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81" r:id="rId2"/>
  </p:sldMasterIdLst>
  <p:notesMasterIdLst>
    <p:notesMasterId r:id="rId7"/>
  </p:notesMasterIdLst>
  <p:sldIdLst>
    <p:sldId id="256" r:id="rId3"/>
    <p:sldId id="258" r:id="rId4"/>
    <p:sldId id="257" r:id="rId5"/>
    <p:sldId id="259" r:id="rId6"/>
  </p:sldIdLst>
  <p:sldSz cx="12192000" cy="6858000"/>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6" d="100"/>
          <a:sy n="106" d="100"/>
        </p:scale>
        <p:origin x="1422"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1.xml"/><Relationship Id="rId7" Type="http://schemas.openxmlformats.org/officeDocument/2006/relationships/notesMaster" Target="notesMasters/notesMaster1.xml"/><Relationship Id="rId12" Type="http://schemas.microsoft.com/office/2016/11/relationships/changesInfo" Target="changesInfos/changesInfo1.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tableStyles" Target="tableStyles.xml"/><Relationship Id="rId5" Type="http://schemas.openxmlformats.org/officeDocument/2006/relationships/slide" Target="slides/slide3.xml"/><Relationship Id="rId10"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rtijn Visser" userId="46e26491-7637-4dbd-827b-ce89e1dadd29" providerId="ADAL" clId="{743FBF11-5619-4717-8E6E-775DD19972BB}"/>
    <pc:docChg chg="modSld">
      <pc:chgData name="Martijn Visser" userId="46e26491-7637-4dbd-827b-ce89e1dadd29" providerId="ADAL" clId="{743FBF11-5619-4717-8E6E-775DD19972BB}" dt="2019-09-03T13:15:29.906" v="4" actId="20577"/>
      <pc:docMkLst>
        <pc:docMk/>
      </pc:docMkLst>
      <pc:sldChg chg="modSp">
        <pc:chgData name="Martijn Visser" userId="46e26491-7637-4dbd-827b-ce89e1dadd29" providerId="ADAL" clId="{743FBF11-5619-4717-8E6E-775DD19972BB}" dt="2019-09-03T13:15:29.906" v="4" actId="20577"/>
        <pc:sldMkLst>
          <pc:docMk/>
          <pc:sldMk cId="789982245" sldId="257"/>
        </pc:sldMkLst>
        <pc:spChg chg="mod">
          <ac:chgData name="Martijn Visser" userId="46e26491-7637-4dbd-827b-ce89e1dadd29" providerId="ADAL" clId="{743FBF11-5619-4717-8E6E-775DD19972BB}" dt="2019-09-03T13:15:29.906" v="4" actId="20577"/>
          <ac:spMkLst>
            <pc:docMk/>
            <pc:sldMk cId="789982245" sldId="257"/>
            <ac:spMk id="10" creationId="{AA5E831B-41A4-9C45-B295-9535FC683032}"/>
          </ac:spMkLst>
        </pc:spChg>
      </pc:sldChg>
    </pc:docChg>
  </pc:docChgLst>
  <pc:docChgLst>
    <pc:chgData name="Martijn Visser" userId="46e26491-7637-4dbd-827b-ce89e1dadd29" providerId="ADAL" clId="{AE502C04-21E3-4BBF-AE68-968043EA7AC5}"/>
    <pc:docChg chg="modSld">
      <pc:chgData name="Martijn Visser" userId="46e26491-7637-4dbd-827b-ce89e1dadd29" providerId="ADAL" clId="{AE502C04-21E3-4BBF-AE68-968043EA7AC5}" dt="2019-06-11T10:52:00.617" v="31"/>
      <pc:docMkLst>
        <pc:docMk/>
      </pc:docMkLst>
      <pc:sldChg chg="modSp">
        <pc:chgData name="Martijn Visser" userId="46e26491-7637-4dbd-827b-ce89e1dadd29" providerId="ADAL" clId="{AE502C04-21E3-4BBF-AE68-968043EA7AC5}" dt="2019-06-10T21:16:08.025" v="11" actId="20577"/>
        <pc:sldMkLst>
          <pc:docMk/>
          <pc:sldMk cId="789982245" sldId="257"/>
        </pc:sldMkLst>
        <pc:spChg chg="mod">
          <ac:chgData name="Martijn Visser" userId="46e26491-7637-4dbd-827b-ce89e1dadd29" providerId="ADAL" clId="{AE502C04-21E3-4BBF-AE68-968043EA7AC5}" dt="2019-06-10T21:16:08.025" v="11" actId="20577"/>
          <ac:spMkLst>
            <pc:docMk/>
            <pc:sldMk cId="789982245" sldId="257"/>
            <ac:spMk id="10" creationId="{AA5E831B-41A4-9C45-B295-9535FC683032}"/>
          </ac:spMkLst>
        </pc:spChg>
      </pc:sldChg>
      <pc:sldChg chg="modSp">
        <pc:chgData name="Martijn Visser" userId="46e26491-7637-4dbd-827b-ce89e1dadd29" providerId="ADAL" clId="{AE502C04-21E3-4BBF-AE68-968043EA7AC5}" dt="2019-06-11T10:52:00.617" v="31"/>
        <pc:sldMkLst>
          <pc:docMk/>
          <pc:sldMk cId="3321706871" sldId="258"/>
        </pc:sldMkLst>
        <pc:spChg chg="mod">
          <ac:chgData name="Martijn Visser" userId="46e26491-7637-4dbd-827b-ce89e1dadd29" providerId="ADAL" clId="{AE502C04-21E3-4BBF-AE68-968043EA7AC5}" dt="2019-06-11T10:52:00.617" v="31"/>
          <ac:spMkLst>
            <pc:docMk/>
            <pc:sldMk cId="3321706871" sldId="258"/>
            <ac:spMk id="5" creationId="{9A54979A-2CAF-1D49-B1A3-C92396779B3A}"/>
          </ac:spMkLst>
        </pc:spChg>
      </pc:sldChg>
    </pc:docChg>
  </pc:docChgLst>
  <pc:docChgLst>
    <pc:chgData name="Maarten Pronk" userId="5ae4e653-11f7-4ab5-a6ce-0f50996d63fa" providerId="ADAL" clId="{828390CF-3A96-BD42-8DB0-0A13C516FF12}"/>
    <pc:docChg chg="undo addSld modSld">
      <pc:chgData name="Maarten Pronk" userId="5ae4e653-11f7-4ab5-a6ce-0f50996d63fa" providerId="ADAL" clId="{828390CF-3A96-BD42-8DB0-0A13C516FF12}" dt="2019-06-11T08:33:33.435" v="346" actId="20577"/>
      <pc:docMkLst>
        <pc:docMk/>
      </pc:docMkLst>
      <pc:sldChg chg="addSp delSp modSp">
        <pc:chgData name="Maarten Pronk" userId="5ae4e653-11f7-4ab5-a6ce-0f50996d63fa" providerId="ADAL" clId="{828390CF-3A96-BD42-8DB0-0A13C516FF12}" dt="2019-06-10T15:14:45.585" v="71" actId="20577"/>
        <pc:sldMkLst>
          <pc:docMk/>
          <pc:sldMk cId="789982245" sldId="257"/>
        </pc:sldMkLst>
        <pc:spChg chg="mod">
          <ac:chgData name="Maarten Pronk" userId="5ae4e653-11f7-4ab5-a6ce-0f50996d63fa" providerId="ADAL" clId="{828390CF-3A96-BD42-8DB0-0A13C516FF12}" dt="2019-06-10T15:09:14.036" v="11" actId="20577"/>
          <ac:spMkLst>
            <pc:docMk/>
            <pc:sldMk cId="789982245" sldId="257"/>
            <ac:spMk id="9" creationId="{BA18D262-DE4A-E74F-ADEC-558E62D537EF}"/>
          </ac:spMkLst>
        </pc:spChg>
        <pc:spChg chg="mod">
          <ac:chgData name="Maarten Pronk" userId="5ae4e653-11f7-4ab5-a6ce-0f50996d63fa" providerId="ADAL" clId="{828390CF-3A96-BD42-8DB0-0A13C516FF12}" dt="2019-06-10T15:14:45.585" v="71" actId="20577"/>
          <ac:spMkLst>
            <pc:docMk/>
            <pc:sldMk cId="789982245" sldId="257"/>
            <ac:spMk id="10" creationId="{AA5E831B-41A4-9C45-B295-9535FC683032}"/>
          </ac:spMkLst>
        </pc:spChg>
        <pc:spChg chg="add del">
          <ac:chgData name="Maarten Pronk" userId="5ae4e653-11f7-4ab5-a6ce-0f50996d63fa" providerId="ADAL" clId="{828390CF-3A96-BD42-8DB0-0A13C516FF12}" dt="2019-06-10T15:09:14.974" v="12"/>
          <ac:spMkLst>
            <pc:docMk/>
            <pc:sldMk cId="789982245" sldId="257"/>
            <ac:spMk id="12" creationId="{9307F264-93AE-234B-8FDA-FFD1EED023F6}"/>
          </ac:spMkLst>
        </pc:spChg>
        <pc:spChg chg="add del">
          <ac:chgData name="Maarten Pronk" userId="5ae4e653-11f7-4ab5-a6ce-0f50996d63fa" providerId="ADAL" clId="{828390CF-3A96-BD42-8DB0-0A13C516FF12}" dt="2019-06-10T15:09:14.974" v="12"/>
          <ac:spMkLst>
            <pc:docMk/>
            <pc:sldMk cId="789982245" sldId="257"/>
            <ac:spMk id="13" creationId="{EB34ECD2-B35F-6246-9C59-972A26956ACE}"/>
          </ac:spMkLst>
        </pc:spChg>
        <pc:spChg chg="add del mod">
          <ac:chgData name="Maarten Pronk" userId="5ae4e653-11f7-4ab5-a6ce-0f50996d63fa" providerId="ADAL" clId="{828390CF-3A96-BD42-8DB0-0A13C516FF12}" dt="2019-06-10T15:09:14.974" v="12"/>
          <ac:spMkLst>
            <pc:docMk/>
            <pc:sldMk cId="789982245" sldId="257"/>
            <ac:spMk id="16" creationId="{976514C5-DA0B-C64F-A1F5-A380E35EC813}"/>
          </ac:spMkLst>
        </pc:spChg>
      </pc:sldChg>
      <pc:sldChg chg="modSp">
        <pc:chgData name="Maarten Pronk" userId="5ae4e653-11f7-4ab5-a6ce-0f50996d63fa" providerId="ADAL" clId="{828390CF-3A96-BD42-8DB0-0A13C516FF12}" dt="2019-06-11T08:33:33.435" v="346" actId="20577"/>
        <pc:sldMkLst>
          <pc:docMk/>
          <pc:sldMk cId="3321706871" sldId="258"/>
        </pc:sldMkLst>
        <pc:spChg chg="mod">
          <ac:chgData name="Maarten Pronk" userId="5ae4e653-11f7-4ab5-a6ce-0f50996d63fa" providerId="ADAL" clId="{828390CF-3A96-BD42-8DB0-0A13C516FF12}" dt="2019-06-11T08:33:33.435" v="346" actId="20577"/>
          <ac:spMkLst>
            <pc:docMk/>
            <pc:sldMk cId="3321706871" sldId="258"/>
            <ac:spMk id="5" creationId="{9A54979A-2CAF-1D49-B1A3-C92396779B3A}"/>
          </ac:spMkLst>
        </pc:spChg>
      </pc:sldChg>
      <pc:sldChg chg="addSp delSp modSp add">
        <pc:chgData name="Maarten Pronk" userId="5ae4e653-11f7-4ab5-a6ce-0f50996d63fa" providerId="ADAL" clId="{828390CF-3A96-BD42-8DB0-0A13C516FF12}" dt="2019-06-10T15:12:29.595" v="25" actId="931"/>
        <pc:sldMkLst>
          <pc:docMk/>
          <pc:sldMk cId="2335878636" sldId="259"/>
        </pc:sldMkLst>
        <pc:spChg chg="del">
          <ac:chgData name="Maarten Pronk" userId="5ae4e653-11f7-4ab5-a6ce-0f50996d63fa" providerId="ADAL" clId="{828390CF-3A96-BD42-8DB0-0A13C516FF12}" dt="2019-06-10T15:09:20.433" v="14"/>
          <ac:spMkLst>
            <pc:docMk/>
            <pc:sldMk cId="2335878636" sldId="259"/>
            <ac:spMk id="2" creationId="{69F042FF-726D-C942-BDA9-FB20E2905A22}"/>
          </ac:spMkLst>
        </pc:spChg>
        <pc:spChg chg="del">
          <ac:chgData name="Maarten Pronk" userId="5ae4e653-11f7-4ab5-a6ce-0f50996d63fa" providerId="ADAL" clId="{828390CF-3A96-BD42-8DB0-0A13C516FF12}" dt="2019-06-10T15:09:20.433" v="14"/>
          <ac:spMkLst>
            <pc:docMk/>
            <pc:sldMk cId="2335878636" sldId="259"/>
            <ac:spMk id="3" creationId="{A8D83B57-B410-0B43-97CD-9D2B191AB516}"/>
          </ac:spMkLst>
        </pc:spChg>
        <pc:spChg chg="del">
          <ac:chgData name="Maarten Pronk" userId="5ae4e653-11f7-4ab5-a6ce-0f50996d63fa" providerId="ADAL" clId="{828390CF-3A96-BD42-8DB0-0A13C516FF12}" dt="2019-06-10T15:09:20.433" v="14"/>
          <ac:spMkLst>
            <pc:docMk/>
            <pc:sldMk cId="2335878636" sldId="259"/>
            <ac:spMk id="4" creationId="{19C9ADCF-5B6B-E247-9D48-EC8AF898FBE3}"/>
          </ac:spMkLst>
        </pc:spChg>
        <pc:spChg chg="del">
          <ac:chgData name="Maarten Pronk" userId="5ae4e653-11f7-4ab5-a6ce-0f50996d63fa" providerId="ADAL" clId="{828390CF-3A96-BD42-8DB0-0A13C516FF12}" dt="2019-06-10T15:09:20.433" v="14"/>
          <ac:spMkLst>
            <pc:docMk/>
            <pc:sldMk cId="2335878636" sldId="259"/>
            <ac:spMk id="5" creationId="{D807F4F8-4DB5-E04E-AB68-794278B8721B}"/>
          </ac:spMkLst>
        </pc:spChg>
        <pc:spChg chg="del">
          <ac:chgData name="Maarten Pronk" userId="5ae4e653-11f7-4ab5-a6ce-0f50996d63fa" providerId="ADAL" clId="{828390CF-3A96-BD42-8DB0-0A13C516FF12}" dt="2019-06-10T15:09:20.433" v="14"/>
          <ac:spMkLst>
            <pc:docMk/>
            <pc:sldMk cId="2335878636" sldId="259"/>
            <ac:spMk id="6" creationId="{B5031394-AD1D-3A4B-81C4-9CD2F08572D4}"/>
          </ac:spMkLst>
        </pc:spChg>
        <pc:spChg chg="add mod">
          <ac:chgData name="Maarten Pronk" userId="5ae4e653-11f7-4ab5-a6ce-0f50996d63fa" providerId="ADAL" clId="{828390CF-3A96-BD42-8DB0-0A13C516FF12}" dt="2019-06-10T15:09:23.732" v="24" actId="20577"/>
          <ac:spMkLst>
            <pc:docMk/>
            <pc:sldMk cId="2335878636" sldId="259"/>
            <ac:spMk id="7" creationId="{B6A34CE5-D58C-954C-8B65-BC7E5B27F9C1}"/>
          </ac:spMkLst>
        </pc:spChg>
        <pc:spChg chg="add del mod">
          <ac:chgData name="Maarten Pronk" userId="5ae4e653-11f7-4ab5-a6ce-0f50996d63fa" providerId="ADAL" clId="{828390CF-3A96-BD42-8DB0-0A13C516FF12}" dt="2019-06-10T15:12:29.595" v="25" actId="931"/>
          <ac:spMkLst>
            <pc:docMk/>
            <pc:sldMk cId="2335878636" sldId="259"/>
            <ac:spMk id="8" creationId="{525BC3BB-9324-D946-B59F-C7DE44F10CFF}"/>
          </ac:spMkLst>
        </pc:spChg>
        <pc:spChg chg="add mod">
          <ac:chgData name="Maarten Pronk" userId="5ae4e653-11f7-4ab5-a6ce-0f50996d63fa" providerId="ADAL" clId="{828390CF-3A96-BD42-8DB0-0A13C516FF12}" dt="2019-06-10T15:09:20.433" v="14"/>
          <ac:spMkLst>
            <pc:docMk/>
            <pc:sldMk cId="2335878636" sldId="259"/>
            <ac:spMk id="9" creationId="{AA8735C0-50ED-0842-9B63-6B7B74643E6F}"/>
          </ac:spMkLst>
        </pc:spChg>
        <pc:spChg chg="add mod">
          <ac:chgData name="Maarten Pronk" userId="5ae4e653-11f7-4ab5-a6ce-0f50996d63fa" providerId="ADAL" clId="{828390CF-3A96-BD42-8DB0-0A13C516FF12}" dt="2019-06-10T15:09:20.433" v="14"/>
          <ac:spMkLst>
            <pc:docMk/>
            <pc:sldMk cId="2335878636" sldId="259"/>
            <ac:spMk id="10" creationId="{99134337-24B0-3342-A8CC-005090E15539}"/>
          </ac:spMkLst>
        </pc:spChg>
        <pc:picChg chg="add mod">
          <ac:chgData name="Maarten Pronk" userId="5ae4e653-11f7-4ab5-a6ce-0f50996d63fa" providerId="ADAL" clId="{828390CF-3A96-BD42-8DB0-0A13C516FF12}" dt="2019-06-10T15:12:29.595" v="25" actId="931"/>
          <ac:picMkLst>
            <pc:docMk/>
            <pc:sldMk cId="2335878636" sldId="259"/>
            <ac:picMk id="12" creationId="{83965AE2-BD98-8C49-9250-657D96DE7E37}"/>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CB70B0F-9ECE-AD4E-851B-62F9491A7758}" type="datetimeFigureOut">
              <a:rPr lang="en-US" smtClean="0"/>
              <a:t>9/3/2019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249081F-4148-784D-9A8D-215115C10B75}" type="slidenum">
              <a:rPr lang="en-US" smtClean="0"/>
              <a:t>‹#›</a:t>
            </a:fld>
            <a:endParaRPr lang="en-US"/>
          </a:p>
        </p:txBody>
      </p:sp>
    </p:spTree>
    <p:extLst>
      <p:ext uri="{BB962C8B-B14F-4D97-AF65-F5344CB8AC3E}">
        <p14:creationId xmlns:p14="http://schemas.microsoft.com/office/powerpoint/2010/main" val="21242019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249081F-4148-784D-9A8D-215115C10B75}" type="slidenum">
              <a:rPr lang="en-US" smtClean="0"/>
              <a:t>2</a:t>
            </a:fld>
            <a:endParaRPr lang="en-US"/>
          </a:p>
        </p:txBody>
      </p:sp>
    </p:spTree>
    <p:extLst>
      <p:ext uri="{BB962C8B-B14F-4D97-AF65-F5344CB8AC3E}">
        <p14:creationId xmlns:p14="http://schemas.microsoft.com/office/powerpoint/2010/main" val="15655150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9.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2.svg"/><Relationship Id="rId7" Type="http://schemas.openxmlformats.org/officeDocument/2006/relationships/image" Target="../media/image15.png"/><Relationship Id="rId12"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slideMaster" Target="../slideMasters/slideMaster1.xml"/><Relationship Id="rId6" Type="http://schemas.openxmlformats.org/officeDocument/2006/relationships/image" Target="../media/image5.png"/><Relationship Id="rId11" Type="http://schemas.openxmlformats.org/officeDocument/2006/relationships/image" Target="../media/image19.png"/><Relationship Id="rId5" Type="http://schemas.openxmlformats.org/officeDocument/2006/relationships/image" Target="../media/image14.svg"/><Relationship Id="rId10" Type="http://schemas.openxmlformats.org/officeDocument/2006/relationships/image" Target="../media/image18.png"/><Relationship Id="rId4" Type="http://schemas.openxmlformats.org/officeDocument/2006/relationships/image" Target="../media/image13.png"/><Relationship Id="rId9" Type="http://schemas.openxmlformats.org/officeDocument/2006/relationships/image" Target="../media/image17.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sv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6" Type="http://schemas.microsoft.com/office/2007/relationships/hdphoto" Target="../media/hdphoto1.wdp"/><Relationship Id="rId5" Type="http://schemas.openxmlformats.org/officeDocument/2006/relationships/image" Target="../media/image6.png"/><Relationship Id="rId4" Type="http://schemas.openxmlformats.org/officeDocument/2006/relationships/image" Target="../media/image7.png"/></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LOGO ANIMATIE">
    <p:spTree>
      <p:nvGrpSpPr>
        <p:cNvPr id="1" name=""/>
        <p:cNvGrpSpPr/>
        <p:nvPr/>
      </p:nvGrpSpPr>
      <p:grpSpPr>
        <a:xfrm>
          <a:off x="0" y="0"/>
          <a:ext cx="0" cy="0"/>
          <a:chOff x="0" y="0"/>
          <a:chExt cx="0" cy="0"/>
        </a:xfrm>
      </p:grpSpPr>
      <p:grpSp>
        <p:nvGrpSpPr>
          <p:cNvPr id="37" name="Groep 36">
            <a:extLst>
              <a:ext uri="{FF2B5EF4-FFF2-40B4-BE49-F238E27FC236}">
                <a16:creationId xmlns:a16="http://schemas.microsoft.com/office/drawing/2014/main" id="{9E0D9F4C-0FBD-4CAA-8FD5-F90302DC0F38}"/>
              </a:ext>
            </a:extLst>
          </p:cNvPr>
          <p:cNvGrpSpPr/>
          <p:nvPr/>
        </p:nvGrpSpPr>
        <p:grpSpPr>
          <a:xfrm>
            <a:off x="3040044" y="3669040"/>
            <a:ext cx="3425487" cy="404047"/>
            <a:chOff x="3040044" y="3669040"/>
            <a:chExt cx="3425487" cy="404047"/>
          </a:xfrm>
        </p:grpSpPr>
        <p:sp>
          <p:nvSpPr>
            <p:cNvPr id="9" name="Vrije vorm: vorm 8">
              <a:extLst>
                <a:ext uri="{FF2B5EF4-FFF2-40B4-BE49-F238E27FC236}">
                  <a16:creationId xmlns:a16="http://schemas.microsoft.com/office/drawing/2014/main" id="{5B2D3FEF-3856-4B1F-945F-6B39D7DEAD77}"/>
                </a:ext>
              </a:extLst>
            </p:cNvPr>
            <p:cNvSpPr/>
            <p:nvPr/>
          </p:nvSpPr>
          <p:spPr>
            <a:xfrm>
              <a:off x="3040044" y="3669040"/>
              <a:ext cx="178256" cy="326803"/>
            </a:xfrm>
            <a:custGeom>
              <a:avLst/>
              <a:gdLst>
                <a:gd name="connsiteX0" fmla="*/ 7144 w 57150"/>
                <a:gd name="connsiteY0" fmla="*/ 74771 h 104775"/>
                <a:gd name="connsiteX1" fmla="*/ 7144 w 57150"/>
                <a:gd name="connsiteY1" fmla="*/ 7144 h 104775"/>
                <a:gd name="connsiteX2" fmla="*/ 58579 w 57150"/>
                <a:gd name="connsiteY2" fmla="*/ 7144 h 104775"/>
                <a:gd name="connsiteX3" fmla="*/ 58579 w 57150"/>
                <a:gd name="connsiteY3" fmla="*/ 17621 h 104775"/>
                <a:gd name="connsiteX4" fmla="*/ 17621 w 57150"/>
                <a:gd name="connsiteY4" fmla="*/ 17621 h 104775"/>
                <a:gd name="connsiteX5" fmla="*/ 17621 w 57150"/>
                <a:gd name="connsiteY5" fmla="*/ 46196 h 104775"/>
                <a:gd name="connsiteX6" fmla="*/ 53816 w 57150"/>
                <a:gd name="connsiteY6" fmla="*/ 46196 h 104775"/>
                <a:gd name="connsiteX7" fmla="*/ 53816 w 57150"/>
                <a:gd name="connsiteY7" fmla="*/ 55721 h 104775"/>
                <a:gd name="connsiteX8" fmla="*/ 17621 w 57150"/>
                <a:gd name="connsiteY8" fmla="*/ 55721 h 104775"/>
                <a:gd name="connsiteX9" fmla="*/ 17621 w 57150"/>
                <a:gd name="connsiteY9" fmla="*/ 75724 h 104775"/>
                <a:gd name="connsiteX10" fmla="*/ 30004 w 57150"/>
                <a:gd name="connsiteY10" fmla="*/ 90011 h 104775"/>
                <a:gd name="connsiteX11" fmla="*/ 58579 w 57150"/>
                <a:gd name="connsiteY11" fmla="*/ 90011 h 104775"/>
                <a:gd name="connsiteX12" fmla="*/ 58579 w 57150"/>
                <a:gd name="connsiteY12" fmla="*/ 100489 h 104775"/>
                <a:gd name="connsiteX13" fmla="*/ 31909 w 57150"/>
                <a:gd name="connsiteY13" fmla="*/ 100489 h 104775"/>
                <a:gd name="connsiteX14" fmla="*/ 7144 w 57150"/>
                <a:gd name="connsiteY14" fmla="*/ 74771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7150" h="104775">
                  <a:moveTo>
                    <a:pt x="7144" y="74771"/>
                  </a:moveTo>
                  <a:lnTo>
                    <a:pt x="7144" y="7144"/>
                  </a:lnTo>
                  <a:lnTo>
                    <a:pt x="58579" y="7144"/>
                  </a:lnTo>
                  <a:lnTo>
                    <a:pt x="58579" y="17621"/>
                  </a:lnTo>
                  <a:lnTo>
                    <a:pt x="17621" y="17621"/>
                  </a:lnTo>
                  <a:lnTo>
                    <a:pt x="17621" y="46196"/>
                  </a:lnTo>
                  <a:lnTo>
                    <a:pt x="53816" y="46196"/>
                  </a:lnTo>
                  <a:lnTo>
                    <a:pt x="53816" y="55721"/>
                  </a:lnTo>
                  <a:lnTo>
                    <a:pt x="17621" y="55721"/>
                  </a:lnTo>
                  <a:lnTo>
                    <a:pt x="17621" y="75724"/>
                  </a:lnTo>
                  <a:cubicBezTo>
                    <a:pt x="17621" y="85249"/>
                    <a:pt x="22384" y="90011"/>
                    <a:pt x="30004" y="90011"/>
                  </a:cubicBezTo>
                  <a:lnTo>
                    <a:pt x="58579" y="90011"/>
                  </a:lnTo>
                  <a:lnTo>
                    <a:pt x="58579" y="100489"/>
                  </a:lnTo>
                  <a:lnTo>
                    <a:pt x="31909" y="100489"/>
                  </a:lnTo>
                  <a:cubicBezTo>
                    <a:pt x="15716" y="99536"/>
                    <a:pt x="7144" y="91916"/>
                    <a:pt x="7144" y="74771"/>
                  </a:cubicBezTo>
                  <a:close/>
                </a:path>
              </a:pathLst>
            </a:custGeom>
            <a:solidFill>
              <a:srgbClr val="0082B9"/>
            </a:solidFill>
            <a:ln w="9525" cap="flat">
              <a:noFill/>
              <a:prstDash val="solid"/>
              <a:miter/>
            </a:ln>
          </p:spPr>
          <p:txBody>
            <a:bodyPr rtlCol="0" anchor="ctr"/>
            <a:lstStyle/>
            <a:p>
              <a:endParaRPr lang="nl-NL"/>
            </a:p>
          </p:txBody>
        </p:sp>
        <p:sp>
          <p:nvSpPr>
            <p:cNvPr id="10" name="Vrije vorm: vorm 9">
              <a:extLst>
                <a:ext uri="{FF2B5EF4-FFF2-40B4-BE49-F238E27FC236}">
                  <a16:creationId xmlns:a16="http://schemas.microsoft.com/office/drawing/2014/main" id="{7CB28163-E8A1-4772-BEE9-8381F032F8BD}"/>
                </a:ext>
              </a:extLst>
            </p:cNvPr>
            <p:cNvSpPr/>
            <p:nvPr/>
          </p:nvSpPr>
          <p:spPr>
            <a:xfrm>
              <a:off x="3265835" y="3743311"/>
              <a:ext cx="207965" cy="237675"/>
            </a:xfrm>
            <a:custGeom>
              <a:avLst/>
              <a:gdLst>
                <a:gd name="connsiteX0" fmla="*/ 7144 w 66675"/>
                <a:gd name="connsiteY0" fmla="*/ 8096 h 76200"/>
                <a:gd name="connsiteX1" fmla="*/ 17621 w 66675"/>
                <a:gd name="connsiteY1" fmla="*/ 8096 h 76200"/>
                <a:gd name="connsiteX2" fmla="*/ 17621 w 66675"/>
                <a:gd name="connsiteY2" fmla="*/ 20479 h 76200"/>
                <a:gd name="connsiteX3" fmla="*/ 22384 w 66675"/>
                <a:gd name="connsiteY3" fmla="*/ 15716 h 76200"/>
                <a:gd name="connsiteX4" fmla="*/ 41434 w 66675"/>
                <a:gd name="connsiteY4" fmla="*/ 7144 h 76200"/>
                <a:gd name="connsiteX5" fmla="*/ 59531 w 66675"/>
                <a:gd name="connsiteY5" fmla="*/ 30004 h 76200"/>
                <a:gd name="connsiteX6" fmla="*/ 59531 w 66675"/>
                <a:gd name="connsiteY6" fmla="*/ 75724 h 76200"/>
                <a:gd name="connsiteX7" fmla="*/ 49054 w 66675"/>
                <a:gd name="connsiteY7" fmla="*/ 75724 h 76200"/>
                <a:gd name="connsiteX8" fmla="*/ 49054 w 66675"/>
                <a:gd name="connsiteY8" fmla="*/ 30004 h 76200"/>
                <a:gd name="connsiteX9" fmla="*/ 38576 w 66675"/>
                <a:gd name="connsiteY9" fmla="*/ 16669 h 76200"/>
                <a:gd name="connsiteX10" fmla="*/ 21431 w 66675"/>
                <a:gd name="connsiteY10" fmla="*/ 27146 h 76200"/>
                <a:gd name="connsiteX11" fmla="*/ 17621 w 66675"/>
                <a:gd name="connsiteY11" fmla="*/ 31909 h 76200"/>
                <a:gd name="connsiteX12" fmla="*/ 17621 w 66675"/>
                <a:gd name="connsiteY12" fmla="*/ 76676 h 76200"/>
                <a:gd name="connsiteX13" fmla="*/ 7144 w 66675"/>
                <a:gd name="connsiteY13" fmla="*/ 76676 h 76200"/>
                <a:gd name="connsiteX14" fmla="*/ 7144 w 66675"/>
                <a:gd name="connsiteY14" fmla="*/ 8096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6675" h="76200">
                  <a:moveTo>
                    <a:pt x="7144" y="8096"/>
                  </a:moveTo>
                  <a:lnTo>
                    <a:pt x="17621" y="8096"/>
                  </a:lnTo>
                  <a:lnTo>
                    <a:pt x="17621" y="20479"/>
                  </a:lnTo>
                  <a:lnTo>
                    <a:pt x="22384" y="15716"/>
                  </a:lnTo>
                  <a:cubicBezTo>
                    <a:pt x="27146" y="10954"/>
                    <a:pt x="32861" y="7144"/>
                    <a:pt x="41434" y="7144"/>
                  </a:cubicBezTo>
                  <a:cubicBezTo>
                    <a:pt x="51911" y="7144"/>
                    <a:pt x="59531" y="12859"/>
                    <a:pt x="59531" y="30004"/>
                  </a:cubicBezTo>
                  <a:lnTo>
                    <a:pt x="59531" y="75724"/>
                  </a:lnTo>
                  <a:lnTo>
                    <a:pt x="49054" y="75724"/>
                  </a:lnTo>
                  <a:lnTo>
                    <a:pt x="49054" y="30004"/>
                  </a:lnTo>
                  <a:cubicBezTo>
                    <a:pt x="49054" y="19526"/>
                    <a:pt x="44291" y="16669"/>
                    <a:pt x="38576" y="16669"/>
                  </a:cubicBezTo>
                  <a:cubicBezTo>
                    <a:pt x="31909" y="16669"/>
                    <a:pt x="25241" y="23336"/>
                    <a:pt x="21431" y="27146"/>
                  </a:cubicBezTo>
                  <a:lnTo>
                    <a:pt x="17621" y="31909"/>
                  </a:lnTo>
                  <a:lnTo>
                    <a:pt x="17621" y="76676"/>
                  </a:lnTo>
                  <a:lnTo>
                    <a:pt x="7144" y="76676"/>
                  </a:lnTo>
                  <a:lnTo>
                    <a:pt x="7144" y="8096"/>
                  </a:lnTo>
                  <a:close/>
                </a:path>
              </a:pathLst>
            </a:custGeom>
            <a:solidFill>
              <a:srgbClr val="0082B9"/>
            </a:solidFill>
            <a:ln w="9525" cap="flat">
              <a:noFill/>
              <a:prstDash val="solid"/>
              <a:miter/>
            </a:ln>
          </p:spPr>
          <p:txBody>
            <a:bodyPr rtlCol="0" anchor="ctr"/>
            <a:lstStyle/>
            <a:p>
              <a:endParaRPr lang="nl-NL"/>
            </a:p>
          </p:txBody>
        </p:sp>
        <p:sp>
          <p:nvSpPr>
            <p:cNvPr id="11" name="Vrije vorm: vorm 10">
              <a:extLst>
                <a:ext uri="{FF2B5EF4-FFF2-40B4-BE49-F238E27FC236}">
                  <a16:creationId xmlns:a16="http://schemas.microsoft.com/office/drawing/2014/main" id="{1FF272E2-5F99-47AE-BE58-FF706628509D}"/>
                </a:ext>
              </a:extLst>
            </p:cNvPr>
            <p:cNvSpPr/>
            <p:nvPr/>
          </p:nvSpPr>
          <p:spPr>
            <a:xfrm>
              <a:off x="3491626" y="3746284"/>
              <a:ext cx="207965" cy="237675"/>
            </a:xfrm>
            <a:custGeom>
              <a:avLst/>
              <a:gdLst>
                <a:gd name="connsiteX0" fmla="*/ 7144 w 66675"/>
                <a:gd name="connsiteY0" fmla="*/ 52864 h 76200"/>
                <a:gd name="connsiteX1" fmla="*/ 7144 w 66675"/>
                <a:gd name="connsiteY1" fmla="*/ 42386 h 76200"/>
                <a:gd name="connsiteX2" fmla="*/ 43339 w 66675"/>
                <a:gd name="connsiteY2" fmla="*/ 7144 h 76200"/>
                <a:gd name="connsiteX3" fmla="*/ 61436 w 66675"/>
                <a:gd name="connsiteY3" fmla="*/ 7144 h 76200"/>
                <a:gd name="connsiteX4" fmla="*/ 61436 w 66675"/>
                <a:gd name="connsiteY4" fmla="*/ 74771 h 76200"/>
                <a:gd name="connsiteX5" fmla="*/ 50959 w 66675"/>
                <a:gd name="connsiteY5" fmla="*/ 74771 h 76200"/>
                <a:gd name="connsiteX6" fmla="*/ 50959 w 66675"/>
                <a:gd name="connsiteY6" fmla="*/ 62389 h 76200"/>
                <a:gd name="connsiteX7" fmla="*/ 46196 w 66675"/>
                <a:gd name="connsiteY7" fmla="*/ 67151 h 76200"/>
                <a:gd name="connsiteX8" fmla="*/ 27146 w 66675"/>
                <a:gd name="connsiteY8" fmla="*/ 75724 h 76200"/>
                <a:gd name="connsiteX9" fmla="*/ 7144 w 66675"/>
                <a:gd name="connsiteY9" fmla="*/ 52864 h 76200"/>
                <a:gd name="connsiteX10" fmla="*/ 46196 w 66675"/>
                <a:gd name="connsiteY10" fmla="*/ 55721 h 76200"/>
                <a:gd name="connsiteX11" fmla="*/ 50006 w 66675"/>
                <a:gd name="connsiteY11" fmla="*/ 51911 h 76200"/>
                <a:gd name="connsiteX12" fmla="*/ 50006 w 66675"/>
                <a:gd name="connsiteY12" fmla="*/ 16669 h 76200"/>
                <a:gd name="connsiteX13" fmla="*/ 42386 w 66675"/>
                <a:gd name="connsiteY13" fmla="*/ 16669 h 76200"/>
                <a:gd name="connsiteX14" fmla="*/ 17621 w 66675"/>
                <a:gd name="connsiteY14" fmla="*/ 41434 h 76200"/>
                <a:gd name="connsiteX15" fmla="*/ 17621 w 66675"/>
                <a:gd name="connsiteY15" fmla="*/ 51911 h 76200"/>
                <a:gd name="connsiteX16" fmla="*/ 28099 w 66675"/>
                <a:gd name="connsiteY16" fmla="*/ 65246 h 76200"/>
                <a:gd name="connsiteX17" fmla="*/ 46196 w 66675"/>
                <a:gd name="connsiteY17" fmla="*/ 55721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6675" h="76200">
                  <a:moveTo>
                    <a:pt x="7144" y="52864"/>
                  </a:moveTo>
                  <a:lnTo>
                    <a:pt x="7144" y="42386"/>
                  </a:lnTo>
                  <a:cubicBezTo>
                    <a:pt x="7144" y="21431"/>
                    <a:pt x="24289" y="7144"/>
                    <a:pt x="43339" y="7144"/>
                  </a:cubicBezTo>
                  <a:lnTo>
                    <a:pt x="61436" y="7144"/>
                  </a:lnTo>
                  <a:lnTo>
                    <a:pt x="61436" y="74771"/>
                  </a:lnTo>
                  <a:lnTo>
                    <a:pt x="50959" y="74771"/>
                  </a:lnTo>
                  <a:lnTo>
                    <a:pt x="50959" y="62389"/>
                  </a:lnTo>
                  <a:lnTo>
                    <a:pt x="46196" y="67151"/>
                  </a:lnTo>
                  <a:cubicBezTo>
                    <a:pt x="41434" y="71914"/>
                    <a:pt x="35719" y="75724"/>
                    <a:pt x="27146" y="75724"/>
                  </a:cubicBezTo>
                  <a:cubicBezTo>
                    <a:pt x="15716" y="75724"/>
                    <a:pt x="7144" y="69056"/>
                    <a:pt x="7144" y="52864"/>
                  </a:cubicBezTo>
                  <a:close/>
                  <a:moveTo>
                    <a:pt x="46196" y="55721"/>
                  </a:moveTo>
                  <a:lnTo>
                    <a:pt x="50006" y="51911"/>
                  </a:lnTo>
                  <a:lnTo>
                    <a:pt x="50006" y="16669"/>
                  </a:lnTo>
                  <a:lnTo>
                    <a:pt x="42386" y="16669"/>
                  </a:lnTo>
                  <a:cubicBezTo>
                    <a:pt x="28099" y="16669"/>
                    <a:pt x="17621" y="26194"/>
                    <a:pt x="17621" y="41434"/>
                  </a:cubicBezTo>
                  <a:lnTo>
                    <a:pt x="17621" y="51911"/>
                  </a:lnTo>
                  <a:cubicBezTo>
                    <a:pt x="17621" y="62389"/>
                    <a:pt x="22384" y="65246"/>
                    <a:pt x="28099" y="65246"/>
                  </a:cubicBezTo>
                  <a:cubicBezTo>
                    <a:pt x="34766" y="66199"/>
                    <a:pt x="42386" y="59531"/>
                    <a:pt x="46196" y="55721"/>
                  </a:cubicBezTo>
                  <a:close/>
                </a:path>
              </a:pathLst>
            </a:custGeom>
            <a:solidFill>
              <a:srgbClr val="0082B9"/>
            </a:solidFill>
            <a:ln w="9525" cap="flat">
              <a:noFill/>
              <a:prstDash val="solid"/>
              <a:miter/>
            </a:ln>
          </p:spPr>
          <p:txBody>
            <a:bodyPr rtlCol="0" anchor="ctr"/>
            <a:lstStyle/>
            <a:p>
              <a:endParaRPr lang="nl-NL"/>
            </a:p>
          </p:txBody>
        </p:sp>
        <p:sp>
          <p:nvSpPr>
            <p:cNvPr id="12" name="Vrije vorm: vorm 11">
              <a:extLst>
                <a:ext uri="{FF2B5EF4-FFF2-40B4-BE49-F238E27FC236}">
                  <a16:creationId xmlns:a16="http://schemas.microsoft.com/office/drawing/2014/main" id="{1BDD8B34-FEFC-4F24-8EB2-7C994B4D5762}"/>
                </a:ext>
              </a:extLst>
            </p:cNvPr>
            <p:cNvSpPr/>
            <p:nvPr/>
          </p:nvSpPr>
          <p:spPr>
            <a:xfrm>
              <a:off x="3735242" y="3669040"/>
              <a:ext cx="207965" cy="326803"/>
            </a:xfrm>
            <a:custGeom>
              <a:avLst/>
              <a:gdLst>
                <a:gd name="connsiteX0" fmla="*/ 7144 w 66675"/>
                <a:gd name="connsiteY0" fmla="*/ 7144 h 104775"/>
                <a:gd name="connsiteX1" fmla="*/ 17621 w 66675"/>
                <a:gd name="connsiteY1" fmla="*/ 7144 h 104775"/>
                <a:gd name="connsiteX2" fmla="*/ 17621 w 66675"/>
                <a:gd name="connsiteY2" fmla="*/ 44291 h 104775"/>
                <a:gd name="connsiteX3" fmla="*/ 22384 w 66675"/>
                <a:gd name="connsiteY3" fmla="*/ 39529 h 104775"/>
                <a:gd name="connsiteX4" fmla="*/ 41434 w 66675"/>
                <a:gd name="connsiteY4" fmla="*/ 30956 h 104775"/>
                <a:gd name="connsiteX5" fmla="*/ 60484 w 66675"/>
                <a:gd name="connsiteY5" fmla="*/ 53816 h 104775"/>
                <a:gd name="connsiteX6" fmla="*/ 60484 w 66675"/>
                <a:gd name="connsiteY6" fmla="*/ 65246 h 104775"/>
                <a:gd name="connsiteX7" fmla="*/ 24289 w 66675"/>
                <a:gd name="connsiteY7" fmla="*/ 100489 h 104775"/>
                <a:gd name="connsiteX8" fmla="*/ 7144 w 66675"/>
                <a:gd name="connsiteY8" fmla="*/ 100489 h 104775"/>
                <a:gd name="connsiteX9" fmla="*/ 7144 w 66675"/>
                <a:gd name="connsiteY9" fmla="*/ 7144 h 104775"/>
                <a:gd name="connsiteX10" fmla="*/ 25241 w 66675"/>
                <a:gd name="connsiteY10" fmla="*/ 90011 h 104775"/>
                <a:gd name="connsiteX11" fmla="*/ 50006 w 66675"/>
                <a:gd name="connsiteY11" fmla="*/ 64294 h 104775"/>
                <a:gd name="connsiteX12" fmla="*/ 50006 w 66675"/>
                <a:gd name="connsiteY12" fmla="*/ 53816 h 104775"/>
                <a:gd name="connsiteX13" fmla="*/ 39529 w 66675"/>
                <a:gd name="connsiteY13" fmla="*/ 40481 h 104775"/>
                <a:gd name="connsiteX14" fmla="*/ 21431 w 66675"/>
                <a:gd name="connsiteY14" fmla="*/ 50959 h 104775"/>
                <a:gd name="connsiteX15" fmla="*/ 17621 w 66675"/>
                <a:gd name="connsiteY15" fmla="*/ 55721 h 104775"/>
                <a:gd name="connsiteX16" fmla="*/ 17621 w 66675"/>
                <a:gd name="connsiteY16" fmla="*/ 90964 h 104775"/>
                <a:gd name="connsiteX17" fmla="*/ 25241 w 66675"/>
                <a:gd name="connsiteY17" fmla="*/ 90964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6675" h="104775">
                  <a:moveTo>
                    <a:pt x="7144" y="7144"/>
                  </a:moveTo>
                  <a:lnTo>
                    <a:pt x="17621" y="7144"/>
                  </a:lnTo>
                  <a:lnTo>
                    <a:pt x="17621" y="44291"/>
                  </a:lnTo>
                  <a:lnTo>
                    <a:pt x="22384" y="39529"/>
                  </a:lnTo>
                  <a:cubicBezTo>
                    <a:pt x="27146" y="34766"/>
                    <a:pt x="32861" y="30956"/>
                    <a:pt x="41434" y="30956"/>
                  </a:cubicBezTo>
                  <a:cubicBezTo>
                    <a:pt x="51911" y="30956"/>
                    <a:pt x="60484" y="37624"/>
                    <a:pt x="60484" y="53816"/>
                  </a:cubicBezTo>
                  <a:lnTo>
                    <a:pt x="60484" y="65246"/>
                  </a:lnTo>
                  <a:cubicBezTo>
                    <a:pt x="60484" y="86201"/>
                    <a:pt x="43339" y="100489"/>
                    <a:pt x="24289" y="100489"/>
                  </a:cubicBezTo>
                  <a:lnTo>
                    <a:pt x="7144" y="100489"/>
                  </a:lnTo>
                  <a:lnTo>
                    <a:pt x="7144" y="7144"/>
                  </a:lnTo>
                  <a:close/>
                  <a:moveTo>
                    <a:pt x="25241" y="90011"/>
                  </a:moveTo>
                  <a:cubicBezTo>
                    <a:pt x="39529" y="90011"/>
                    <a:pt x="50006" y="80486"/>
                    <a:pt x="50006" y="64294"/>
                  </a:cubicBezTo>
                  <a:lnTo>
                    <a:pt x="50006" y="53816"/>
                  </a:lnTo>
                  <a:cubicBezTo>
                    <a:pt x="50006" y="43339"/>
                    <a:pt x="45244" y="40481"/>
                    <a:pt x="39529" y="40481"/>
                  </a:cubicBezTo>
                  <a:cubicBezTo>
                    <a:pt x="32861" y="40481"/>
                    <a:pt x="25241" y="47149"/>
                    <a:pt x="21431" y="50959"/>
                  </a:cubicBezTo>
                  <a:lnTo>
                    <a:pt x="17621" y="55721"/>
                  </a:lnTo>
                  <a:lnTo>
                    <a:pt x="17621" y="90964"/>
                  </a:lnTo>
                  <a:lnTo>
                    <a:pt x="25241" y="90964"/>
                  </a:lnTo>
                  <a:close/>
                </a:path>
              </a:pathLst>
            </a:custGeom>
            <a:solidFill>
              <a:srgbClr val="0082B9"/>
            </a:solidFill>
            <a:ln w="9525" cap="flat">
              <a:noFill/>
              <a:prstDash val="solid"/>
              <a:miter/>
            </a:ln>
          </p:spPr>
          <p:txBody>
            <a:bodyPr rtlCol="0" anchor="ctr"/>
            <a:lstStyle/>
            <a:p>
              <a:endParaRPr lang="nl-NL"/>
            </a:p>
          </p:txBody>
        </p:sp>
        <p:sp>
          <p:nvSpPr>
            <p:cNvPr id="13" name="Vrije vorm: vorm 12">
              <a:extLst>
                <a:ext uri="{FF2B5EF4-FFF2-40B4-BE49-F238E27FC236}">
                  <a16:creationId xmlns:a16="http://schemas.microsoft.com/office/drawing/2014/main" id="{D37B7B62-0CF4-4E57-B68F-0A998A3F317E}"/>
                </a:ext>
              </a:extLst>
            </p:cNvPr>
            <p:cNvSpPr/>
            <p:nvPr/>
          </p:nvSpPr>
          <p:spPr>
            <a:xfrm>
              <a:off x="3928354" y="3669040"/>
              <a:ext cx="89128" cy="326803"/>
            </a:xfrm>
            <a:custGeom>
              <a:avLst/>
              <a:gdLst>
                <a:gd name="connsiteX0" fmla="*/ 18574 w 28575"/>
                <a:gd name="connsiteY0" fmla="*/ 16669 h 104775"/>
                <a:gd name="connsiteX1" fmla="*/ 7144 w 28575"/>
                <a:gd name="connsiteY1" fmla="*/ 16669 h 104775"/>
                <a:gd name="connsiteX2" fmla="*/ 7144 w 28575"/>
                <a:gd name="connsiteY2" fmla="*/ 7144 h 104775"/>
                <a:gd name="connsiteX3" fmla="*/ 29051 w 28575"/>
                <a:gd name="connsiteY3" fmla="*/ 7144 h 104775"/>
                <a:gd name="connsiteX4" fmla="*/ 29051 w 28575"/>
                <a:gd name="connsiteY4" fmla="*/ 100489 h 104775"/>
                <a:gd name="connsiteX5" fmla="*/ 18574 w 28575"/>
                <a:gd name="connsiteY5" fmla="*/ 100489 h 104775"/>
                <a:gd name="connsiteX6" fmla="*/ 18574 w 28575"/>
                <a:gd name="connsiteY6" fmla="*/ 16669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575" h="104775">
                  <a:moveTo>
                    <a:pt x="18574" y="16669"/>
                  </a:moveTo>
                  <a:lnTo>
                    <a:pt x="7144" y="16669"/>
                  </a:lnTo>
                  <a:lnTo>
                    <a:pt x="7144" y="7144"/>
                  </a:lnTo>
                  <a:lnTo>
                    <a:pt x="29051" y="7144"/>
                  </a:lnTo>
                  <a:lnTo>
                    <a:pt x="29051" y="100489"/>
                  </a:lnTo>
                  <a:lnTo>
                    <a:pt x="18574" y="100489"/>
                  </a:lnTo>
                  <a:lnTo>
                    <a:pt x="18574" y="16669"/>
                  </a:lnTo>
                  <a:close/>
                </a:path>
              </a:pathLst>
            </a:custGeom>
            <a:solidFill>
              <a:srgbClr val="0082B9"/>
            </a:solidFill>
            <a:ln w="9525" cap="flat">
              <a:noFill/>
              <a:prstDash val="solid"/>
              <a:miter/>
            </a:ln>
          </p:spPr>
          <p:txBody>
            <a:bodyPr rtlCol="0" anchor="ctr"/>
            <a:lstStyle/>
            <a:p>
              <a:endParaRPr lang="nl-NL"/>
            </a:p>
          </p:txBody>
        </p:sp>
        <p:sp>
          <p:nvSpPr>
            <p:cNvPr id="14" name="Vrije vorm: vorm 13">
              <a:extLst>
                <a:ext uri="{FF2B5EF4-FFF2-40B4-BE49-F238E27FC236}">
                  <a16:creationId xmlns:a16="http://schemas.microsoft.com/office/drawing/2014/main" id="{686AB56A-E609-4567-B2BF-BE74AC20E6CE}"/>
                </a:ext>
              </a:extLst>
            </p:cNvPr>
            <p:cNvSpPr/>
            <p:nvPr/>
          </p:nvSpPr>
          <p:spPr>
            <a:xfrm>
              <a:off x="4044219" y="3669040"/>
              <a:ext cx="89128" cy="326803"/>
            </a:xfrm>
            <a:custGeom>
              <a:avLst/>
              <a:gdLst>
                <a:gd name="connsiteX0" fmla="*/ 18574 w 28575"/>
                <a:gd name="connsiteY0" fmla="*/ 41434 h 104775"/>
                <a:gd name="connsiteX1" fmla="*/ 7144 w 28575"/>
                <a:gd name="connsiteY1" fmla="*/ 41434 h 104775"/>
                <a:gd name="connsiteX2" fmla="*/ 7144 w 28575"/>
                <a:gd name="connsiteY2" fmla="*/ 31909 h 104775"/>
                <a:gd name="connsiteX3" fmla="*/ 29051 w 28575"/>
                <a:gd name="connsiteY3" fmla="*/ 31909 h 104775"/>
                <a:gd name="connsiteX4" fmla="*/ 29051 w 28575"/>
                <a:gd name="connsiteY4" fmla="*/ 99536 h 104775"/>
                <a:gd name="connsiteX5" fmla="*/ 18574 w 28575"/>
                <a:gd name="connsiteY5" fmla="*/ 99536 h 104775"/>
                <a:gd name="connsiteX6" fmla="*/ 18574 w 28575"/>
                <a:gd name="connsiteY6" fmla="*/ 41434 h 104775"/>
                <a:gd name="connsiteX7" fmla="*/ 18574 w 28575"/>
                <a:gd name="connsiteY7" fmla="*/ 7144 h 104775"/>
                <a:gd name="connsiteX8" fmla="*/ 29051 w 28575"/>
                <a:gd name="connsiteY8" fmla="*/ 7144 h 104775"/>
                <a:gd name="connsiteX9" fmla="*/ 29051 w 28575"/>
                <a:gd name="connsiteY9" fmla="*/ 18574 h 104775"/>
                <a:gd name="connsiteX10" fmla="*/ 18574 w 28575"/>
                <a:gd name="connsiteY10" fmla="*/ 18574 h 104775"/>
                <a:gd name="connsiteX11" fmla="*/ 18574 w 28575"/>
                <a:gd name="connsiteY11" fmla="*/ 7144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575" h="104775">
                  <a:moveTo>
                    <a:pt x="18574" y="41434"/>
                  </a:moveTo>
                  <a:lnTo>
                    <a:pt x="7144" y="41434"/>
                  </a:lnTo>
                  <a:lnTo>
                    <a:pt x="7144" y="31909"/>
                  </a:lnTo>
                  <a:lnTo>
                    <a:pt x="29051" y="31909"/>
                  </a:lnTo>
                  <a:lnTo>
                    <a:pt x="29051" y="99536"/>
                  </a:lnTo>
                  <a:lnTo>
                    <a:pt x="18574" y="99536"/>
                  </a:lnTo>
                  <a:lnTo>
                    <a:pt x="18574" y="41434"/>
                  </a:lnTo>
                  <a:close/>
                  <a:moveTo>
                    <a:pt x="18574" y="7144"/>
                  </a:moveTo>
                  <a:lnTo>
                    <a:pt x="29051" y="7144"/>
                  </a:lnTo>
                  <a:lnTo>
                    <a:pt x="29051" y="18574"/>
                  </a:lnTo>
                  <a:lnTo>
                    <a:pt x="18574" y="18574"/>
                  </a:lnTo>
                  <a:lnTo>
                    <a:pt x="18574" y="7144"/>
                  </a:lnTo>
                  <a:close/>
                </a:path>
              </a:pathLst>
            </a:custGeom>
            <a:solidFill>
              <a:srgbClr val="0082B9"/>
            </a:solidFill>
            <a:ln w="9525" cap="flat">
              <a:noFill/>
              <a:prstDash val="solid"/>
              <a:miter/>
            </a:ln>
          </p:spPr>
          <p:txBody>
            <a:bodyPr rtlCol="0" anchor="ctr"/>
            <a:lstStyle/>
            <a:p>
              <a:endParaRPr lang="nl-NL"/>
            </a:p>
          </p:txBody>
        </p:sp>
        <p:sp>
          <p:nvSpPr>
            <p:cNvPr id="15" name="Vrije vorm: vorm 14">
              <a:extLst>
                <a:ext uri="{FF2B5EF4-FFF2-40B4-BE49-F238E27FC236}">
                  <a16:creationId xmlns:a16="http://schemas.microsoft.com/office/drawing/2014/main" id="{E4DD907D-A01D-491F-BEF4-30759C87ED9E}"/>
                </a:ext>
              </a:extLst>
            </p:cNvPr>
            <p:cNvSpPr/>
            <p:nvPr/>
          </p:nvSpPr>
          <p:spPr>
            <a:xfrm>
              <a:off x="4186824" y="3743311"/>
              <a:ext cx="207965" cy="237675"/>
            </a:xfrm>
            <a:custGeom>
              <a:avLst/>
              <a:gdLst>
                <a:gd name="connsiteX0" fmla="*/ 7144 w 66675"/>
                <a:gd name="connsiteY0" fmla="*/ 8096 h 76200"/>
                <a:gd name="connsiteX1" fmla="*/ 17621 w 66675"/>
                <a:gd name="connsiteY1" fmla="*/ 8096 h 76200"/>
                <a:gd name="connsiteX2" fmla="*/ 17621 w 66675"/>
                <a:gd name="connsiteY2" fmla="*/ 20479 h 76200"/>
                <a:gd name="connsiteX3" fmla="*/ 22384 w 66675"/>
                <a:gd name="connsiteY3" fmla="*/ 15716 h 76200"/>
                <a:gd name="connsiteX4" fmla="*/ 41434 w 66675"/>
                <a:gd name="connsiteY4" fmla="*/ 7144 h 76200"/>
                <a:gd name="connsiteX5" fmla="*/ 59531 w 66675"/>
                <a:gd name="connsiteY5" fmla="*/ 30004 h 76200"/>
                <a:gd name="connsiteX6" fmla="*/ 59531 w 66675"/>
                <a:gd name="connsiteY6" fmla="*/ 75724 h 76200"/>
                <a:gd name="connsiteX7" fmla="*/ 49054 w 66675"/>
                <a:gd name="connsiteY7" fmla="*/ 75724 h 76200"/>
                <a:gd name="connsiteX8" fmla="*/ 49054 w 66675"/>
                <a:gd name="connsiteY8" fmla="*/ 30004 h 76200"/>
                <a:gd name="connsiteX9" fmla="*/ 38576 w 66675"/>
                <a:gd name="connsiteY9" fmla="*/ 16669 h 76200"/>
                <a:gd name="connsiteX10" fmla="*/ 21431 w 66675"/>
                <a:gd name="connsiteY10" fmla="*/ 27146 h 76200"/>
                <a:gd name="connsiteX11" fmla="*/ 17621 w 66675"/>
                <a:gd name="connsiteY11" fmla="*/ 31909 h 76200"/>
                <a:gd name="connsiteX12" fmla="*/ 17621 w 66675"/>
                <a:gd name="connsiteY12" fmla="*/ 76676 h 76200"/>
                <a:gd name="connsiteX13" fmla="*/ 7144 w 66675"/>
                <a:gd name="connsiteY13" fmla="*/ 76676 h 76200"/>
                <a:gd name="connsiteX14" fmla="*/ 7144 w 66675"/>
                <a:gd name="connsiteY14" fmla="*/ 8096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6675" h="76200">
                  <a:moveTo>
                    <a:pt x="7144" y="8096"/>
                  </a:moveTo>
                  <a:lnTo>
                    <a:pt x="17621" y="8096"/>
                  </a:lnTo>
                  <a:lnTo>
                    <a:pt x="17621" y="20479"/>
                  </a:lnTo>
                  <a:lnTo>
                    <a:pt x="22384" y="15716"/>
                  </a:lnTo>
                  <a:cubicBezTo>
                    <a:pt x="27146" y="10954"/>
                    <a:pt x="32861" y="7144"/>
                    <a:pt x="41434" y="7144"/>
                  </a:cubicBezTo>
                  <a:cubicBezTo>
                    <a:pt x="51911" y="7144"/>
                    <a:pt x="59531" y="12859"/>
                    <a:pt x="59531" y="30004"/>
                  </a:cubicBezTo>
                  <a:lnTo>
                    <a:pt x="59531" y="75724"/>
                  </a:lnTo>
                  <a:lnTo>
                    <a:pt x="49054" y="75724"/>
                  </a:lnTo>
                  <a:lnTo>
                    <a:pt x="49054" y="30004"/>
                  </a:lnTo>
                  <a:cubicBezTo>
                    <a:pt x="49054" y="19526"/>
                    <a:pt x="44291" y="16669"/>
                    <a:pt x="38576" y="16669"/>
                  </a:cubicBezTo>
                  <a:cubicBezTo>
                    <a:pt x="31909" y="16669"/>
                    <a:pt x="25241" y="23336"/>
                    <a:pt x="21431" y="27146"/>
                  </a:cubicBezTo>
                  <a:lnTo>
                    <a:pt x="17621" y="31909"/>
                  </a:lnTo>
                  <a:lnTo>
                    <a:pt x="17621" y="76676"/>
                  </a:lnTo>
                  <a:lnTo>
                    <a:pt x="7144" y="76676"/>
                  </a:lnTo>
                  <a:lnTo>
                    <a:pt x="7144" y="8096"/>
                  </a:lnTo>
                  <a:close/>
                </a:path>
              </a:pathLst>
            </a:custGeom>
            <a:solidFill>
              <a:srgbClr val="0082B9"/>
            </a:solidFill>
            <a:ln w="9525" cap="flat">
              <a:noFill/>
              <a:prstDash val="solid"/>
              <a:miter/>
            </a:ln>
          </p:spPr>
          <p:txBody>
            <a:bodyPr rtlCol="0" anchor="ctr"/>
            <a:lstStyle/>
            <a:p>
              <a:endParaRPr lang="nl-NL"/>
            </a:p>
          </p:txBody>
        </p:sp>
        <p:sp>
          <p:nvSpPr>
            <p:cNvPr id="16" name="Vrije vorm: vorm 15">
              <a:extLst>
                <a:ext uri="{FF2B5EF4-FFF2-40B4-BE49-F238E27FC236}">
                  <a16:creationId xmlns:a16="http://schemas.microsoft.com/office/drawing/2014/main" id="{EFB1904B-B119-46CA-B1E5-F204ED1BBF3B}"/>
                </a:ext>
              </a:extLst>
            </p:cNvPr>
            <p:cNvSpPr/>
            <p:nvPr/>
          </p:nvSpPr>
          <p:spPr>
            <a:xfrm>
              <a:off x="4412615" y="3746284"/>
              <a:ext cx="207965" cy="326803"/>
            </a:xfrm>
            <a:custGeom>
              <a:avLst/>
              <a:gdLst>
                <a:gd name="connsiteX0" fmla="*/ 12859 w 66675"/>
                <a:gd name="connsiteY0" fmla="*/ 89059 h 104775"/>
                <a:gd name="connsiteX1" fmla="*/ 24289 w 66675"/>
                <a:gd name="connsiteY1" fmla="*/ 89059 h 104775"/>
                <a:gd name="connsiteX2" fmla="*/ 50006 w 66675"/>
                <a:gd name="connsiteY2" fmla="*/ 68104 h 104775"/>
                <a:gd name="connsiteX3" fmla="*/ 50006 w 66675"/>
                <a:gd name="connsiteY3" fmla="*/ 65246 h 104775"/>
                <a:gd name="connsiteX4" fmla="*/ 49054 w 66675"/>
                <a:gd name="connsiteY4" fmla="*/ 65246 h 104775"/>
                <a:gd name="connsiteX5" fmla="*/ 28099 w 66675"/>
                <a:gd name="connsiteY5" fmla="*/ 71914 h 104775"/>
                <a:gd name="connsiteX6" fmla="*/ 7144 w 66675"/>
                <a:gd name="connsiteY6" fmla="*/ 47149 h 104775"/>
                <a:gd name="connsiteX7" fmla="*/ 7144 w 66675"/>
                <a:gd name="connsiteY7" fmla="*/ 42386 h 104775"/>
                <a:gd name="connsiteX8" fmla="*/ 40481 w 66675"/>
                <a:gd name="connsiteY8" fmla="*/ 7144 h 104775"/>
                <a:gd name="connsiteX9" fmla="*/ 60484 w 66675"/>
                <a:gd name="connsiteY9" fmla="*/ 7144 h 104775"/>
                <a:gd name="connsiteX10" fmla="*/ 60484 w 66675"/>
                <a:gd name="connsiteY10" fmla="*/ 66199 h 104775"/>
                <a:gd name="connsiteX11" fmla="*/ 24289 w 66675"/>
                <a:gd name="connsiteY11" fmla="*/ 98584 h 104775"/>
                <a:gd name="connsiteX12" fmla="*/ 12859 w 66675"/>
                <a:gd name="connsiteY12" fmla="*/ 98584 h 104775"/>
                <a:gd name="connsiteX13" fmla="*/ 12859 w 66675"/>
                <a:gd name="connsiteY13" fmla="*/ 89059 h 104775"/>
                <a:gd name="connsiteX14" fmla="*/ 49054 w 66675"/>
                <a:gd name="connsiteY14" fmla="*/ 56674 h 104775"/>
                <a:gd name="connsiteX15" fmla="*/ 50959 w 66675"/>
                <a:gd name="connsiteY15" fmla="*/ 55721 h 104775"/>
                <a:gd name="connsiteX16" fmla="*/ 50959 w 66675"/>
                <a:gd name="connsiteY16" fmla="*/ 16669 h 104775"/>
                <a:gd name="connsiteX17" fmla="*/ 41434 w 66675"/>
                <a:gd name="connsiteY17" fmla="*/ 16669 h 104775"/>
                <a:gd name="connsiteX18" fmla="*/ 18574 w 66675"/>
                <a:gd name="connsiteY18" fmla="*/ 41434 h 104775"/>
                <a:gd name="connsiteX19" fmla="*/ 18574 w 66675"/>
                <a:gd name="connsiteY19" fmla="*/ 46196 h 104775"/>
                <a:gd name="connsiteX20" fmla="*/ 30956 w 66675"/>
                <a:gd name="connsiteY20" fmla="*/ 61436 h 104775"/>
                <a:gd name="connsiteX21" fmla="*/ 49054 w 66675"/>
                <a:gd name="connsiteY21" fmla="*/ 56674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6675" h="104775">
                  <a:moveTo>
                    <a:pt x="12859" y="89059"/>
                  </a:moveTo>
                  <a:lnTo>
                    <a:pt x="24289" y="89059"/>
                  </a:lnTo>
                  <a:cubicBezTo>
                    <a:pt x="42386" y="89059"/>
                    <a:pt x="50006" y="83344"/>
                    <a:pt x="50006" y="68104"/>
                  </a:cubicBezTo>
                  <a:lnTo>
                    <a:pt x="50006" y="65246"/>
                  </a:lnTo>
                  <a:lnTo>
                    <a:pt x="49054" y="65246"/>
                  </a:lnTo>
                  <a:cubicBezTo>
                    <a:pt x="43339" y="68104"/>
                    <a:pt x="37624" y="71914"/>
                    <a:pt x="28099" y="71914"/>
                  </a:cubicBezTo>
                  <a:cubicBezTo>
                    <a:pt x="16669" y="71914"/>
                    <a:pt x="7144" y="64294"/>
                    <a:pt x="7144" y="47149"/>
                  </a:cubicBezTo>
                  <a:lnTo>
                    <a:pt x="7144" y="42386"/>
                  </a:lnTo>
                  <a:cubicBezTo>
                    <a:pt x="7144" y="20479"/>
                    <a:pt x="22384" y="7144"/>
                    <a:pt x="40481" y="7144"/>
                  </a:cubicBezTo>
                  <a:lnTo>
                    <a:pt x="60484" y="7144"/>
                  </a:lnTo>
                  <a:lnTo>
                    <a:pt x="60484" y="66199"/>
                  </a:lnTo>
                  <a:cubicBezTo>
                    <a:pt x="60484" y="89059"/>
                    <a:pt x="47149" y="98584"/>
                    <a:pt x="24289" y="98584"/>
                  </a:cubicBezTo>
                  <a:lnTo>
                    <a:pt x="12859" y="98584"/>
                  </a:lnTo>
                  <a:lnTo>
                    <a:pt x="12859" y="89059"/>
                  </a:lnTo>
                  <a:close/>
                  <a:moveTo>
                    <a:pt x="49054" y="56674"/>
                  </a:moveTo>
                  <a:lnTo>
                    <a:pt x="50959" y="55721"/>
                  </a:lnTo>
                  <a:lnTo>
                    <a:pt x="50959" y="16669"/>
                  </a:lnTo>
                  <a:lnTo>
                    <a:pt x="41434" y="16669"/>
                  </a:lnTo>
                  <a:cubicBezTo>
                    <a:pt x="27146" y="16669"/>
                    <a:pt x="18574" y="26194"/>
                    <a:pt x="18574" y="41434"/>
                  </a:cubicBezTo>
                  <a:lnTo>
                    <a:pt x="18574" y="46196"/>
                  </a:lnTo>
                  <a:cubicBezTo>
                    <a:pt x="18574" y="56674"/>
                    <a:pt x="23336" y="61436"/>
                    <a:pt x="30956" y="61436"/>
                  </a:cubicBezTo>
                  <a:cubicBezTo>
                    <a:pt x="37624" y="61436"/>
                    <a:pt x="43339" y="59531"/>
                    <a:pt x="49054" y="56674"/>
                  </a:cubicBezTo>
                  <a:close/>
                </a:path>
              </a:pathLst>
            </a:custGeom>
            <a:solidFill>
              <a:srgbClr val="0082B9"/>
            </a:solidFill>
            <a:ln w="9525" cap="flat">
              <a:noFill/>
              <a:prstDash val="solid"/>
              <a:miter/>
            </a:ln>
          </p:spPr>
          <p:txBody>
            <a:bodyPr rtlCol="0" anchor="ctr"/>
            <a:lstStyle/>
            <a:p>
              <a:endParaRPr lang="nl-NL"/>
            </a:p>
          </p:txBody>
        </p:sp>
        <p:sp>
          <p:nvSpPr>
            <p:cNvPr id="17" name="Vrije vorm: vorm 16">
              <a:extLst>
                <a:ext uri="{FF2B5EF4-FFF2-40B4-BE49-F238E27FC236}">
                  <a16:creationId xmlns:a16="http://schemas.microsoft.com/office/drawing/2014/main" id="{A0724FE7-91A9-4148-890A-79B7E1B600F9}"/>
                </a:ext>
              </a:extLst>
            </p:cNvPr>
            <p:cNvSpPr/>
            <p:nvPr/>
          </p:nvSpPr>
          <p:spPr>
            <a:xfrm>
              <a:off x="4763185" y="3669040"/>
              <a:ext cx="237675" cy="326803"/>
            </a:xfrm>
            <a:custGeom>
              <a:avLst/>
              <a:gdLst>
                <a:gd name="connsiteX0" fmla="*/ 7144 w 76200"/>
                <a:gd name="connsiteY0" fmla="*/ 7144 h 104775"/>
                <a:gd name="connsiteX1" fmla="*/ 34766 w 76200"/>
                <a:gd name="connsiteY1" fmla="*/ 7144 h 104775"/>
                <a:gd name="connsiteX2" fmla="*/ 75724 w 76200"/>
                <a:gd name="connsiteY2" fmla="*/ 45244 h 104775"/>
                <a:gd name="connsiteX3" fmla="*/ 75724 w 76200"/>
                <a:gd name="connsiteY3" fmla="*/ 58579 h 104775"/>
                <a:gd name="connsiteX4" fmla="*/ 36671 w 76200"/>
                <a:gd name="connsiteY4" fmla="*/ 99536 h 104775"/>
                <a:gd name="connsiteX5" fmla="*/ 7144 w 76200"/>
                <a:gd name="connsiteY5" fmla="*/ 99536 h 104775"/>
                <a:gd name="connsiteX6" fmla="*/ 7144 w 76200"/>
                <a:gd name="connsiteY6" fmla="*/ 7144 h 104775"/>
                <a:gd name="connsiteX7" fmla="*/ 35719 w 76200"/>
                <a:gd name="connsiteY7" fmla="*/ 90011 h 104775"/>
                <a:gd name="connsiteX8" fmla="*/ 63341 w 76200"/>
                <a:gd name="connsiteY8" fmla="*/ 59531 h 104775"/>
                <a:gd name="connsiteX9" fmla="*/ 63341 w 76200"/>
                <a:gd name="connsiteY9" fmla="*/ 46196 h 104775"/>
                <a:gd name="connsiteX10" fmla="*/ 33814 w 76200"/>
                <a:gd name="connsiteY10" fmla="*/ 17621 h 104775"/>
                <a:gd name="connsiteX11" fmla="*/ 17621 w 76200"/>
                <a:gd name="connsiteY11" fmla="*/ 17621 h 104775"/>
                <a:gd name="connsiteX12" fmla="*/ 17621 w 76200"/>
                <a:gd name="connsiteY12" fmla="*/ 90011 h 104775"/>
                <a:gd name="connsiteX13" fmla="*/ 35719 w 76200"/>
                <a:gd name="connsiteY13" fmla="*/ 90011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6200" h="104775">
                  <a:moveTo>
                    <a:pt x="7144" y="7144"/>
                  </a:moveTo>
                  <a:lnTo>
                    <a:pt x="34766" y="7144"/>
                  </a:lnTo>
                  <a:cubicBezTo>
                    <a:pt x="62389" y="7144"/>
                    <a:pt x="75724" y="20479"/>
                    <a:pt x="75724" y="45244"/>
                  </a:cubicBezTo>
                  <a:lnTo>
                    <a:pt x="75724" y="58579"/>
                  </a:lnTo>
                  <a:cubicBezTo>
                    <a:pt x="75724" y="82391"/>
                    <a:pt x="64294" y="99536"/>
                    <a:pt x="36671" y="99536"/>
                  </a:cubicBezTo>
                  <a:lnTo>
                    <a:pt x="7144" y="99536"/>
                  </a:lnTo>
                  <a:lnTo>
                    <a:pt x="7144" y="7144"/>
                  </a:lnTo>
                  <a:close/>
                  <a:moveTo>
                    <a:pt x="35719" y="90011"/>
                  </a:moveTo>
                  <a:cubicBezTo>
                    <a:pt x="55721" y="90011"/>
                    <a:pt x="63341" y="79534"/>
                    <a:pt x="63341" y="59531"/>
                  </a:cubicBezTo>
                  <a:lnTo>
                    <a:pt x="63341" y="46196"/>
                  </a:lnTo>
                  <a:cubicBezTo>
                    <a:pt x="63341" y="26194"/>
                    <a:pt x="52864" y="17621"/>
                    <a:pt x="33814" y="17621"/>
                  </a:cubicBezTo>
                  <a:lnTo>
                    <a:pt x="17621" y="17621"/>
                  </a:lnTo>
                  <a:lnTo>
                    <a:pt x="17621" y="90011"/>
                  </a:lnTo>
                  <a:lnTo>
                    <a:pt x="35719" y="90011"/>
                  </a:lnTo>
                  <a:close/>
                </a:path>
              </a:pathLst>
            </a:custGeom>
            <a:solidFill>
              <a:srgbClr val="0082B9"/>
            </a:solidFill>
            <a:ln w="9525" cap="flat">
              <a:noFill/>
              <a:prstDash val="solid"/>
              <a:miter/>
            </a:ln>
          </p:spPr>
          <p:txBody>
            <a:bodyPr rtlCol="0" anchor="ctr"/>
            <a:lstStyle/>
            <a:p>
              <a:endParaRPr lang="nl-NL"/>
            </a:p>
          </p:txBody>
        </p:sp>
        <p:sp>
          <p:nvSpPr>
            <p:cNvPr id="18" name="Vrije vorm: vorm 17">
              <a:extLst>
                <a:ext uri="{FF2B5EF4-FFF2-40B4-BE49-F238E27FC236}">
                  <a16:creationId xmlns:a16="http://schemas.microsoft.com/office/drawing/2014/main" id="{287E5A16-4AE5-4F5A-9C20-85B0F73F2A28}"/>
                </a:ext>
              </a:extLst>
            </p:cNvPr>
            <p:cNvSpPr/>
            <p:nvPr/>
          </p:nvSpPr>
          <p:spPr>
            <a:xfrm>
              <a:off x="5024627" y="3743311"/>
              <a:ext cx="178256" cy="237675"/>
            </a:xfrm>
            <a:custGeom>
              <a:avLst/>
              <a:gdLst>
                <a:gd name="connsiteX0" fmla="*/ 7144 w 57150"/>
                <a:gd name="connsiteY0" fmla="*/ 50006 h 76200"/>
                <a:gd name="connsiteX1" fmla="*/ 7144 w 57150"/>
                <a:gd name="connsiteY1" fmla="*/ 36671 h 76200"/>
                <a:gd name="connsiteX2" fmla="*/ 35719 w 57150"/>
                <a:gd name="connsiteY2" fmla="*/ 7144 h 76200"/>
                <a:gd name="connsiteX3" fmla="*/ 58579 w 57150"/>
                <a:gd name="connsiteY3" fmla="*/ 26194 h 76200"/>
                <a:gd name="connsiteX4" fmla="*/ 37624 w 57150"/>
                <a:gd name="connsiteY4" fmla="*/ 45244 h 76200"/>
                <a:gd name="connsiteX5" fmla="*/ 17621 w 57150"/>
                <a:gd name="connsiteY5" fmla="*/ 45244 h 76200"/>
                <a:gd name="connsiteX6" fmla="*/ 17621 w 57150"/>
                <a:gd name="connsiteY6" fmla="*/ 49054 h 76200"/>
                <a:gd name="connsiteX7" fmla="*/ 35719 w 57150"/>
                <a:gd name="connsiteY7" fmla="*/ 66199 h 76200"/>
                <a:gd name="connsiteX8" fmla="*/ 53816 w 57150"/>
                <a:gd name="connsiteY8" fmla="*/ 61436 h 76200"/>
                <a:gd name="connsiteX9" fmla="*/ 54769 w 57150"/>
                <a:gd name="connsiteY9" fmla="*/ 61436 h 76200"/>
                <a:gd name="connsiteX10" fmla="*/ 54769 w 57150"/>
                <a:gd name="connsiteY10" fmla="*/ 70961 h 76200"/>
                <a:gd name="connsiteX11" fmla="*/ 35719 w 57150"/>
                <a:gd name="connsiteY11" fmla="*/ 75724 h 76200"/>
                <a:gd name="connsiteX12" fmla="*/ 7144 w 57150"/>
                <a:gd name="connsiteY12" fmla="*/ 50006 h 76200"/>
                <a:gd name="connsiteX13" fmla="*/ 35719 w 57150"/>
                <a:gd name="connsiteY13" fmla="*/ 37624 h 76200"/>
                <a:gd name="connsiteX14" fmla="*/ 49054 w 57150"/>
                <a:gd name="connsiteY14" fmla="*/ 27146 h 76200"/>
                <a:gd name="connsiteX15" fmla="*/ 36671 w 57150"/>
                <a:gd name="connsiteY15" fmla="*/ 17621 h 76200"/>
                <a:gd name="connsiteX16" fmla="*/ 18574 w 57150"/>
                <a:gd name="connsiteY16" fmla="*/ 36671 h 76200"/>
                <a:gd name="connsiteX17" fmla="*/ 18574 w 57150"/>
                <a:gd name="connsiteY17" fmla="*/ 37624 h 76200"/>
                <a:gd name="connsiteX18" fmla="*/ 35719 w 57150"/>
                <a:gd name="connsiteY18" fmla="*/ 37624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7150" h="76200">
                  <a:moveTo>
                    <a:pt x="7144" y="50006"/>
                  </a:moveTo>
                  <a:lnTo>
                    <a:pt x="7144" y="36671"/>
                  </a:lnTo>
                  <a:cubicBezTo>
                    <a:pt x="7144" y="18574"/>
                    <a:pt x="19526" y="7144"/>
                    <a:pt x="35719" y="7144"/>
                  </a:cubicBezTo>
                  <a:cubicBezTo>
                    <a:pt x="49054" y="7144"/>
                    <a:pt x="58579" y="12859"/>
                    <a:pt x="58579" y="26194"/>
                  </a:cubicBezTo>
                  <a:cubicBezTo>
                    <a:pt x="58579" y="38576"/>
                    <a:pt x="50959" y="45244"/>
                    <a:pt x="37624" y="45244"/>
                  </a:cubicBezTo>
                  <a:lnTo>
                    <a:pt x="17621" y="45244"/>
                  </a:lnTo>
                  <a:lnTo>
                    <a:pt x="17621" y="49054"/>
                  </a:lnTo>
                  <a:cubicBezTo>
                    <a:pt x="17621" y="61436"/>
                    <a:pt x="25241" y="66199"/>
                    <a:pt x="35719" y="66199"/>
                  </a:cubicBezTo>
                  <a:cubicBezTo>
                    <a:pt x="43339" y="66199"/>
                    <a:pt x="50959" y="63341"/>
                    <a:pt x="53816" y="61436"/>
                  </a:cubicBezTo>
                  <a:lnTo>
                    <a:pt x="54769" y="61436"/>
                  </a:lnTo>
                  <a:lnTo>
                    <a:pt x="54769" y="70961"/>
                  </a:lnTo>
                  <a:cubicBezTo>
                    <a:pt x="51911" y="71914"/>
                    <a:pt x="43339" y="75724"/>
                    <a:pt x="35719" y="75724"/>
                  </a:cubicBezTo>
                  <a:cubicBezTo>
                    <a:pt x="19526" y="76676"/>
                    <a:pt x="7144" y="69056"/>
                    <a:pt x="7144" y="50006"/>
                  </a:cubicBezTo>
                  <a:close/>
                  <a:moveTo>
                    <a:pt x="35719" y="37624"/>
                  </a:moveTo>
                  <a:cubicBezTo>
                    <a:pt x="46196" y="37624"/>
                    <a:pt x="49054" y="33814"/>
                    <a:pt x="49054" y="27146"/>
                  </a:cubicBezTo>
                  <a:cubicBezTo>
                    <a:pt x="49054" y="19526"/>
                    <a:pt x="44291" y="17621"/>
                    <a:pt x="36671" y="17621"/>
                  </a:cubicBezTo>
                  <a:cubicBezTo>
                    <a:pt x="25241" y="17621"/>
                    <a:pt x="18574" y="23336"/>
                    <a:pt x="18574" y="36671"/>
                  </a:cubicBezTo>
                  <a:lnTo>
                    <a:pt x="18574" y="37624"/>
                  </a:lnTo>
                  <a:lnTo>
                    <a:pt x="35719" y="37624"/>
                  </a:lnTo>
                  <a:close/>
                </a:path>
              </a:pathLst>
            </a:custGeom>
            <a:solidFill>
              <a:srgbClr val="0082B9"/>
            </a:solidFill>
            <a:ln w="9525" cap="flat">
              <a:noFill/>
              <a:prstDash val="solid"/>
              <a:miter/>
            </a:ln>
          </p:spPr>
          <p:txBody>
            <a:bodyPr rtlCol="0" anchor="ctr"/>
            <a:lstStyle/>
            <a:p>
              <a:endParaRPr lang="nl-NL"/>
            </a:p>
          </p:txBody>
        </p:sp>
        <p:sp>
          <p:nvSpPr>
            <p:cNvPr id="19" name="Vrije vorm: vorm 18">
              <a:extLst>
                <a:ext uri="{FF2B5EF4-FFF2-40B4-BE49-F238E27FC236}">
                  <a16:creationId xmlns:a16="http://schemas.microsoft.com/office/drawing/2014/main" id="{B421C6ED-0344-4C6F-BE73-976193538530}"/>
                </a:ext>
              </a:extLst>
            </p:cNvPr>
            <p:cNvSpPr/>
            <p:nvPr/>
          </p:nvSpPr>
          <p:spPr>
            <a:xfrm>
              <a:off x="5211797" y="3669040"/>
              <a:ext cx="89128" cy="326803"/>
            </a:xfrm>
            <a:custGeom>
              <a:avLst/>
              <a:gdLst>
                <a:gd name="connsiteX0" fmla="*/ 18574 w 28575"/>
                <a:gd name="connsiteY0" fmla="*/ 16669 h 104775"/>
                <a:gd name="connsiteX1" fmla="*/ 7144 w 28575"/>
                <a:gd name="connsiteY1" fmla="*/ 16669 h 104775"/>
                <a:gd name="connsiteX2" fmla="*/ 7144 w 28575"/>
                <a:gd name="connsiteY2" fmla="*/ 7144 h 104775"/>
                <a:gd name="connsiteX3" fmla="*/ 29051 w 28575"/>
                <a:gd name="connsiteY3" fmla="*/ 7144 h 104775"/>
                <a:gd name="connsiteX4" fmla="*/ 29051 w 28575"/>
                <a:gd name="connsiteY4" fmla="*/ 100489 h 104775"/>
                <a:gd name="connsiteX5" fmla="*/ 18574 w 28575"/>
                <a:gd name="connsiteY5" fmla="*/ 100489 h 104775"/>
                <a:gd name="connsiteX6" fmla="*/ 18574 w 28575"/>
                <a:gd name="connsiteY6" fmla="*/ 16669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575" h="104775">
                  <a:moveTo>
                    <a:pt x="18574" y="16669"/>
                  </a:moveTo>
                  <a:lnTo>
                    <a:pt x="7144" y="16669"/>
                  </a:lnTo>
                  <a:lnTo>
                    <a:pt x="7144" y="7144"/>
                  </a:lnTo>
                  <a:lnTo>
                    <a:pt x="29051" y="7144"/>
                  </a:lnTo>
                  <a:lnTo>
                    <a:pt x="29051" y="100489"/>
                  </a:lnTo>
                  <a:lnTo>
                    <a:pt x="18574" y="100489"/>
                  </a:lnTo>
                  <a:lnTo>
                    <a:pt x="18574" y="16669"/>
                  </a:lnTo>
                  <a:close/>
                </a:path>
              </a:pathLst>
            </a:custGeom>
            <a:solidFill>
              <a:srgbClr val="0082B9"/>
            </a:solidFill>
            <a:ln w="9525" cap="flat">
              <a:noFill/>
              <a:prstDash val="solid"/>
              <a:miter/>
            </a:ln>
          </p:spPr>
          <p:txBody>
            <a:bodyPr rtlCol="0" anchor="ctr"/>
            <a:lstStyle/>
            <a:p>
              <a:endParaRPr lang="nl-NL"/>
            </a:p>
          </p:txBody>
        </p:sp>
        <p:sp>
          <p:nvSpPr>
            <p:cNvPr id="20" name="Vrije vorm: vorm 19">
              <a:extLst>
                <a:ext uri="{FF2B5EF4-FFF2-40B4-BE49-F238E27FC236}">
                  <a16:creationId xmlns:a16="http://schemas.microsoft.com/office/drawing/2014/main" id="{9E8178AB-E4C9-4203-B55F-40A4882C54E8}"/>
                </a:ext>
              </a:extLst>
            </p:cNvPr>
            <p:cNvSpPr/>
            <p:nvPr/>
          </p:nvSpPr>
          <p:spPr>
            <a:xfrm>
              <a:off x="5330635" y="3698749"/>
              <a:ext cx="148547" cy="297093"/>
            </a:xfrm>
            <a:custGeom>
              <a:avLst/>
              <a:gdLst>
                <a:gd name="connsiteX0" fmla="*/ 17621 w 47625"/>
                <a:gd name="connsiteY0" fmla="*/ 67151 h 95250"/>
                <a:gd name="connsiteX1" fmla="*/ 17621 w 47625"/>
                <a:gd name="connsiteY1" fmla="*/ 31909 h 95250"/>
                <a:gd name="connsiteX2" fmla="*/ 7144 w 47625"/>
                <a:gd name="connsiteY2" fmla="*/ 31909 h 95250"/>
                <a:gd name="connsiteX3" fmla="*/ 7144 w 47625"/>
                <a:gd name="connsiteY3" fmla="*/ 22384 h 95250"/>
                <a:gd name="connsiteX4" fmla="*/ 17621 w 47625"/>
                <a:gd name="connsiteY4" fmla="*/ 22384 h 95250"/>
                <a:gd name="connsiteX5" fmla="*/ 17621 w 47625"/>
                <a:gd name="connsiteY5" fmla="*/ 7144 h 95250"/>
                <a:gd name="connsiteX6" fmla="*/ 28099 w 47625"/>
                <a:gd name="connsiteY6" fmla="*/ 7144 h 95250"/>
                <a:gd name="connsiteX7" fmla="*/ 28099 w 47625"/>
                <a:gd name="connsiteY7" fmla="*/ 22384 h 95250"/>
                <a:gd name="connsiteX8" fmla="*/ 47149 w 47625"/>
                <a:gd name="connsiteY8" fmla="*/ 22384 h 95250"/>
                <a:gd name="connsiteX9" fmla="*/ 47149 w 47625"/>
                <a:gd name="connsiteY9" fmla="*/ 31909 h 95250"/>
                <a:gd name="connsiteX10" fmla="*/ 28099 w 47625"/>
                <a:gd name="connsiteY10" fmla="*/ 31909 h 95250"/>
                <a:gd name="connsiteX11" fmla="*/ 28099 w 47625"/>
                <a:gd name="connsiteY11" fmla="*/ 65246 h 95250"/>
                <a:gd name="connsiteX12" fmla="*/ 42386 w 47625"/>
                <a:gd name="connsiteY12" fmla="*/ 80486 h 95250"/>
                <a:gd name="connsiteX13" fmla="*/ 49054 w 47625"/>
                <a:gd name="connsiteY13" fmla="*/ 80486 h 95250"/>
                <a:gd name="connsiteX14" fmla="*/ 49054 w 47625"/>
                <a:gd name="connsiteY14" fmla="*/ 90011 h 95250"/>
                <a:gd name="connsiteX15" fmla="*/ 40481 w 47625"/>
                <a:gd name="connsiteY15" fmla="*/ 90011 h 95250"/>
                <a:gd name="connsiteX16" fmla="*/ 17621 w 47625"/>
                <a:gd name="connsiteY16" fmla="*/ 67151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625" h="95250">
                  <a:moveTo>
                    <a:pt x="17621" y="67151"/>
                  </a:moveTo>
                  <a:lnTo>
                    <a:pt x="17621" y="31909"/>
                  </a:lnTo>
                  <a:lnTo>
                    <a:pt x="7144" y="31909"/>
                  </a:lnTo>
                  <a:lnTo>
                    <a:pt x="7144" y="22384"/>
                  </a:lnTo>
                  <a:lnTo>
                    <a:pt x="17621" y="22384"/>
                  </a:lnTo>
                  <a:lnTo>
                    <a:pt x="17621" y="7144"/>
                  </a:lnTo>
                  <a:lnTo>
                    <a:pt x="28099" y="7144"/>
                  </a:lnTo>
                  <a:lnTo>
                    <a:pt x="28099" y="22384"/>
                  </a:lnTo>
                  <a:lnTo>
                    <a:pt x="47149" y="22384"/>
                  </a:lnTo>
                  <a:lnTo>
                    <a:pt x="47149" y="31909"/>
                  </a:lnTo>
                  <a:lnTo>
                    <a:pt x="28099" y="31909"/>
                  </a:lnTo>
                  <a:lnTo>
                    <a:pt x="28099" y="65246"/>
                  </a:lnTo>
                  <a:cubicBezTo>
                    <a:pt x="28099" y="77629"/>
                    <a:pt x="31909" y="80486"/>
                    <a:pt x="42386" y="80486"/>
                  </a:cubicBezTo>
                  <a:lnTo>
                    <a:pt x="49054" y="80486"/>
                  </a:lnTo>
                  <a:lnTo>
                    <a:pt x="49054" y="90011"/>
                  </a:lnTo>
                  <a:lnTo>
                    <a:pt x="40481" y="90011"/>
                  </a:lnTo>
                  <a:cubicBezTo>
                    <a:pt x="26194" y="90011"/>
                    <a:pt x="17621" y="83344"/>
                    <a:pt x="17621" y="67151"/>
                  </a:cubicBezTo>
                  <a:close/>
                </a:path>
              </a:pathLst>
            </a:custGeom>
            <a:solidFill>
              <a:srgbClr val="0082B9"/>
            </a:solidFill>
            <a:ln w="9525" cap="flat">
              <a:noFill/>
              <a:prstDash val="solid"/>
              <a:miter/>
            </a:ln>
          </p:spPr>
          <p:txBody>
            <a:bodyPr rtlCol="0" anchor="ctr"/>
            <a:lstStyle/>
            <a:p>
              <a:endParaRPr lang="nl-NL"/>
            </a:p>
          </p:txBody>
        </p:sp>
        <p:sp>
          <p:nvSpPr>
            <p:cNvPr id="21" name="Vrije vorm: vorm 20">
              <a:extLst>
                <a:ext uri="{FF2B5EF4-FFF2-40B4-BE49-F238E27FC236}">
                  <a16:creationId xmlns:a16="http://schemas.microsoft.com/office/drawing/2014/main" id="{598A98C3-259D-4E24-8B99-7EDAAC09AD4A}"/>
                </a:ext>
              </a:extLst>
            </p:cNvPr>
            <p:cNvSpPr/>
            <p:nvPr/>
          </p:nvSpPr>
          <p:spPr>
            <a:xfrm>
              <a:off x="5499976" y="3746284"/>
              <a:ext cx="207965" cy="237675"/>
            </a:xfrm>
            <a:custGeom>
              <a:avLst/>
              <a:gdLst>
                <a:gd name="connsiteX0" fmla="*/ 7144 w 66675"/>
                <a:gd name="connsiteY0" fmla="*/ 52864 h 76200"/>
                <a:gd name="connsiteX1" fmla="*/ 7144 w 66675"/>
                <a:gd name="connsiteY1" fmla="*/ 42386 h 76200"/>
                <a:gd name="connsiteX2" fmla="*/ 42386 w 66675"/>
                <a:gd name="connsiteY2" fmla="*/ 7144 h 76200"/>
                <a:gd name="connsiteX3" fmla="*/ 60484 w 66675"/>
                <a:gd name="connsiteY3" fmla="*/ 7144 h 76200"/>
                <a:gd name="connsiteX4" fmla="*/ 60484 w 66675"/>
                <a:gd name="connsiteY4" fmla="*/ 74771 h 76200"/>
                <a:gd name="connsiteX5" fmla="*/ 50959 w 66675"/>
                <a:gd name="connsiteY5" fmla="*/ 74771 h 76200"/>
                <a:gd name="connsiteX6" fmla="*/ 50959 w 66675"/>
                <a:gd name="connsiteY6" fmla="*/ 62389 h 76200"/>
                <a:gd name="connsiteX7" fmla="*/ 46196 w 66675"/>
                <a:gd name="connsiteY7" fmla="*/ 67151 h 76200"/>
                <a:gd name="connsiteX8" fmla="*/ 27146 w 66675"/>
                <a:gd name="connsiteY8" fmla="*/ 75724 h 76200"/>
                <a:gd name="connsiteX9" fmla="*/ 7144 w 66675"/>
                <a:gd name="connsiteY9" fmla="*/ 52864 h 76200"/>
                <a:gd name="connsiteX10" fmla="*/ 47149 w 66675"/>
                <a:gd name="connsiteY10" fmla="*/ 55721 h 76200"/>
                <a:gd name="connsiteX11" fmla="*/ 50959 w 66675"/>
                <a:gd name="connsiteY11" fmla="*/ 51911 h 76200"/>
                <a:gd name="connsiteX12" fmla="*/ 50959 w 66675"/>
                <a:gd name="connsiteY12" fmla="*/ 16669 h 76200"/>
                <a:gd name="connsiteX13" fmla="*/ 43339 w 66675"/>
                <a:gd name="connsiteY13" fmla="*/ 16669 h 76200"/>
                <a:gd name="connsiteX14" fmla="*/ 18574 w 66675"/>
                <a:gd name="connsiteY14" fmla="*/ 41434 h 76200"/>
                <a:gd name="connsiteX15" fmla="*/ 18574 w 66675"/>
                <a:gd name="connsiteY15" fmla="*/ 51911 h 76200"/>
                <a:gd name="connsiteX16" fmla="*/ 29051 w 66675"/>
                <a:gd name="connsiteY16" fmla="*/ 65246 h 76200"/>
                <a:gd name="connsiteX17" fmla="*/ 47149 w 66675"/>
                <a:gd name="connsiteY17" fmla="*/ 55721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6675" h="76200">
                  <a:moveTo>
                    <a:pt x="7144" y="52864"/>
                  </a:moveTo>
                  <a:lnTo>
                    <a:pt x="7144" y="42386"/>
                  </a:lnTo>
                  <a:cubicBezTo>
                    <a:pt x="7144" y="21431"/>
                    <a:pt x="24289" y="7144"/>
                    <a:pt x="42386" y="7144"/>
                  </a:cubicBezTo>
                  <a:lnTo>
                    <a:pt x="60484" y="7144"/>
                  </a:lnTo>
                  <a:lnTo>
                    <a:pt x="60484" y="74771"/>
                  </a:lnTo>
                  <a:lnTo>
                    <a:pt x="50959" y="74771"/>
                  </a:lnTo>
                  <a:lnTo>
                    <a:pt x="50959" y="62389"/>
                  </a:lnTo>
                  <a:lnTo>
                    <a:pt x="46196" y="67151"/>
                  </a:lnTo>
                  <a:cubicBezTo>
                    <a:pt x="41434" y="71914"/>
                    <a:pt x="35719" y="75724"/>
                    <a:pt x="27146" y="75724"/>
                  </a:cubicBezTo>
                  <a:cubicBezTo>
                    <a:pt x="15716" y="75724"/>
                    <a:pt x="7144" y="69056"/>
                    <a:pt x="7144" y="52864"/>
                  </a:cubicBezTo>
                  <a:close/>
                  <a:moveTo>
                    <a:pt x="47149" y="55721"/>
                  </a:moveTo>
                  <a:lnTo>
                    <a:pt x="50959" y="51911"/>
                  </a:lnTo>
                  <a:lnTo>
                    <a:pt x="50959" y="16669"/>
                  </a:lnTo>
                  <a:lnTo>
                    <a:pt x="43339" y="16669"/>
                  </a:lnTo>
                  <a:cubicBezTo>
                    <a:pt x="29051" y="16669"/>
                    <a:pt x="18574" y="26194"/>
                    <a:pt x="18574" y="41434"/>
                  </a:cubicBezTo>
                  <a:lnTo>
                    <a:pt x="18574" y="51911"/>
                  </a:lnTo>
                  <a:cubicBezTo>
                    <a:pt x="18574" y="62389"/>
                    <a:pt x="23336" y="65246"/>
                    <a:pt x="29051" y="65246"/>
                  </a:cubicBezTo>
                  <a:cubicBezTo>
                    <a:pt x="34766" y="66199"/>
                    <a:pt x="43339" y="59531"/>
                    <a:pt x="47149" y="55721"/>
                  </a:cubicBezTo>
                  <a:close/>
                </a:path>
              </a:pathLst>
            </a:custGeom>
            <a:solidFill>
              <a:srgbClr val="0082B9"/>
            </a:solidFill>
            <a:ln w="9525" cap="flat">
              <a:noFill/>
              <a:prstDash val="solid"/>
              <a:miter/>
            </a:ln>
          </p:spPr>
          <p:txBody>
            <a:bodyPr rtlCol="0" anchor="ctr"/>
            <a:lstStyle/>
            <a:p>
              <a:endParaRPr lang="nl-NL"/>
            </a:p>
          </p:txBody>
        </p:sp>
        <p:sp>
          <p:nvSpPr>
            <p:cNvPr id="22" name="Vrije vorm: vorm 21">
              <a:extLst>
                <a:ext uri="{FF2B5EF4-FFF2-40B4-BE49-F238E27FC236}">
                  <a16:creationId xmlns:a16="http://schemas.microsoft.com/office/drawing/2014/main" id="{1CBD3D77-C2B9-4234-A6AB-7BCC9FC3AE1C}"/>
                </a:ext>
              </a:extLst>
            </p:cNvPr>
            <p:cNvSpPr/>
            <p:nvPr/>
          </p:nvSpPr>
          <p:spPr>
            <a:xfrm>
              <a:off x="5850546" y="3669040"/>
              <a:ext cx="178256" cy="326803"/>
            </a:xfrm>
            <a:custGeom>
              <a:avLst/>
              <a:gdLst>
                <a:gd name="connsiteX0" fmla="*/ 7144 w 57150"/>
                <a:gd name="connsiteY0" fmla="*/ 74771 h 104775"/>
                <a:gd name="connsiteX1" fmla="*/ 7144 w 57150"/>
                <a:gd name="connsiteY1" fmla="*/ 7144 h 104775"/>
                <a:gd name="connsiteX2" fmla="*/ 18574 w 57150"/>
                <a:gd name="connsiteY2" fmla="*/ 7144 h 104775"/>
                <a:gd name="connsiteX3" fmla="*/ 18574 w 57150"/>
                <a:gd name="connsiteY3" fmla="*/ 75724 h 104775"/>
                <a:gd name="connsiteX4" fmla="*/ 30956 w 57150"/>
                <a:gd name="connsiteY4" fmla="*/ 90011 h 104775"/>
                <a:gd name="connsiteX5" fmla="*/ 56674 w 57150"/>
                <a:gd name="connsiteY5" fmla="*/ 90011 h 104775"/>
                <a:gd name="connsiteX6" fmla="*/ 56674 w 57150"/>
                <a:gd name="connsiteY6" fmla="*/ 100489 h 104775"/>
                <a:gd name="connsiteX7" fmla="*/ 31909 w 57150"/>
                <a:gd name="connsiteY7" fmla="*/ 100489 h 104775"/>
                <a:gd name="connsiteX8" fmla="*/ 7144 w 57150"/>
                <a:gd name="connsiteY8" fmla="*/ 74771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150" h="104775">
                  <a:moveTo>
                    <a:pt x="7144" y="74771"/>
                  </a:moveTo>
                  <a:lnTo>
                    <a:pt x="7144" y="7144"/>
                  </a:lnTo>
                  <a:lnTo>
                    <a:pt x="18574" y="7144"/>
                  </a:lnTo>
                  <a:lnTo>
                    <a:pt x="18574" y="75724"/>
                  </a:lnTo>
                  <a:cubicBezTo>
                    <a:pt x="18574" y="85249"/>
                    <a:pt x="23336" y="90011"/>
                    <a:pt x="30956" y="90011"/>
                  </a:cubicBezTo>
                  <a:lnTo>
                    <a:pt x="56674" y="90011"/>
                  </a:lnTo>
                  <a:lnTo>
                    <a:pt x="56674" y="100489"/>
                  </a:lnTo>
                  <a:lnTo>
                    <a:pt x="31909" y="100489"/>
                  </a:lnTo>
                  <a:cubicBezTo>
                    <a:pt x="15716" y="99536"/>
                    <a:pt x="7144" y="90964"/>
                    <a:pt x="7144" y="74771"/>
                  </a:cubicBezTo>
                  <a:close/>
                </a:path>
              </a:pathLst>
            </a:custGeom>
            <a:solidFill>
              <a:srgbClr val="0082B9"/>
            </a:solidFill>
            <a:ln w="9525" cap="flat">
              <a:noFill/>
              <a:prstDash val="solid"/>
              <a:miter/>
            </a:ln>
          </p:spPr>
          <p:txBody>
            <a:bodyPr rtlCol="0" anchor="ctr"/>
            <a:lstStyle/>
            <a:p>
              <a:endParaRPr lang="nl-NL"/>
            </a:p>
          </p:txBody>
        </p:sp>
        <p:sp>
          <p:nvSpPr>
            <p:cNvPr id="23" name="Vrije vorm: vorm 22">
              <a:extLst>
                <a:ext uri="{FF2B5EF4-FFF2-40B4-BE49-F238E27FC236}">
                  <a16:creationId xmlns:a16="http://schemas.microsoft.com/office/drawing/2014/main" id="{645432FF-5727-49C2-8CD3-3C5350ACCC81}"/>
                </a:ext>
              </a:extLst>
            </p:cNvPr>
            <p:cNvSpPr/>
            <p:nvPr/>
          </p:nvSpPr>
          <p:spPr>
            <a:xfrm>
              <a:off x="6019891" y="3669040"/>
              <a:ext cx="89128" cy="326803"/>
            </a:xfrm>
            <a:custGeom>
              <a:avLst/>
              <a:gdLst>
                <a:gd name="connsiteX0" fmla="*/ 18574 w 28575"/>
                <a:gd name="connsiteY0" fmla="*/ 41434 h 104775"/>
                <a:gd name="connsiteX1" fmla="*/ 7144 w 28575"/>
                <a:gd name="connsiteY1" fmla="*/ 41434 h 104775"/>
                <a:gd name="connsiteX2" fmla="*/ 7144 w 28575"/>
                <a:gd name="connsiteY2" fmla="*/ 31909 h 104775"/>
                <a:gd name="connsiteX3" fmla="*/ 29051 w 28575"/>
                <a:gd name="connsiteY3" fmla="*/ 31909 h 104775"/>
                <a:gd name="connsiteX4" fmla="*/ 29051 w 28575"/>
                <a:gd name="connsiteY4" fmla="*/ 99536 h 104775"/>
                <a:gd name="connsiteX5" fmla="*/ 18574 w 28575"/>
                <a:gd name="connsiteY5" fmla="*/ 99536 h 104775"/>
                <a:gd name="connsiteX6" fmla="*/ 18574 w 28575"/>
                <a:gd name="connsiteY6" fmla="*/ 41434 h 104775"/>
                <a:gd name="connsiteX7" fmla="*/ 18574 w 28575"/>
                <a:gd name="connsiteY7" fmla="*/ 7144 h 104775"/>
                <a:gd name="connsiteX8" fmla="*/ 29051 w 28575"/>
                <a:gd name="connsiteY8" fmla="*/ 7144 h 104775"/>
                <a:gd name="connsiteX9" fmla="*/ 29051 w 28575"/>
                <a:gd name="connsiteY9" fmla="*/ 18574 h 104775"/>
                <a:gd name="connsiteX10" fmla="*/ 18574 w 28575"/>
                <a:gd name="connsiteY10" fmla="*/ 18574 h 104775"/>
                <a:gd name="connsiteX11" fmla="*/ 18574 w 28575"/>
                <a:gd name="connsiteY11" fmla="*/ 7144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575" h="104775">
                  <a:moveTo>
                    <a:pt x="18574" y="41434"/>
                  </a:moveTo>
                  <a:lnTo>
                    <a:pt x="7144" y="41434"/>
                  </a:lnTo>
                  <a:lnTo>
                    <a:pt x="7144" y="31909"/>
                  </a:lnTo>
                  <a:lnTo>
                    <a:pt x="29051" y="31909"/>
                  </a:lnTo>
                  <a:lnTo>
                    <a:pt x="29051" y="99536"/>
                  </a:lnTo>
                  <a:lnTo>
                    <a:pt x="18574" y="99536"/>
                  </a:lnTo>
                  <a:lnTo>
                    <a:pt x="18574" y="41434"/>
                  </a:lnTo>
                  <a:close/>
                  <a:moveTo>
                    <a:pt x="18574" y="7144"/>
                  </a:moveTo>
                  <a:lnTo>
                    <a:pt x="29051" y="7144"/>
                  </a:lnTo>
                  <a:lnTo>
                    <a:pt x="29051" y="18574"/>
                  </a:lnTo>
                  <a:lnTo>
                    <a:pt x="18574" y="18574"/>
                  </a:lnTo>
                  <a:lnTo>
                    <a:pt x="18574" y="7144"/>
                  </a:lnTo>
                  <a:close/>
                </a:path>
              </a:pathLst>
            </a:custGeom>
            <a:solidFill>
              <a:srgbClr val="0082B9"/>
            </a:solidFill>
            <a:ln w="9525" cap="flat">
              <a:noFill/>
              <a:prstDash val="solid"/>
              <a:miter/>
            </a:ln>
          </p:spPr>
          <p:txBody>
            <a:bodyPr rtlCol="0" anchor="ctr"/>
            <a:lstStyle/>
            <a:p>
              <a:endParaRPr lang="nl-NL"/>
            </a:p>
          </p:txBody>
        </p:sp>
        <p:sp>
          <p:nvSpPr>
            <p:cNvPr id="24" name="Vrije vorm: vorm 23">
              <a:extLst>
                <a:ext uri="{FF2B5EF4-FFF2-40B4-BE49-F238E27FC236}">
                  <a16:creationId xmlns:a16="http://schemas.microsoft.com/office/drawing/2014/main" id="{43F46D12-460F-4699-AF1B-941FEFF82A83}"/>
                </a:ext>
              </a:extLst>
            </p:cNvPr>
            <p:cNvSpPr/>
            <p:nvPr/>
          </p:nvSpPr>
          <p:spPr>
            <a:xfrm>
              <a:off x="6141698" y="3669040"/>
              <a:ext cx="148547" cy="326803"/>
            </a:xfrm>
            <a:custGeom>
              <a:avLst/>
              <a:gdLst>
                <a:gd name="connsiteX0" fmla="*/ 17621 w 47625"/>
                <a:gd name="connsiteY0" fmla="*/ 41434 h 104775"/>
                <a:gd name="connsiteX1" fmla="*/ 7144 w 47625"/>
                <a:gd name="connsiteY1" fmla="*/ 41434 h 104775"/>
                <a:gd name="connsiteX2" fmla="*/ 7144 w 47625"/>
                <a:gd name="connsiteY2" fmla="*/ 31909 h 104775"/>
                <a:gd name="connsiteX3" fmla="*/ 17621 w 47625"/>
                <a:gd name="connsiteY3" fmla="*/ 31909 h 104775"/>
                <a:gd name="connsiteX4" fmla="*/ 17621 w 47625"/>
                <a:gd name="connsiteY4" fmla="*/ 29051 h 104775"/>
                <a:gd name="connsiteX5" fmla="*/ 39529 w 47625"/>
                <a:gd name="connsiteY5" fmla="*/ 7144 h 104775"/>
                <a:gd name="connsiteX6" fmla="*/ 47149 w 47625"/>
                <a:gd name="connsiteY6" fmla="*/ 7144 h 104775"/>
                <a:gd name="connsiteX7" fmla="*/ 47149 w 47625"/>
                <a:gd name="connsiteY7" fmla="*/ 16669 h 104775"/>
                <a:gd name="connsiteX8" fmla="*/ 39529 w 47625"/>
                <a:gd name="connsiteY8" fmla="*/ 16669 h 104775"/>
                <a:gd name="connsiteX9" fmla="*/ 28099 w 47625"/>
                <a:gd name="connsiteY9" fmla="*/ 29051 h 104775"/>
                <a:gd name="connsiteX10" fmla="*/ 28099 w 47625"/>
                <a:gd name="connsiteY10" fmla="*/ 31909 h 104775"/>
                <a:gd name="connsiteX11" fmla="*/ 45244 w 47625"/>
                <a:gd name="connsiteY11" fmla="*/ 31909 h 104775"/>
                <a:gd name="connsiteX12" fmla="*/ 45244 w 47625"/>
                <a:gd name="connsiteY12" fmla="*/ 41434 h 104775"/>
                <a:gd name="connsiteX13" fmla="*/ 28099 w 47625"/>
                <a:gd name="connsiteY13" fmla="*/ 41434 h 104775"/>
                <a:gd name="connsiteX14" fmla="*/ 28099 w 47625"/>
                <a:gd name="connsiteY14" fmla="*/ 99536 h 104775"/>
                <a:gd name="connsiteX15" fmla="*/ 17621 w 47625"/>
                <a:gd name="connsiteY15" fmla="*/ 99536 h 104775"/>
                <a:gd name="connsiteX16" fmla="*/ 17621 w 47625"/>
                <a:gd name="connsiteY16" fmla="*/ 41434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625" h="104775">
                  <a:moveTo>
                    <a:pt x="17621" y="41434"/>
                  </a:moveTo>
                  <a:lnTo>
                    <a:pt x="7144" y="41434"/>
                  </a:lnTo>
                  <a:lnTo>
                    <a:pt x="7144" y="31909"/>
                  </a:lnTo>
                  <a:lnTo>
                    <a:pt x="17621" y="31909"/>
                  </a:lnTo>
                  <a:lnTo>
                    <a:pt x="17621" y="29051"/>
                  </a:lnTo>
                  <a:cubicBezTo>
                    <a:pt x="17621" y="14764"/>
                    <a:pt x="26194" y="7144"/>
                    <a:pt x="39529" y="7144"/>
                  </a:cubicBezTo>
                  <a:lnTo>
                    <a:pt x="47149" y="7144"/>
                  </a:lnTo>
                  <a:lnTo>
                    <a:pt x="47149" y="16669"/>
                  </a:lnTo>
                  <a:lnTo>
                    <a:pt x="39529" y="16669"/>
                  </a:lnTo>
                  <a:cubicBezTo>
                    <a:pt x="30956" y="16669"/>
                    <a:pt x="28099" y="20479"/>
                    <a:pt x="28099" y="29051"/>
                  </a:cubicBezTo>
                  <a:lnTo>
                    <a:pt x="28099" y="31909"/>
                  </a:lnTo>
                  <a:lnTo>
                    <a:pt x="45244" y="31909"/>
                  </a:lnTo>
                  <a:lnTo>
                    <a:pt x="45244" y="41434"/>
                  </a:lnTo>
                  <a:lnTo>
                    <a:pt x="28099" y="41434"/>
                  </a:lnTo>
                  <a:lnTo>
                    <a:pt x="28099" y="99536"/>
                  </a:lnTo>
                  <a:lnTo>
                    <a:pt x="17621" y="99536"/>
                  </a:lnTo>
                  <a:lnTo>
                    <a:pt x="17621" y="41434"/>
                  </a:lnTo>
                  <a:close/>
                </a:path>
              </a:pathLst>
            </a:custGeom>
            <a:solidFill>
              <a:srgbClr val="0082B9"/>
            </a:solidFill>
            <a:ln w="9525" cap="flat">
              <a:noFill/>
              <a:prstDash val="solid"/>
              <a:miter/>
            </a:ln>
          </p:spPr>
          <p:txBody>
            <a:bodyPr rtlCol="0" anchor="ctr"/>
            <a:lstStyle/>
            <a:p>
              <a:endParaRPr lang="nl-NL"/>
            </a:p>
          </p:txBody>
        </p:sp>
        <p:sp>
          <p:nvSpPr>
            <p:cNvPr id="25" name="Vrije vorm: vorm 24">
              <a:extLst>
                <a:ext uri="{FF2B5EF4-FFF2-40B4-BE49-F238E27FC236}">
                  <a16:creationId xmlns:a16="http://schemas.microsoft.com/office/drawing/2014/main" id="{24734663-382E-4790-80DB-4D2D67C88044}"/>
                </a:ext>
              </a:extLst>
            </p:cNvPr>
            <p:cNvSpPr/>
            <p:nvPr/>
          </p:nvSpPr>
          <p:spPr>
            <a:xfrm>
              <a:off x="6287275" y="3743311"/>
              <a:ext cx="178256" cy="237675"/>
            </a:xfrm>
            <a:custGeom>
              <a:avLst/>
              <a:gdLst>
                <a:gd name="connsiteX0" fmla="*/ 7144 w 57150"/>
                <a:gd name="connsiteY0" fmla="*/ 50006 h 76200"/>
                <a:gd name="connsiteX1" fmla="*/ 7144 w 57150"/>
                <a:gd name="connsiteY1" fmla="*/ 36671 h 76200"/>
                <a:gd name="connsiteX2" fmla="*/ 35719 w 57150"/>
                <a:gd name="connsiteY2" fmla="*/ 7144 h 76200"/>
                <a:gd name="connsiteX3" fmla="*/ 58579 w 57150"/>
                <a:gd name="connsiteY3" fmla="*/ 26194 h 76200"/>
                <a:gd name="connsiteX4" fmla="*/ 37624 w 57150"/>
                <a:gd name="connsiteY4" fmla="*/ 45244 h 76200"/>
                <a:gd name="connsiteX5" fmla="*/ 17621 w 57150"/>
                <a:gd name="connsiteY5" fmla="*/ 45244 h 76200"/>
                <a:gd name="connsiteX6" fmla="*/ 17621 w 57150"/>
                <a:gd name="connsiteY6" fmla="*/ 49054 h 76200"/>
                <a:gd name="connsiteX7" fmla="*/ 35719 w 57150"/>
                <a:gd name="connsiteY7" fmla="*/ 66199 h 76200"/>
                <a:gd name="connsiteX8" fmla="*/ 53816 w 57150"/>
                <a:gd name="connsiteY8" fmla="*/ 61436 h 76200"/>
                <a:gd name="connsiteX9" fmla="*/ 54769 w 57150"/>
                <a:gd name="connsiteY9" fmla="*/ 61436 h 76200"/>
                <a:gd name="connsiteX10" fmla="*/ 54769 w 57150"/>
                <a:gd name="connsiteY10" fmla="*/ 70961 h 76200"/>
                <a:gd name="connsiteX11" fmla="*/ 35719 w 57150"/>
                <a:gd name="connsiteY11" fmla="*/ 75724 h 76200"/>
                <a:gd name="connsiteX12" fmla="*/ 7144 w 57150"/>
                <a:gd name="connsiteY12" fmla="*/ 50006 h 76200"/>
                <a:gd name="connsiteX13" fmla="*/ 34766 w 57150"/>
                <a:gd name="connsiteY13" fmla="*/ 37624 h 76200"/>
                <a:gd name="connsiteX14" fmla="*/ 48101 w 57150"/>
                <a:gd name="connsiteY14" fmla="*/ 27146 h 76200"/>
                <a:gd name="connsiteX15" fmla="*/ 35719 w 57150"/>
                <a:gd name="connsiteY15" fmla="*/ 17621 h 76200"/>
                <a:gd name="connsiteX16" fmla="*/ 17621 w 57150"/>
                <a:gd name="connsiteY16" fmla="*/ 36671 h 76200"/>
                <a:gd name="connsiteX17" fmla="*/ 17621 w 57150"/>
                <a:gd name="connsiteY17" fmla="*/ 37624 h 76200"/>
                <a:gd name="connsiteX18" fmla="*/ 34766 w 57150"/>
                <a:gd name="connsiteY18" fmla="*/ 37624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7150" h="76200">
                  <a:moveTo>
                    <a:pt x="7144" y="50006"/>
                  </a:moveTo>
                  <a:lnTo>
                    <a:pt x="7144" y="36671"/>
                  </a:lnTo>
                  <a:cubicBezTo>
                    <a:pt x="7144" y="18574"/>
                    <a:pt x="19526" y="7144"/>
                    <a:pt x="35719" y="7144"/>
                  </a:cubicBezTo>
                  <a:cubicBezTo>
                    <a:pt x="49054" y="7144"/>
                    <a:pt x="58579" y="12859"/>
                    <a:pt x="58579" y="26194"/>
                  </a:cubicBezTo>
                  <a:cubicBezTo>
                    <a:pt x="58579" y="38576"/>
                    <a:pt x="50959" y="45244"/>
                    <a:pt x="37624" y="45244"/>
                  </a:cubicBezTo>
                  <a:lnTo>
                    <a:pt x="17621" y="45244"/>
                  </a:lnTo>
                  <a:lnTo>
                    <a:pt x="17621" y="49054"/>
                  </a:lnTo>
                  <a:cubicBezTo>
                    <a:pt x="17621" y="61436"/>
                    <a:pt x="25241" y="66199"/>
                    <a:pt x="35719" y="66199"/>
                  </a:cubicBezTo>
                  <a:cubicBezTo>
                    <a:pt x="43339" y="66199"/>
                    <a:pt x="50959" y="63341"/>
                    <a:pt x="53816" y="61436"/>
                  </a:cubicBezTo>
                  <a:lnTo>
                    <a:pt x="54769" y="61436"/>
                  </a:lnTo>
                  <a:lnTo>
                    <a:pt x="54769" y="70961"/>
                  </a:lnTo>
                  <a:cubicBezTo>
                    <a:pt x="51911" y="71914"/>
                    <a:pt x="43339" y="75724"/>
                    <a:pt x="35719" y="75724"/>
                  </a:cubicBezTo>
                  <a:cubicBezTo>
                    <a:pt x="19526" y="76676"/>
                    <a:pt x="7144" y="69056"/>
                    <a:pt x="7144" y="50006"/>
                  </a:cubicBezTo>
                  <a:close/>
                  <a:moveTo>
                    <a:pt x="34766" y="37624"/>
                  </a:moveTo>
                  <a:cubicBezTo>
                    <a:pt x="45244" y="37624"/>
                    <a:pt x="48101" y="33814"/>
                    <a:pt x="48101" y="27146"/>
                  </a:cubicBezTo>
                  <a:cubicBezTo>
                    <a:pt x="48101" y="19526"/>
                    <a:pt x="43339" y="17621"/>
                    <a:pt x="35719" y="17621"/>
                  </a:cubicBezTo>
                  <a:cubicBezTo>
                    <a:pt x="24289" y="17621"/>
                    <a:pt x="17621" y="23336"/>
                    <a:pt x="17621" y="36671"/>
                  </a:cubicBezTo>
                  <a:lnTo>
                    <a:pt x="17621" y="37624"/>
                  </a:lnTo>
                  <a:lnTo>
                    <a:pt x="34766" y="37624"/>
                  </a:lnTo>
                  <a:close/>
                </a:path>
              </a:pathLst>
            </a:custGeom>
            <a:solidFill>
              <a:srgbClr val="0082B9"/>
            </a:solidFill>
            <a:ln w="9525" cap="flat">
              <a:noFill/>
              <a:prstDash val="solid"/>
              <a:miter/>
            </a:ln>
          </p:spPr>
          <p:txBody>
            <a:bodyPr rtlCol="0" anchor="ctr"/>
            <a:lstStyle/>
            <a:p>
              <a:endParaRPr lang="nl-NL"/>
            </a:p>
          </p:txBody>
        </p:sp>
      </p:grpSp>
      <p:sp>
        <p:nvSpPr>
          <p:cNvPr id="41" name="Rechthoek 40">
            <a:extLst>
              <a:ext uri="{FF2B5EF4-FFF2-40B4-BE49-F238E27FC236}">
                <a16:creationId xmlns:a16="http://schemas.microsoft.com/office/drawing/2014/main" id="{C3E2BF9A-8BA0-4208-92DE-9BFE2F7B6B8F}"/>
              </a:ext>
            </a:extLst>
          </p:cNvPr>
          <p:cNvSpPr/>
          <p:nvPr/>
        </p:nvSpPr>
        <p:spPr>
          <a:xfrm>
            <a:off x="6712820" y="-25400"/>
            <a:ext cx="5479180" cy="6883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7" name="Vrije vorm: vorm 26">
            <a:extLst>
              <a:ext uri="{FF2B5EF4-FFF2-40B4-BE49-F238E27FC236}">
                <a16:creationId xmlns:a16="http://schemas.microsoft.com/office/drawing/2014/main" id="{569C174F-A705-455A-84B4-03B7EE56DA65}"/>
              </a:ext>
            </a:extLst>
          </p:cNvPr>
          <p:cNvSpPr/>
          <p:nvPr/>
        </p:nvSpPr>
        <p:spPr>
          <a:xfrm>
            <a:off x="4555220" y="2320236"/>
            <a:ext cx="4575236" cy="920989"/>
          </a:xfrm>
          <a:custGeom>
            <a:avLst/>
            <a:gdLst>
              <a:gd name="connsiteX0" fmla="*/ 439579 w 1466850"/>
              <a:gd name="connsiteY0" fmla="*/ 242411 h 295275"/>
              <a:gd name="connsiteX1" fmla="*/ 380524 w 1466850"/>
              <a:gd name="connsiteY1" fmla="*/ 252889 h 295275"/>
              <a:gd name="connsiteX2" fmla="*/ 323374 w 1466850"/>
              <a:gd name="connsiteY2" fmla="*/ 195739 h 295275"/>
              <a:gd name="connsiteX3" fmla="*/ 430054 w 1466850"/>
              <a:gd name="connsiteY3" fmla="*/ 195739 h 295275"/>
              <a:gd name="connsiteX4" fmla="*/ 452914 w 1466850"/>
              <a:gd name="connsiteY4" fmla="*/ 179546 h 295275"/>
              <a:gd name="connsiteX5" fmla="*/ 452914 w 1466850"/>
              <a:gd name="connsiteY5" fmla="*/ 171926 h 295275"/>
              <a:gd name="connsiteX6" fmla="*/ 366236 w 1466850"/>
              <a:gd name="connsiteY6" fmla="*/ 79534 h 295275"/>
              <a:gd name="connsiteX7" fmla="*/ 270034 w 1466850"/>
              <a:gd name="connsiteY7" fmla="*/ 190024 h 295275"/>
              <a:gd name="connsiteX8" fmla="*/ 373856 w 1466850"/>
              <a:gd name="connsiteY8" fmla="*/ 295751 h 295275"/>
              <a:gd name="connsiteX9" fmla="*/ 439579 w 1466850"/>
              <a:gd name="connsiteY9" fmla="*/ 285274 h 295275"/>
              <a:gd name="connsiteX10" fmla="*/ 439579 w 1466850"/>
              <a:gd name="connsiteY10" fmla="*/ 242411 h 295275"/>
              <a:gd name="connsiteX11" fmla="*/ 324326 w 1466850"/>
              <a:gd name="connsiteY11" fmla="*/ 158591 h 295275"/>
              <a:gd name="connsiteX12" fmla="*/ 365284 w 1466850"/>
              <a:gd name="connsiteY12" fmla="*/ 117634 h 295275"/>
              <a:gd name="connsiteX13" fmla="*/ 400526 w 1466850"/>
              <a:gd name="connsiteY13" fmla="*/ 158591 h 295275"/>
              <a:gd name="connsiteX14" fmla="*/ 324326 w 1466850"/>
              <a:gd name="connsiteY14" fmla="*/ 158591 h 295275"/>
              <a:gd name="connsiteX15" fmla="*/ 492919 w 1466850"/>
              <a:gd name="connsiteY15" fmla="*/ 226219 h 295275"/>
              <a:gd name="connsiteX16" fmla="*/ 547211 w 1466850"/>
              <a:gd name="connsiteY16" fmla="*/ 293846 h 295275"/>
              <a:gd name="connsiteX17" fmla="*/ 582454 w 1466850"/>
              <a:gd name="connsiteY17" fmla="*/ 288131 h 295275"/>
              <a:gd name="connsiteX18" fmla="*/ 582454 w 1466850"/>
              <a:gd name="connsiteY18" fmla="*/ 249079 h 295275"/>
              <a:gd name="connsiteX19" fmla="*/ 564356 w 1466850"/>
              <a:gd name="connsiteY19" fmla="*/ 251936 h 295275"/>
              <a:gd name="connsiteX20" fmla="*/ 546259 w 1466850"/>
              <a:gd name="connsiteY20" fmla="*/ 225266 h 295275"/>
              <a:gd name="connsiteX21" fmla="*/ 546259 w 1466850"/>
              <a:gd name="connsiteY21" fmla="*/ 8096 h 295275"/>
              <a:gd name="connsiteX22" fmla="*/ 516731 w 1466850"/>
              <a:gd name="connsiteY22" fmla="*/ 8096 h 295275"/>
              <a:gd name="connsiteX23" fmla="*/ 493871 w 1466850"/>
              <a:gd name="connsiteY23" fmla="*/ 25241 h 295275"/>
              <a:gd name="connsiteX24" fmla="*/ 493871 w 1466850"/>
              <a:gd name="connsiteY24" fmla="*/ 226219 h 295275"/>
              <a:gd name="connsiteX25" fmla="*/ 7144 w 1466850"/>
              <a:gd name="connsiteY25" fmla="*/ 289084 h 295275"/>
              <a:gd name="connsiteX26" fmla="*/ 85249 w 1466850"/>
              <a:gd name="connsiteY26" fmla="*/ 293846 h 295275"/>
              <a:gd name="connsiteX27" fmla="*/ 239554 w 1466850"/>
              <a:gd name="connsiteY27" fmla="*/ 144304 h 295275"/>
              <a:gd name="connsiteX28" fmla="*/ 97631 w 1466850"/>
              <a:gd name="connsiteY28" fmla="*/ 7144 h 295275"/>
              <a:gd name="connsiteX29" fmla="*/ 30004 w 1466850"/>
              <a:gd name="connsiteY29" fmla="*/ 8096 h 295275"/>
              <a:gd name="connsiteX30" fmla="*/ 7144 w 1466850"/>
              <a:gd name="connsiteY30" fmla="*/ 25241 h 295275"/>
              <a:gd name="connsiteX31" fmla="*/ 7144 w 1466850"/>
              <a:gd name="connsiteY31" fmla="*/ 289084 h 295275"/>
              <a:gd name="connsiteX32" fmla="*/ 61436 w 1466850"/>
              <a:gd name="connsiteY32" fmla="*/ 53816 h 295275"/>
              <a:gd name="connsiteX33" fmla="*/ 93821 w 1466850"/>
              <a:gd name="connsiteY33" fmla="*/ 52864 h 295275"/>
              <a:gd name="connsiteX34" fmla="*/ 181451 w 1466850"/>
              <a:gd name="connsiteY34" fmla="*/ 149066 h 295275"/>
              <a:gd name="connsiteX35" fmla="*/ 90011 w 1466850"/>
              <a:gd name="connsiteY35" fmla="*/ 249079 h 295275"/>
              <a:gd name="connsiteX36" fmla="*/ 60484 w 1466850"/>
              <a:gd name="connsiteY36" fmla="*/ 247174 h 295275"/>
              <a:gd name="connsiteX37" fmla="*/ 60484 w 1466850"/>
              <a:gd name="connsiteY37" fmla="*/ 53816 h 295275"/>
              <a:gd name="connsiteX38" fmla="*/ 1329214 w 1466850"/>
              <a:gd name="connsiteY38" fmla="*/ 290036 h 295275"/>
              <a:gd name="connsiteX39" fmla="*/ 1372076 w 1466850"/>
              <a:gd name="connsiteY39" fmla="*/ 293846 h 295275"/>
              <a:gd name="connsiteX40" fmla="*/ 1464469 w 1466850"/>
              <a:gd name="connsiteY40" fmla="*/ 225266 h 295275"/>
              <a:gd name="connsiteX41" fmla="*/ 1379696 w 1466850"/>
              <a:gd name="connsiteY41" fmla="*/ 139541 h 295275"/>
              <a:gd name="connsiteX42" fmla="*/ 1411129 w 1466850"/>
              <a:gd name="connsiteY42" fmla="*/ 118586 h 295275"/>
              <a:gd name="connsiteX43" fmla="*/ 1430179 w 1466850"/>
              <a:gd name="connsiteY43" fmla="*/ 119539 h 295275"/>
              <a:gd name="connsiteX44" fmla="*/ 1451134 w 1466850"/>
              <a:gd name="connsiteY44" fmla="*/ 97631 h 295275"/>
              <a:gd name="connsiteX45" fmla="*/ 1451134 w 1466850"/>
              <a:gd name="connsiteY45" fmla="*/ 82391 h 295275"/>
              <a:gd name="connsiteX46" fmla="*/ 1413986 w 1466850"/>
              <a:gd name="connsiteY46" fmla="*/ 78581 h 295275"/>
              <a:gd name="connsiteX47" fmla="*/ 1326356 w 1466850"/>
              <a:gd name="connsiteY47" fmla="*/ 145256 h 295275"/>
              <a:gd name="connsiteX48" fmla="*/ 1410176 w 1466850"/>
              <a:gd name="connsiteY48" fmla="*/ 230981 h 295275"/>
              <a:gd name="connsiteX49" fmla="*/ 1376839 w 1466850"/>
              <a:gd name="connsiteY49" fmla="*/ 253841 h 295275"/>
              <a:gd name="connsiteX50" fmla="*/ 1332071 w 1466850"/>
              <a:gd name="connsiteY50" fmla="*/ 247174 h 295275"/>
              <a:gd name="connsiteX51" fmla="*/ 1329214 w 1466850"/>
              <a:gd name="connsiteY51" fmla="*/ 290036 h 295275"/>
              <a:gd name="connsiteX52" fmla="*/ 989171 w 1466850"/>
              <a:gd name="connsiteY52" fmla="*/ 289084 h 295275"/>
              <a:gd name="connsiteX53" fmla="*/ 1042511 w 1466850"/>
              <a:gd name="connsiteY53" fmla="*/ 289084 h 295275"/>
              <a:gd name="connsiteX54" fmla="*/ 1042511 w 1466850"/>
              <a:gd name="connsiteY54" fmla="*/ 163354 h 295275"/>
              <a:gd name="connsiteX55" fmla="*/ 1070134 w 1466850"/>
              <a:gd name="connsiteY55" fmla="*/ 124301 h 295275"/>
              <a:gd name="connsiteX56" fmla="*/ 1072991 w 1466850"/>
              <a:gd name="connsiteY56" fmla="*/ 124301 h 295275"/>
              <a:gd name="connsiteX57" fmla="*/ 1095851 w 1466850"/>
              <a:gd name="connsiteY57" fmla="*/ 108109 h 295275"/>
              <a:gd name="connsiteX58" fmla="*/ 1095851 w 1466850"/>
              <a:gd name="connsiteY58" fmla="*/ 83344 h 295275"/>
              <a:gd name="connsiteX59" fmla="*/ 1063466 w 1466850"/>
              <a:gd name="connsiteY59" fmla="*/ 83344 h 295275"/>
              <a:gd name="connsiteX60" fmla="*/ 988219 w 1466850"/>
              <a:gd name="connsiteY60" fmla="*/ 164306 h 295275"/>
              <a:gd name="connsiteX61" fmla="*/ 988219 w 1466850"/>
              <a:gd name="connsiteY61" fmla="*/ 289084 h 295275"/>
              <a:gd name="connsiteX62" fmla="*/ 615791 w 1466850"/>
              <a:gd name="connsiteY62" fmla="*/ 226219 h 295275"/>
              <a:gd name="connsiteX63" fmla="*/ 675799 w 1466850"/>
              <a:gd name="connsiteY63" fmla="*/ 293846 h 295275"/>
              <a:gd name="connsiteX64" fmla="*/ 718661 w 1466850"/>
              <a:gd name="connsiteY64" fmla="*/ 288131 h 295275"/>
              <a:gd name="connsiteX65" fmla="*/ 718661 w 1466850"/>
              <a:gd name="connsiteY65" fmla="*/ 247174 h 295275"/>
              <a:gd name="connsiteX66" fmla="*/ 692944 w 1466850"/>
              <a:gd name="connsiteY66" fmla="*/ 250984 h 295275"/>
              <a:gd name="connsiteX67" fmla="*/ 668179 w 1466850"/>
              <a:gd name="connsiteY67" fmla="*/ 216694 h 295275"/>
              <a:gd name="connsiteX68" fmla="*/ 668179 w 1466850"/>
              <a:gd name="connsiteY68" fmla="*/ 124301 h 295275"/>
              <a:gd name="connsiteX69" fmla="*/ 695801 w 1466850"/>
              <a:gd name="connsiteY69" fmla="*/ 124301 h 295275"/>
              <a:gd name="connsiteX70" fmla="*/ 718661 w 1466850"/>
              <a:gd name="connsiteY70" fmla="*/ 108109 h 295275"/>
              <a:gd name="connsiteX71" fmla="*/ 718661 w 1466850"/>
              <a:gd name="connsiteY71" fmla="*/ 83344 h 295275"/>
              <a:gd name="connsiteX72" fmla="*/ 668179 w 1466850"/>
              <a:gd name="connsiteY72" fmla="*/ 83344 h 295275"/>
              <a:gd name="connsiteX73" fmla="*/ 668179 w 1466850"/>
              <a:gd name="connsiteY73" fmla="*/ 8096 h 295275"/>
              <a:gd name="connsiteX74" fmla="*/ 638651 w 1466850"/>
              <a:gd name="connsiteY74" fmla="*/ 8096 h 295275"/>
              <a:gd name="connsiteX75" fmla="*/ 615791 w 1466850"/>
              <a:gd name="connsiteY75" fmla="*/ 25241 h 295275"/>
              <a:gd name="connsiteX76" fmla="*/ 615791 w 1466850"/>
              <a:gd name="connsiteY76" fmla="*/ 226219 h 295275"/>
              <a:gd name="connsiteX77" fmla="*/ 882491 w 1466850"/>
              <a:gd name="connsiteY77" fmla="*/ 246221 h 295275"/>
              <a:gd name="connsiteX78" fmla="*/ 849154 w 1466850"/>
              <a:gd name="connsiteY78" fmla="*/ 251936 h 295275"/>
              <a:gd name="connsiteX79" fmla="*/ 800576 w 1466850"/>
              <a:gd name="connsiteY79" fmla="*/ 190976 h 295275"/>
              <a:gd name="connsiteX80" fmla="*/ 856774 w 1466850"/>
              <a:gd name="connsiteY80" fmla="*/ 119539 h 295275"/>
              <a:gd name="connsiteX81" fmla="*/ 883444 w 1466850"/>
              <a:gd name="connsiteY81" fmla="*/ 122396 h 295275"/>
              <a:gd name="connsiteX82" fmla="*/ 883444 w 1466850"/>
              <a:gd name="connsiteY82" fmla="*/ 246221 h 295275"/>
              <a:gd name="connsiteX83" fmla="*/ 934879 w 1466850"/>
              <a:gd name="connsiteY83" fmla="*/ 90011 h 295275"/>
              <a:gd name="connsiteX84" fmla="*/ 860584 w 1466850"/>
              <a:gd name="connsiteY84" fmla="*/ 78581 h 295275"/>
              <a:gd name="connsiteX85" fmla="*/ 744379 w 1466850"/>
              <a:gd name="connsiteY85" fmla="*/ 196691 h 295275"/>
              <a:gd name="connsiteX86" fmla="*/ 844391 w 1466850"/>
              <a:gd name="connsiteY86" fmla="*/ 293846 h 295275"/>
              <a:gd name="connsiteX87" fmla="*/ 934879 w 1466850"/>
              <a:gd name="connsiteY87" fmla="*/ 278606 h 295275"/>
              <a:gd name="connsiteX88" fmla="*/ 934879 w 1466850"/>
              <a:gd name="connsiteY88" fmla="*/ 90011 h 295275"/>
              <a:gd name="connsiteX89" fmla="*/ 1279684 w 1466850"/>
              <a:gd name="connsiteY89" fmla="*/ 242411 h 295275"/>
              <a:gd name="connsiteX90" fmla="*/ 1220629 w 1466850"/>
              <a:gd name="connsiteY90" fmla="*/ 252889 h 295275"/>
              <a:gd name="connsiteX91" fmla="*/ 1162526 w 1466850"/>
              <a:gd name="connsiteY91" fmla="*/ 195739 h 295275"/>
              <a:gd name="connsiteX92" fmla="*/ 1269206 w 1466850"/>
              <a:gd name="connsiteY92" fmla="*/ 195739 h 295275"/>
              <a:gd name="connsiteX93" fmla="*/ 1292066 w 1466850"/>
              <a:gd name="connsiteY93" fmla="*/ 179546 h 295275"/>
              <a:gd name="connsiteX94" fmla="*/ 1292066 w 1466850"/>
              <a:gd name="connsiteY94" fmla="*/ 171926 h 295275"/>
              <a:gd name="connsiteX95" fmla="*/ 1205389 w 1466850"/>
              <a:gd name="connsiteY95" fmla="*/ 79534 h 295275"/>
              <a:gd name="connsiteX96" fmla="*/ 1109186 w 1466850"/>
              <a:gd name="connsiteY96" fmla="*/ 190024 h 295275"/>
              <a:gd name="connsiteX97" fmla="*/ 1213009 w 1466850"/>
              <a:gd name="connsiteY97" fmla="*/ 295751 h 295275"/>
              <a:gd name="connsiteX98" fmla="*/ 1279684 w 1466850"/>
              <a:gd name="connsiteY98" fmla="*/ 285274 h 295275"/>
              <a:gd name="connsiteX99" fmla="*/ 1279684 w 1466850"/>
              <a:gd name="connsiteY99" fmla="*/ 242411 h 295275"/>
              <a:gd name="connsiteX100" fmla="*/ 1163479 w 1466850"/>
              <a:gd name="connsiteY100" fmla="*/ 158591 h 295275"/>
              <a:gd name="connsiteX101" fmla="*/ 1203484 w 1466850"/>
              <a:gd name="connsiteY101" fmla="*/ 117634 h 295275"/>
              <a:gd name="connsiteX102" fmla="*/ 1239679 w 1466850"/>
              <a:gd name="connsiteY102" fmla="*/ 158591 h 295275"/>
              <a:gd name="connsiteX103" fmla="*/ 1163479 w 1466850"/>
              <a:gd name="connsiteY103" fmla="*/ 158591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l="l" t="t" r="r" b="b"/>
            <a:pathLst>
              <a:path w="1466850" h="295275">
                <a:moveTo>
                  <a:pt x="439579" y="242411"/>
                </a:moveTo>
                <a:cubicBezTo>
                  <a:pt x="439579" y="242411"/>
                  <a:pt x="417671" y="252889"/>
                  <a:pt x="380524" y="252889"/>
                </a:cubicBezTo>
                <a:cubicBezTo>
                  <a:pt x="341471" y="252889"/>
                  <a:pt x="323374" y="233839"/>
                  <a:pt x="323374" y="195739"/>
                </a:cubicBezTo>
                <a:lnTo>
                  <a:pt x="430054" y="195739"/>
                </a:lnTo>
                <a:cubicBezTo>
                  <a:pt x="444341" y="195739"/>
                  <a:pt x="452914" y="192881"/>
                  <a:pt x="452914" y="179546"/>
                </a:cubicBezTo>
                <a:lnTo>
                  <a:pt x="452914" y="171926"/>
                </a:lnTo>
                <a:cubicBezTo>
                  <a:pt x="452914" y="120491"/>
                  <a:pt x="426244" y="79534"/>
                  <a:pt x="366236" y="79534"/>
                </a:cubicBezTo>
                <a:cubicBezTo>
                  <a:pt x="304324" y="79534"/>
                  <a:pt x="270034" y="126206"/>
                  <a:pt x="270034" y="190024"/>
                </a:cubicBezTo>
                <a:cubicBezTo>
                  <a:pt x="270034" y="263366"/>
                  <a:pt x="307181" y="295751"/>
                  <a:pt x="373856" y="295751"/>
                </a:cubicBezTo>
                <a:cubicBezTo>
                  <a:pt x="416719" y="295751"/>
                  <a:pt x="439579" y="285274"/>
                  <a:pt x="439579" y="285274"/>
                </a:cubicBezTo>
                <a:lnTo>
                  <a:pt x="439579" y="242411"/>
                </a:lnTo>
                <a:close/>
                <a:moveTo>
                  <a:pt x="324326" y="158591"/>
                </a:moveTo>
                <a:cubicBezTo>
                  <a:pt x="327184" y="133826"/>
                  <a:pt x="342424" y="117634"/>
                  <a:pt x="365284" y="117634"/>
                </a:cubicBezTo>
                <a:cubicBezTo>
                  <a:pt x="388144" y="117634"/>
                  <a:pt x="400526" y="132874"/>
                  <a:pt x="400526" y="158591"/>
                </a:cubicBezTo>
                <a:lnTo>
                  <a:pt x="324326" y="158591"/>
                </a:lnTo>
                <a:close/>
                <a:moveTo>
                  <a:pt x="492919" y="226219"/>
                </a:moveTo>
                <a:cubicBezTo>
                  <a:pt x="492919" y="274796"/>
                  <a:pt x="507206" y="293846"/>
                  <a:pt x="547211" y="293846"/>
                </a:cubicBezTo>
                <a:cubicBezTo>
                  <a:pt x="566261" y="293846"/>
                  <a:pt x="582454" y="288131"/>
                  <a:pt x="582454" y="288131"/>
                </a:cubicBezTo>
                <a:lnTo>
                  <a:pt x="582454" y="249079"/>
                </a:lnTo>
                <a:cubicBezTo>
                  <a:pt x="582454" y="249079"/>
                  <a:pt x="571024" y="251936"/>
                  <a:pt x="564356" y="251936"/>
                </a:cubicBezTo>
                <a:cubicBezTo>
                  <a:pt x="552926" y="251936"/>
                  <a:pt x="546259" y="246221"/>
                  <a:pt x="546259" y="225266"/>
                </a:cubicBezTo>
                <a:lnTo>
                  <a:pt x="546259" y="8096"/>
                </a:lnTo>
                <a:lnTo>
                  <a:pt x="516731" y="8096"/>
                </a:lnTo>
                <a:cubicBezTo>
                  <a:pt x="502444" y="8096"/>
                  <a:pt x="493871" y="10954"/>
                  <a:pt x="493871" y="25241"/>
                </a:cubicBezTo>
                <a:lnTo>
                  <a:pt x="493871" y="226219"/>
                </a:lnTo>
                <a:close/>
                <a:moveTo>
                  <a:pt x="7144" y="289084"/>
                </a:moveTo>
                <a:cubicBezTo>
                  <a:pt x="7144" y="289084"/>
                  <a:pt x="45244" y="293846"/>
                  <a:pt x="85249" y="293846"/>
                </a:cubicBezTo>
                <a:cubicBezTo>
                  <a:pt x="176689" y="293846"/>
                  <a:pt x="239554" y="240506"/>
                  <a:pt x="239554" y="144304"/>
                </a:cubicBezTo>
                <a:cubicBezTo>
                  <a:pt x="239554" y="46196"/>
                  <a:pt x="184309" y="7144"/>
                  <a:pt x="97631" y="7144"/>
                </a:cubicBezTo>
                <a:cubicBezTo>
                  <a:pt x="73819" y="7144"/>
                  <a:pt x="51911" y="7144"/>
                  <a:pt x="30004" y="8096"/>
                </a:cubicBezTo>
                <a:cubicBezTo>
                  <a:pt x="15716" y="9049"/>
                  <a:pt x="7144" y="10954"/>
                  <a:pt x="7144" y="25241"/>
                </a:cubicBezTo>
                <a:lnTo>
                  <a:pt x="7144" y="289084"/>
                </a:lnTo>
                <a:close/>
                <a:moveTo>
                  <a:pt x="61436" y="53816"/>
                </a:moveTo>
                <a:cubicBezTo>
                  <a:pt x="70009" y="52864"/>
                  <a:pt x="81439" y="52864"/>
                  <a:pt x="93821" y="52864"/>
                </a:cubicBezTo>
                <a:cubicBezTo>
                  <a:pt x="157639" y="52864"/>
                  <a:pt x="181451" y="89059"/>
                  <a:pt x="181451" y="149066"/>
                </a:cubicBezTo>
                <a:cubicBezTo>
                  <a:pt x="181451" y="215741"/>
                  <a:pt x="143351" y="249079"/>
                  <a:pt x="90011" y="249079"/>
                </a:cubicBezTo>
                <a:cubicBezTo>
                  <a:pt x="78581" y="249079"/>
                  <a:pt x="68104" y="248126"/>
                  <a:pt x="60484" y="247174"/>
                </a:cubicBezTo>
                <a:lnTo>
                  <a:pt x="60484" y="53816"/>
                </a:lnTo>
                <a:close/>
                <a:moveTo>
                  <a:pt x="1329214" y="290036"/>
                </a:moveTo>
                <a:cubicBezTo>
                  <a:pt x="1342549" y="291941"/>
                  <a:pt x="1357789" y="293846"/>
                  <a:pt x="1372076" y="293846"/>
                </a:cubicBezTo>
                <a:cubicBezTo>
                  <a:pt x="1428274" y="293846"/>
                  <a:pt x="1464469" y="266224"/>
                  <a:pt x="1464469" y="225266"/>
                </a:cubicBezTo>
                <a:cubicBezTo>
                  <a:pt x="1464469" y="158591"/>
                  <a:pt x="1379696" y="172879"/>
                  <a:pt x="1379696" y="139541"/>
                </a:cubicBezTo>
                <a:cubicBezTo>
                  <a:pt x="1379696" y="126206"/>
                  <a:pt x="1389221" y="118586"/>
                  <a:pt x="1411129" y="118586"/>
                </a:cubicBezTo>
                <a:cubicBezTo>
                  <a:pt x="1417796" y="118586"/>
                  <a:pt x="1424464" y="119539"/>
                  <a:pt x="1430179" y="119539"/>
                </a:cubicBezTo>
                <a:cubicBezTo>
                  <a:pt x="1442561" y="119539"/>
                  <a:pt x="1451134" y="116681"/>
                  <a:pt x="1451134" y="97631"/>
                </a:cubicBezTo>
                <a:lnTo>
                  <a:pt x="1451134" y="82391"/>
                </a:lnTo>
                <a:cubicBezTo>
                  <a:pt x="1438751" y="80486"/>
                  <a:pt x="1425416" y="78581"/>
                  <a:pt x="1413986" y="78581"/>
                </a:cubicBezTo>
                <a:cubicBezTo>
                  <a:pt x="1355884" y="78581"/>
                  <a:pt x="1326356" y="109061"/>
                  <a:pt x="1326356" y="145256"/>
                </a:cubicBezTo>
                <a:cubicBezTo>
                  <a:pt x="1326356" y="215741"/>
                  <a:pt x="1410176" y="194786"/>
                  <a:pt x="1410176" y="230981"/>
                </a:cubicBezTo>
                <a:cubicBezTo>
                  <a:pt x="1410176" y="244316"/>
                  <a:pt x="1396841" y="253841"/>
                  <a:pt x="1376839" y="253841"/>
                </a:cubicBezTo>
                <a:cubicBezTo>
                  <a:pt x="1360646" y="253841"/>
                  <a:pt x="1345406" y="250984"/>
                  <a:pt x="1332071" y="247174"/>
                </a:cubicBezTo>
                <a:lnTo>
                  <a:pt x="1329214" y="290036"/>
                </a:lnTo>
                <a:close/>
                <a:moveTo>
                  <a:pt x="989171" y="289084"/>
                </a:moveTo>
                <a:lnTo>
                  <a:pt x="1042511" y="289084"/>
                </a:lnTo>
                <a:lnTo>
                  <a:pt x="1042511" y="163354"/>
                </a:lnTo>
                <a:cubicBezTo>
                  <a:pt x="1042511" y="134779"/>
                  <a:pt x="1050131" y="124301"/>
                  <a:pt x="1070134" y="124301"/>
                </a:cubicBezTo>
                <a:lnTo>
                  <a:pt x="1072991" y="124301"/>
                </a:lnTo>
                <a:cubicBezTo>
                  <a:pt x="1088231" y="124301"/>
                  <a:pt x="1095851" y="121444"/>
                  <a:pt x="1095851" y="108109"/>
                </a:cubicBezTo>
                <a:lnTo>
                  <a:pt x="1095851" y="83344"/>
                </a:lnTo>
                <a:lnTo>
                  <a:pt x="1063466" y="83344"/>
                </a:lnTo>
                <a:cubicBezTo>
                  <a:pt x="1003459" y="83344"/>
                  <a:pt x="988219" y="119539"/>
                  <a:pt x="988219" y="164306"/>
                </a:cubicBezTo>
                <a:lnTo>
                  <a:pt x="988219" y="289084"/>
                </a:lnTo>
                <a:close/>
                <a:moveTo>
                  <a:pt x="615791" y="226219"/>
                </a:moveTo>
                <a:cubicBezTo>
                  <a:pt x="615791" y="274796"/>
                  <a:pt x="630079" y="293846"/>
                  <a:pt x="675799" y="293846"/>
                </a:cubicBezTo>
                <a:cubicBezTo>
                  <a:pt x="690086" y="293846"/>
                  <a:pt x="705326" y="291941"/>
                  <a:pt x="718661" y="288131"/>
                </a:cubicBezTo>
                <a:lnTo>
                  <a:pt x="718661" y="247174"/>
                </a:lnTo>
                <a:cubicBezTo>
                  <a:pt x="711041" y="249079"/>
                  <a:pt x="699611" y="250984"/>
                  <a:pt x="692944" y="250984"/>
                </a:cubicBezTo>
                <a:cubicBezTo>
                  <a:pt x="674846" y="250984"/>
                  <a:pt x="668179" y="243364"/>
                  <a:pt x="668179" y="216694"/>
                </a:cubicBezTo>
                <a:lnTo>
                  <a:pt x="668179" y="124301"/>
                </a:lnTo>
                <a:lnTo>
                  <a:pt x="695801" y="124301"/>
                </a:lnTo>
                <a:cubicBezTo>
                  <a:pt x="710089" y="124301"/>
                  <a:pt x="718661" y="121444"/>
                  <a:pt x="718661" y="108109"/>
                </a:cubicBezTo>
                <a:lnTo>
                  <a:pt x="718661" y="83344"/>
                </a:lnTo>
                <a:lnTo>
                  <a:pt x="668179" y="83344"/>
                </a:lnTo>
                <a:lnTo>
                  <a:pt x="668179" y="8096"/>
                </a:lnTo>
                <a:lnTo>
                  <a:pt x="638651" y="8096"/>
                </a:lnTo>
                <a:cubicBezTo>
                  <a:pt x="623411" y="8096"/>
                  <a:pt x="615791" y="10954"/>
                  <a:pt x="615791" y="25241"/>
                </a:cubicBezTo>
                <a:lnTo>
                  <a:pt x="615791" y="226219"/>
                </a:lnTo>
                <a:close/>
                <a:moveTo>
                  <a:pt x="882491" y="246221"/>
                </a:moveTo>
                <a:cubicBezTo>
                  <a:pt x="882491" y="246221"/>
                  <a:pt x="872014" y="251936"/>
                  <a:pt x="849154" y="251936"/>
                </a:cubicBezTo>
                <a:cubicBezTo>
                  <a:pt x="813911" y="251936"/>
                  <a:pt x="800576" y="229076"/>
                  <a:pt x="800576" y="190976"/>
                </a:cubicBezTo>
                <a:cubicBezTo>
                  <a:pt x="800576" y="139541"/>
                  <a:pt x="826294" y="119539"/>
                  <a:pt x="856774" y="119539"/>
                </a:cubicBezTo>
                <a:cubicBezTo>
                  <a:pt x="867251" y="119539"/>
                  <a:pt x="874871" y="120491"/>
                  <a:pt x="883444" y="122396"/>
                </a:cubicBezTo>
                <a:lnTo>
                  <a:pt x="883444" y="246221"/>
                </a:lnTo>
                <a:close/>
                <a:moveTo>
                  <a:pt x="934879" y="90011"/>
                </a:moveTo>
                <a:cubicBezTo>
                  <a:pt x="934879" y="90011"/>
                  <a:pt x="910114" y="78581"/>
                  <a:pt x="860584" y="78581"/>
                </a:cubicBezTo>
                <a:cubicBezTo>
                  <a:pt x="787241" y="78581"/>
                  <a:pt x="744379" y="127159"/>
                  <a:pt x="744379" y="196691"/>
                </a:cubicBezTo>
                <a:cubicBezTo>
                  <a:pt x="744379" y="259556"/>
                  <a:pt x="781526" y="293846"/>
                  <a:pt x="844391" y="293846"/>
                </a:cubicBezTo>
                <a:cubicBezTo>
                  <a:pt x="902494" y="293846"/>
                  <a:pt x="934879" y="278606"/>
                  <a:pt x="934879" y="278606"/>
                </a:cubicBezTo>
                <a:lnTo>
                  <a:pt x="934879" y="90011"/>
                </a:lnTo>
                <a:close/>
                <a:moveTo>
                  <a:pt x="1279684" y="242411"/>
                </a:moveTo>
                <a:cubicBezTo>
                  <a:pt x="1279684" y="242411"/>
                  <a:pt x="1257776" y="252889"/>
                  <a:pt x="1220629" y="252889"/>
                </a:cubicBezTo>
                <a:cubicBezTo>
                  <a:pt x="1182529" y="252889"/>
                  <a:pt x="1162526" y="233839"/>
                  <a:pt x="1162526" y="195739"/>
                </a:cubicBezTo>
                <a:lnTo>
                  <a:pt x="1269206" y="195739"/>
                </a:lnTo>
                <a:cubicBezTo>
                  <a:pt x="1283494" y="195739"/>
                  <a:pt x="1292066" y="192881"/>
                  <a:pt x="1292066" y="179546"/>
                </a:cubicBezTo>
                <a:lnTo>
                  <a:pt x="1292066" y="171926"/>
                </a:lnTo>
                <a:cubicBezTo>
                  <a:pt x="1292066" y="120491"/>
                  <a:pt x="1265396" y="79534"/>
                  <a:pt x="1205389" y="79534"/>
                </a:cubicBezTo>
                <a:cubicBezTo>
                  <a:pt x="1143476" y="79534"/>
                  <a:pt x="1109186" y="126206"/>
                  <a:pt x="1109186" y="190024"/>
                </a:cubicBezTo>
                <a:cubicBezTo>
                  <a:pt x="1109186" y="263366"/>
                  <a:pt x="1147286" y="295751"/>
                  <a:pt x="1213009" y="295751"/>
                </a:cubicBezTo>
                <a:cubicBezTo>
                  <a:pt x="1255871" y="295751"/>
                  <a:pt x="1279684" y="285274"/>
                  <a:pt x="1279684" y="285274"/>
                </a:cubicBezTo>
                <a:lnTo>
                  <a:pt x="1279684" y="242411"/>
                </a:lnTo>
                <a:close/>
                <a:moveTo>
                  <a:pt x="1163479" y="158591"/>
                </a:moveTo>
                <a:cubicBezTo>
                  <a:pt x="1166336" y="133826"/>
                  <a:pt x="1182529" y="117634"/>
                  <a:pt x="1203484" y="117634"/>
                </a:cubicBezTo>
                <a:cubicBezTo>
                  <a:pt x="1227296" y="117634"/>
                  <a:pt x="1239679" y="132874"/>
                  <a:pt x="1239679" y="158591"/>
                </a:cubicBezTo>
                <a:lnTo>
                  <a:pt x="1163479" y="158591"/>
                </a:lnTo>
                <a:close/>
              </a:path>
            </a:pathLst>
          </a:custGeom>
          <a:solidFill>
            <a:srgbClr val="93B2C2"/>
          </a:solidFill>
          <a:ln w="9525" cap="flat">
            <a:noFill/>
            <a:prstDash val="solid"/>
            <a:miter/>
          </a:ln>
        </p:spPr>
        <p:txBody>
          <a:bodyPr rtlCol="0" anchor="ctr"/>
          <a:lstStyle/>
          <a:p>
            <a:endParaRPr lang="nl-NL"/>
          </a:p>
        </p:txBody>
      </p:sp>
      <p:sp>
        <p:nvSpPr>
          <p:cNvPr id="2" name="Tijdelijke aanduiding voor datum 1"/>
          <p:cNvSpPr>
            <a:spLocks noGrp="1"/>
          </p:cNvSpPr>
          <p:nvPr>
            <p:ph type="dt" sz="half" idx="10"/>
          </p:nvPr>
        </p:nvSpPr>
        <p:spPr>
          <a:xfrm>
            <a:off x="698500" y="6960393"/>
            <a:ext cx="2044700" cy="365125"/>
          </a:xfrm>
        </p:spPr>
        <p:txBody>
          <a:bodyPr/>
          <a:lstStyle/>
          <a:p>
            <a:fld id="{EE4205AE-69BD-474F-B827-0C9A61617AE1}" type="datetimeFigureOut">
              <a:rPr lang="en-US" smtClean="0"/>
              <a:t>9/3/2019</a:t>
            </a:fld>
            <a:endParaRPr lang="en-US"/>
          </a:p>
        </p:txBody>
      </p:sp>
      <p:sp>
        <p:nvSpPr>
          <p:cNvPr id="4" name="Tijdelijke aanduiding voor dianummer 3"/>
          <p:cNvSpPr>
            <a:spLocks noGrp="1"/>
          </p:cNvSpPr>
          <p:nvPr>
            <p:ph type="sldNum" sz="quarter" idx="12"/>
          </p:nvPr>
        </p:nvSpPr>
        <p:spPr>
          <a:xfrm>
            <a:off x="12418586" y="5792247"/>
            <a:ext cx="434714" cy="365125"/>
          </a:xfrm>
        </p:spPr>
        <p:txBody>
          <a:bodyPr/>
          <a:lstStyle/>
          <a:p>
            <a:fld id="{90F9D532-E951-764E-9715-776F344DAD35}" type="slidenum">
              <a:rPr lang="en-US" smtClean="0"/>
              <a:t>‹#›</a:t>
            </a:fld>
            <a:endParaRPr lang="en-US"/>
          </a:p>
        </p:txBody>
      </p:sp>
      <p:sp>
        <p:nvSpPr>
          <p:cNvPr id="5" name="Tekstvak 4"/>
          <p:cNvSpPr txBox="1"/>
          <p:nvPr/>
        </p:nvSpPr>
        <p:spPr>
          <a:xfrm>
            <a:off x="-10750" y="-662296"/>
            <a:ext cx="12192000" cy="461665"/>
          </a:xfrm>
          <a:prstGeom prst="rect">
            <a:avLst/>
          </a:prstGeom>
          <a:noFill/>
        </p:spPr>
        <p:txBody>
          <a:bodyPr wrap="square" rtlCol="0">
            <a:spAutoFit/>
          </a:bodyPr>
          <a:lstStyle/>
          <a:p>
            <a:pPr algn="ctr"/>
            <a:r>
              <a:rPr lang="nl-NL" sz="2400" b="0" spc="50" baseline="0">
                <a:solidFill>
                  <a:schemeClr val="accent2"/>
                </a:solidFill>
                <a:latin typeface="+mj-lt"/>
                <a:cs typeface="Calibri" panose="020F0502020204030204" pitchFamily="34" charset="0"/>
              </a:rPr>
              <a:t>LOGO ANIMATIE</a:t>
            </a:r>
          </a:p>
        </p:txBody>
      </p:sp>
      <p:sp>
        <p:nvSpPr>
          <p:cNvPr id="26" name="Vrije vorm: vorm 25">
            <a:extLst>
              <a:ext uri="{FF2B5EF4-FFF2-40B4-BE49-F238E27FC236}">
                <a16:creationId xmlns:a16="http://schemas.microsoft.com/office/drawing/2014/main" id="{4E62BDB4-1E3B-4200-B740-41F927FDE900}"/>
              </a:ext>
            </a:extLst>
          </p:cNvPr>
          <p:cNvSpPr/>
          <p:nvPr/>
        </p:nvSpPr>
        <p:spPr>
          <a:xfrm>
            <a:off x="7208264" y="4119371"/>
            <a:ext cx="1039826" cy="1010117"/>
          </a:xfrm>
          <a:custGeom>
            <a:avLst/>
            <a:gdLst>
              <a:gd name="connsiteX0" fmla="*/ 200501 w 333375"/>
              <a:gd name="connsiteY0" fmla="*/ 27547 h 323850"/>
              <a:gd name="connsiteX1" fmla="*/ 126206 w 333375"/>
              <a:gd name="connsiteY1" fmla="*/ 195187 h 323850"/>
              <a:gd name="connsiteX2" fmla="*/ 7144 w 333375"/>
              <a:gd name="connsiteY2" fmla="*/ 309487 h 323850"/>
              <a:gd name="connsiteX3" fmla="*/ 7144 w 333375"/>
              <a:gd name="connsiteY3" fmla="*/ 313297 h 323850"/>
              <a:gd name="connsiteX4" fmla="*/ 68104 w 333375"/>
              <a:gd name="connsiteY4" fmla="*/ 319964 h 323850"/>
              <a:gd name="connsiteX5" fmla="*/ 255746 w 333375"/>
              <a:gd name="connsiteY5" fmla="*/ 241859 h 323850"/>
              <a:gd name="connsiteX6" fmla="*/ 270986 w 333375"/>
              <a:gd name="connsiteY6" fmla="*/ 118034 h 323850"/>
              <a:gd name="connsiteX7" fmla="*/ 315754 w 333375"/>
              <a:gd name="connsiteY7" fmla="*/ 54217 h 323850"/>
              <a:gd name="connsiteX8" fmla="*/ 200501 w 333375"/>
              <a:gd name="connsiteY8" fmla="*/ 27547 h 323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3375" h="323850">
                <a:moveTo>
                  <a:pt x="200501" y="27547"/>
                </a:moveTo>
                <a:cubicBezTo>
                  <a:pt x="42386" y="83744"/>
                  <a:pt x="37624" y="187567"/>
                  <a:pt x="126206" y="195187"/>
                </a:cubicBezTo>
                <a:cubicBezTo>
                  <a:pt x="236696" y="203759"/>
                  <a:pt x="181451" y="323774"/>
                  <a:pt x="7144" y="309487"/>
                </a:cubicBezTo>
                <a:lnTo>
                  <a:pt x="7144" y="313297"/>
                </a:lnTo>
                <a:cubicBezTo>
                  <a:pt x="27146" y="318059"/>
                  <a:pt x="47149" y="319964"/>
                  <a:pt x="68104" y="319964"/>
                </a:cubicBezTo>
                <a:cubicBezTo>
                  <a:pt x="141446" y="319964"/>
                  <a:pt x="206216" y="292342"/>
                  <a:pt x="255746" y="241859"/>
                </a:cubicBezTo>
                <a:cubicBezTo>
                  <a:pt x="338614" y="157087"/>
                  <a:pt x="319564" y="118034"/>
                  <a:pt x="270986" y="118034"/>
                </a:cubicBezTo>
                <a:cubicBezTo>
                  <a:pt x="211931" y="118034"/>
                  <a:pt x="284321" y="76124"/>
                  <a:pt x="315754" y="54217"/>
                </a:cubicBezTo>
                <a:cubicBezTo>
                  <a:pt x="348139" y="31357"/>
                  <a:pt x="339566" y="-21983"/>
                  <a:pt x="200501" y="27547"/>
                </a:cubicBezTo>
                <a:close/>
              </a:path>
            </a:pathLst>
          </a:custGeom>
          <a:solidFill>
            <a:srgbClr val="0082B9"/>
          </a:solidFill>
          <a:ln w="9525" cap="flat">
            <a:noFill/>
            <a:prstDash val="solid"/>
            <a:miter/>
          </a:ln>
        </p:spPr>
        <p:txBody>
          <a:bodyPr rtlCol="0" anchor="ctr"/>
          <a:lstStyle/>
          <a:p>
            <a:endParaRPr lang="nl-NL"/>
          </a:p>
        </p:txBody>
      </p:sp>
      <p:sp>
        <p:nvSpPr>
          <p:cNvPr id="28" name="Vrije vorm: vorm 27">
            <a:extLst>
              <a:ext uri="{FF2B5EF4-FFF2-40B4-BE49-F238E27FC236}">
                <a16:creationId xmlns:a16="http://schemas.microsoft.com/office/drawing/2014/main" id="{35CE8722-0516-4CA6-A166-72CE8D7DE63A}"/>
              </a:ext>
            </a:extLst>
          </p:cNvPr>
          <p:cNvSpPr/>
          <p:nvPr/>
        </p:nvSpPr>
        <p:spPr>
          <a:xfrm>
            <a:off x="7009210" y="3413539"/>
            <a:ext cx="1188373" cy="1218083"/>
          </a:xfrm>
          <a:custGeom>
            <a:avLst/>
            <a:gdLst>
              <a:gd name="connsiteX0" fmla="*/ 86201 w 381000"/>
              <a:gd name="connsiteY0" fmla="*/ 7144 h 390525"/>
              <a:gd name="connsiteX1" fmla="*/ 120491 w 381000"/>
              <a:gd name="connsiteY1" fmla="*/ 124301 h 390525"/>
              <a:gd name="connsiteX2" fmla="*/ 113824 w 381000"/>
              <a:gd name="connsiteY2" fmla="*/ 217646 h 390525"/>
              <a:gd name="connsiteX3" fmla="*/ 7144 w 381000"/>
              <a:gd name="connsiteY3" fmla="*/ 384334 h 390525"/>
              <a:gd name="connsiteX4" fmla="*/ 11906 w 381000"/>
              <a:gd name="connsiteY4" fmla="*/ 389096 h 390525"/>
              <a:gd name="connsiteX5" fmla="*/ 379571 w 381000"/>
              <a:gd name="connsiteY5" fmla="*/ 176689 h 390525"/>
              <a:gd name="connsiteX6" fmla="*/ 330994 w 381000"/>
              <a:gd name="connsiteY6" fmla="*/ 147161 h 390525"/>
              <a:gd name="connsiteX7" fmla="*/ 293846 w 381000"/>
              <a:gd name="connsiteY7" fmla="*/ 121444 h 390525"/>
              <a:gd name="connsiteX8" fmla="*/ 138589 w 381000"/>
              <a:gd name="connsiteY8" fmla="*/ 70961 h 390525"/>
              <a:gd name="connsiteX9" fmla="*/ 89059 w 381000"/>
              <a:gd name="connsiteY9" fmla="*/ 7144 h 390525"/>
              <a:gd name="connsiteX10" fmla="*/ 86201 w 381000"/>
              <a:gd name="connsiteY10" fmla="*/ 7144 h 39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1000" h="390525">
                <a:moveTo>
                  <a:pt x="86201" y="7144"/>
                </a:moveTo>
                <a:cubicBezTo>
                  <a:pt x="28099" y="39529"/>
                  <a:pt x="-50959" y="150971"/>
                  <a:pt x="120491" y="124301"/>
                </a:cubicBezTo>
                <a:cubicBezTo>
                  <a:pt x="218599" y="109061"/>
                  <a:pt x="190976" y="157639"/>
                  <a:pt x="113824" y="217646"/>
                </a:cubicBezTo>
                <a:cubicBezTo>
                  <a:pt x="49054" y="269081"/>
                  <a:pt x="12859" y="349091"/>
                  <a:pt x="7144" y="384334"/>
                </a:cubicBezTo>
                <a:lnTo>
                  <a:pt x="11906" y="389096"/>
                </a:lnTo>
                <a:cubicBezTo>
                  <a:pt x="66199" y="270986"/>
                  <a:pt x="271939" y="166211"/>
                  <a:pt x="379571" y="176689"/>
                </a:cubicBezTo>
                <a:cubicBezTo>
                  <a:pt x="393859" y="152876"/>
                  <a:pt x="342424" y="148114"/>
                  <a:pt x="330994" y="147161"/>
                </a:cubicBezTo>
                <a:cubicBezTo>
                  <a:pt x="303371" y="144304"/>
                  <a:pt x="264319" y="155734"/>
                  <a:pt x="293846" y="121444"/>
                </a:cubicBezTo>
                <a:cubicBezTo>
                  <a:pt x="360521" y="44291"/>
                  <a:pt x="249079" y="47149"/>
                  <a:pt x="138589" y="70961"/>
                </a:cubicBezTo>
                <a:cubicBezTo>
                  <a:pt x="35719" y="92869"/>
                  <a:pt x="52864" y="42386"/>
                  <a:pt x="89059" y="7144"/>
                </a:cubicBezTo>
                <a:lnTo>
                  <a:pt x="86201" y="7144"/>
                </a:lnTo>
                <a:close/>
              </a:path>
            </a:pathLst>
          </a:custGeom>
          <a:solidFill>
            <a:srgbClr val="93B2C2"/>
          </a:solidFill>
          <a:ln w="9525" cap="flat">
            <a:noFill/>
            <a:prstDash val="solid"/>
            <a:miter/>
          </a:ln>
        </p:spPr>
        <p:txBody>
          <a:bodyPr rtlCol="0" anchor="ctr"/>
          <a:lstStyle/>
          <a:p>
            <a:endParaRPr lang="nl-NL"/>
          </a:p>
        </p:txBody>
      </p:sp>
      <p:sp>
        <p:nvSpPr>
          <p:cNvPr id="36" name="Tijdelijke aanduiding voor voettekst 2">
            <a:extLst>
              <a:ext uri="{FF2B5EF4-FFF2-40B4-BE49-F238E27FC236}">
                <a16:creationId xmlns:a16="http://schemas.microsoft.com/office/drawing/2014/main" id="{047648CD-4B5D-4D54-8291-FAA000157464}"/>
              </a:ext>
            </a:extLst>
          </p:cNvPr>
          <p:cNvSpPr>
            <a:spLocks noGrp="1"/>
          </p:cNvSpPr>
          <p:nvPr>
            <p:ph type="ftr" sz="quarter" idx="11"/>
          </p:nvPr>
        </p:nvSpPr>
        <p:spPr>
          <a:xfrm>
            <a:off x="2916755" y="6960393"/>
            <a:ext cx="6045838" cy="365125"/>
          </a:xfrm>
        </p:spPr>
        <p:txBody>
          <a:bodyPr/>
          <a:lstStyle>
            <a:lvl1pPr algn="l">
              <a:defRPr/>
            </a:lvl1pPr>
          </a:lstStyle>
          <a:p>
            <a:endParaRPr lang="en-US"/>
          </a:p>
        </p:txBody>
      </p:sp>
      <p:sp>
        <p:nvSpPr>
          <p:cNvPr id="39" name="Rechthoek 38">
            <a:extLst>
              <a:ext uri="{FF2B5EF4-FFF2-40B4-BE49-F238E27FC236}">
                <a16:creationId xmlns:a16="http://schemas.microsoft.com/office/drawing/2014/main" id="{683B1189-362F-4B47-BE3F-3831DE7D62FF}"/>
              </a:ext>
            </a:extLst>
          </p:cNvPr>
          <p:cNvSpPr/>
          <p:nvPr/>
        </p:nvSpPr>
        <p:spPr>
          <a:xfrm>
            <a:off x="-10750" y="-25400"/>
            <a:ext cx="4405539" cy="34389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7090055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25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2000" fill="hold"/>
                                        <p:tgtEl>
                                          <p:spTgt spid="27"/>
                                        </p:tgtEl>
                                        <p:attrNameLst>
                                          <p:attrName>ppt_x</p:attrName>
                                        </p:attrNameLst>
                                      </p:cBhvr>
                                      <p:tavLst>
                                        <p:tav tm="0">
                                          <p:val>
                                            <p:strVal val="0-#ppt_w/2"/>
                                          </p:val>
                                        </p:tav>
                                        <p:tav tm="100000">
                                          <p:val>
                                            <p:strVal val="#ppt_x"/>
                                          </p:val>
                                        </p:tav>
                                      </p:tavLst>
                                    </p:anim>
                                    <p:anim calcmode="lin" valueType="num">
                                      <p:cBhvr additive="base">
                                        <p:cTn id="8" dur="2000" fill="hold"/>
                                        <p:tgtEl>
                                          <p:spTgt spid="27"/>
                                        </p:tgtEl>
                                        <p:attrNameLst>
                                          <p:attrName>ppt_y</p:attrName>
                                        </p:attrNameLst>
                                      </p:cBhvr>
                                      <p:tavLst>
                                        <p:tav tm="0">
                                          <p:val>
                                            <p:strVal val="#ppt_y"/>
                                          </p:val>
                                        </p:tav>
                                        <p:tav tm="100000">
                                          <p:val>
                                            <p:strVal val="#ppt_y"/>
                                          </p:val>
                                        </p:tav>
                                      </p:tavLst>
                                    </p:anim>
                                  </p:childTnLst>
                                </p:cTn>
                              </p:par>
                              <p:par>
                                <p:cTn id="9" presetID="2" presetClass="entr" presetSubtype="2" decel="100000" fill="hold" nodeType="withEffect">
                                  <p:stCondLst>
                                    <p:cond delay="500"/>
                                  </p:stCondLst>
                                  <p:childTnLst>
                                    <p:set>
                                      <p:cBhvr>
                                        <p:cTn id="10" dur="1" fill="hold">
                                          <p:stCondLst>
                                            <p:cond delay="0"/>
                                          </p:stCondLst>
                                        </p:cTn>
                                        <p:tgtEl>
                                          <p:spTgt spid="37"/>
                                        </p:tgtEl>
                                        <p:attrNameLst>
                                          <p:attrName>style.visibility</p:attrName>
                                        </p:attrNameLst>
                                      </p:cBhvr>
                                      <p:to>
                                        <p:strVal val="visible"/>
                                      </p:to>
                                    </p:set>
                                    <p:anim calcmode="lin" valueType="num">
                                      <p:cBhvr additive="base">
                                        <p:cTn id="11" dur="2000" fill="hold"/>
                                        <p:tgtEl>
                                          <p:spTgt spid="37"/>
                                        </p:tgtEl>
                                        <p:attrNameLst>
                                          <p:attrName>ppt_x</p:attrName>
                                        </p:attrNameLst>
                                      </p:cBhvr>
                                      <p:tavLst>
                                        <p:tav tm="0">
                                          <p:val>
                                            <p:strVal val="1+#ppt_w/2"/>
                                          </p:val>
                                        </p:tav>
                                        <p:tav tm="100000">
                                          <p:val>
                                            <p:strVal val="#ppt_x"/>
                                          </p:val>
                                        </p:tav>
                                      </p:tavLst>
                                    </p:anim>
                                    <p:anim calcmode="lin" valueType="num">
                                      <p:cBhvr additive="base">
                                        <p:cTn id="12" dur="2000" fill="hold"/>
                                        <p:tgtEl>
                                          <p:spTgt spid="37"/>
                                        </p:tgtEl>
                                        <p:attrNameLst>
                                          <p:attrName>ppt_y</p:attrName>
                                        </p:attrNameLst>
                                      </p:cBhvr>
                                      <p:tavLst>
                                        <p:tav tm="0">
                                          <p:val>
                                            <p:strVal val="#ppt_y"/>
                                          </p:val>
                                        </p:tav>
                                        <p:tav tm="100000">
                                          <p:val>
                                            <p:strVal val="#ppt_y"/>
                                          </p:val>
                                        </p:tav>
                                      </p:tavLst>
                                    </p:anim>
                                  </p:childTnLst>
                                </p:cTn>
                              </p:par>
                              <p:par>
                                <p:cTn id="13" presetID="53" presetClass="entr" presetSubtype="16" fill="hold" grpId="0" nodeType="withEffect">
                                  <p:stCondLst>
                                    <p:cond delay="1250"/>
                                  </p:stCondLst>
                                  <p:childTnLst>
                                    <p:set>
                                      <p:cBhvr>
                                        <p:cTn id="14" dur="1" fill="hold">
                                          <p:stCondLst>
                                            <p:cond delay="0"/>
                                          </p:stCondLst>
                                        </p:cTn>
                                        <p:tgtEl>
                                          <p:spTgt spid="28"/>
                                        </p:tgtEl>
                                        <p:attrNameLst>
                                          <p:attrName>style.visibility</p:attrName>
                                        </p:attrNameLst>
                                      </p:cBhvr>
                                      <p:to>
                                        <p:strVal val="visible"/>
                                      </p:to>
                                    </p:set>
                                    <p:anim calcmode="lin" valueType="num">
                                      <p:cBhvr>
                                        <p:cTn id="15" dur="250" fill="hold"/>
                                        <p:tgtEl>
                                          <p:spTgt spid="28"/>
                                        </p:tgtEl>
                                        <p:attrNameLst>
                                          <p:attrName>ppt_w</p:attrName>
                                        </p:attrNameLst>
                                      </p:cBhvr>
                                      <p:tavLst>
                                        <p:tav tm="0">
                                          <p:val>
                                            <p:fltVal val="0"/>
                                          </p:val>
                                        </p:tav>
                                        <p:tav tm="100000">
                                          <p:val>
                                            <p:strVal val="#ppt_w"/>
                                          </p:val>
                                        </p:tav>
                                      </p:tavLst>
                                    </p:anim>
                                    <p:anim calcmode="lin" valueType="num">
                                      <p:cBhvr>
                                        <p:cTn id="16" dur="250" fill="hold"/>
                                        <p:tgtEl>
                                          <p:spTgt spid="28"/>
                                        </p:tgtEl>
                                        <p:attrNameLst>
                                          <p:attrName>ppt_h</p:attrName>
                                        </p:attrNameLst>
                                      </p:cBhvr>
                                      <p:tavLst>
                                        <p:tav tm="0">
                                          <p:val>
                                            <p:fltVal val="0"/>
                                          </p:val>
                                        </p:tav>
                                        <p:tav tm="100000">
                                          <p:val>
                                            <p:strVal val="#ppt_h"/>
                                          </p:val>
                                        </p:tav>
                                      </p:tavLst>
                                    </p:anim>
                                    <p:animEffect transition="in" filter="fade">
                                      <p:cBhvr>
                                        <p:cTn id="17" dur="250"/>
                                        <p:tgtEl>
                                          <p:spTgt spid="28"/>
                                        </p:tgtEl>
                                      </p:cBhvr>
                                    </p:animEffect>
                                  </p:childTnLst>
                                </p:cTn>
                              </p:par>
                              <p:par>
                                <p:cTn id="18" presetID="6" presetClass="emph" presetSubtype="0" autoRev="1" fill="hold" grpId="1" nodeType="withEffect">
                                  <p:stCondLst>
                                    <p:cond delay="1250"/>
                                  </p:stCondLst>
                                  <p:childTnLst>
                                    <p:animScale>
                                      <p:cBhvr>
                                        <p:cTn id="19" dur="500" fill="hold"/>
                                        <p:tgtEl>
                                          <p:spTgt spid="28"/>
                                        </p:tgtEl>
                                      </p:cBhvr>
                                      <p:by x="120000" y="120000"/>
                                    </p:animScale>
                                  </p:childTnLst>
                                </p:cTn>
                              </p:par>
                              <p:par>
                                <p:cTn id="20" presetID="53" presetClass="entr" presetSubtype="16" fill="hold" grpId="0" nodeType="withEffect">
                                  <p:stCondLst>
                                    <p:cond delay="1500"/>
                                  </p:stCondLst>
                                  <p:childTnLst>
                                    <p:set>
                                      <p:cBhvr>
                                        <p:cTn id="21" dur="1" fill="hold">
                                          <p:stCondLst>
                                            <p:cond delay="0"/>
                                          </p:stCondLst>
                                        </p:cTn>
                                        <p:tgtEl>
                                          <p:spTgt spid="26"/>
                                        </p:tgtEl>
                                        <p:attrNameLst>
                                          <p:attrName>style.visibility</p:attrName>
                                        </p:attrNameLst>
                                      </p:cBhvr>
                                      <p:to>
                                        <p:strVal val="visible"/>
                                      </p:to>
                                    </p:set>
                                    <p:anim calcmode="lin" valueType="num">
                                      <p:cBhvr>
                                        <p:cTn id="22" dur="250" fill="hold"/>
                                        <p:tgtEl>
                                          <p:spTgt spid="26"/>
                                        </p:tgtEl>
                                        <p:attrNameLst>
                                          <p:attrName>ppt_w</p:attrName>
                                        </p:attrNameLst>
                                      </p:cBhvr>
                                      <p:tavLst>
                                        <p:tav tm="0">
                                          <p:val>
                                            <p:fltVal val="0"/>
                                          </p:val>
                                        </p:tav>
                                        <p:tav tm="100000">
                                          <p:val>
                                            <p:strVal val="#ppt_w"/>
                                          </p:val>
                                        </p:tav>
                                      </p:tavLst>
                                    </p:anim>
                                    <p:anim calcmode="lin" valueType="num">
                                      <p:cBhvr>
                                        <p:cTn id="23" dur="250" fill="hold"/>
                                        <p:tgtEl>
                                          <p:spTgt spid="26"/>
                                        </p:tgtEl>
                                        <p:attrNameLst>
                                          <p:attrName>ppt_h</p:attrName>
                                        </p:attrNameLst>
                                      </p:cBhvr>
                                      <p:tavLst>
                                        <p:tav tm="0">
                                          <p:val>
                                            <p:fltVal val="0"/>
                                          </p:val>
                                        </p:tav>
                                        <p:tav tm="100000">
                                          <p:val>
                                            <p:strVal val="#ppt_h"/>
                                          </p:val>
                                        </p:tav>
                                      </p:tavLst>
                                    </p:anim>
                                    <p:animEffect transition="in" filter="fade">
                                      <p:cBhvr>
                                        <p:cTn id="24" dur="250"/>
                                        <p:tgtEl>
                                          <p:spTgt spid="26"/>
                                        </p:tgtEl>
                                      </p:cBhvr>
                                    </p:animEffect>
                                  </p:childTnLst>
                                </p:cTn>
                              </p:par>
                              <p:par>
                                <p:cTn id="25" presetID="6" presetClass="emph" presetSubtype="0" autoRev="1" fill="hold" grpId="1" nodeType="withEffect">
                                  <p:stCondLst>
                                    <p:cond delay="1500"/>
                                  </p:stCondLst>
                                  <p:childTnLst>
                                    <p:animScale>
                                      <p:cBhvr>
                                        <p:cTn id="26" dur="500" fill="hold"/>
                                        <p:tgtEl>
                                          <p:spTgt spid="26"/>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6" grpId="0" animBg="1"/>
      <p:bldP spid="26" grpId="1" animBg="1"/>
      <p:bldP spid="28" grpId="0" animBg="1"/>
      <p:bldP spid="28" grpId="1" animBg="1"/>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75% FOTO, 25% TEKST">
    <p:spTree>
      <p:nvGrpSpPr>
        <p:cNvPr id="1" name=""/>
        <p:cNvGrpSpPr/>
        <p:nvPr/>
      </p:nvGrpSpPr>
      <p:grpSpPr>
        <a:xfrm>
          <a:off x="0" y="0"/>
          <a:ext cx="0" cy="0"/>
          <a:chOff x="0" y="0"/>
          <a:chExt cx="0" cy="0"/>
        </a:xfrm>
      </p:grpSpPr>
      <p:sp>
        <p:nvSpPr>
          <p:cNvPr id="229" name="Rechthoek 228">
            <a:extLst>
              <a:ext uri="{FF2B5EF4-FFF2-40B4-BE49-F238E27FC236}">
                <a16:creationId xmlns:a16="http://schemas.microsoft.com/office/drawing/2014/main" id="{EC3A0255-10D3-4A96-91C7-73504D3228A1}"/>
              </a:ext>
            </a:extLst>
          </p:cNvPr>
          <p:cNvSpPr/>
          <p:nvPr/>
        </p:nvSpPr>
        <p:spPr>
          <a:xfrm>
            <a:off x="8940800" y="5102332"/>
            <a:ext cx="2594082" cy="17542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51" name="Tijdelijke aanduiding voor afbeelding 8">
            <a:extLst>
              <a:ext uri="{FF2B5EF4-FFF2-40B4-BE49-F238E27FC236}">
                <a16:creationId xmlns:a16="http://schemas.microsoft.com/office/drawing/2014/main" id="{5CFE7F97-2109-4DE1-997E-438DDA5BA466}"/>
              </a:ext>
            </a:extLst>
          </p:cNvPr>
          <p:cNvSpPr>
            <a:spLocks noGrp="1"/>
          </p:cNvSpPr>
          <p:nvPr>
            <p:ph type="pic" sz="quarter" idx="14" hasCustomPrompt="1"/>
          </p:nvPr>
        </p:nvSpPr>
        <p:spPr>
          <a:xfrm>
            <a:off x="4489450" y="1434"/>
            <a:ext cx="7177426" cy="6856566"/>
          </a:xfrm>
          <a:prstGeom prst="rect">
            <a:avLst/>
          </a:prstGeom>
          <a:solidFill>
            <a:schemeClr val="bg1">
              <a:lumMod val="95000"/>
            </a:schemeClr>
          </a:solidFill>
        </p:spPr>
        <p:txBody>
          <a:bodyPr bIns="1620000" anchor="ctr"/>
          <a:lstStyle>
            <a:lvl1pPr marL="0" indent="0" algn="ctr">
              <a:lnSpc>
                <a:spcPct val="90000"/>
              </a:lnSpc>
              <a:spcBef>
                <a:spcPts val="0"/>
              </a:spcBef>
              <a:spcAft>
                <a:spcPts val="0"/>
              </a:spcAft>
              <a:buNone/>
              <a:defRPr sz="1500" i="1">
                <a:solidFill>
                  <a:schemeClr val="tx1">
                    <a:lumMod val="50000"/>
                    <a:lumOff val="50000"/>
                  </a:schemeClr>
                </a:solidFill>
              </a:defRPr>
            </a:lvl1pPr>
          </a:lstStyle>
          <a:p>
            <a:r>
              <a:rPr lang="nl-NL"/>
              <a:t>Klik op het onderstaande icoon </a:t>
            </a:r>
            <a:br>
              <a:rPr lang="nl-NL"/>
            </a:br>
            <a:r>
              <a:rPr lang="nl-NL"/>
              <a:t>om een foto in te voegen.</a:t>
            </a:r>
            <a:br>
              <a:rPr lang="nl-NL"/>
            </a:br>
            <a:br>
              <a:rPr lang="nl-NL"/>
            </a:br>
            <a:r>
              <a:rPr lang="nl-NL"/>
              <a:t>Meer hulp nodig? </a:t>
            </a:r>
            <a:br>
              <a:rPr lang="nl-NL"/>
            </a:br>
            <a:r>
              <a:rPr lang="nl-NL"/>
              <a:t>Aan de zijkanten van de slides zijn instructies </a:t>
            </a:r>
            <a:br>
              <a:rPr lang="nl-NL"/>
            </a:br>
            <a:r>
              <a:rPr lang="nl-NL"/>
              <a:t>geplaatst voor verdere informatie.</a:t>
            </a:r>
          </a:p>
        </p:txBody>
      </p:sp>
      <p:sp>
        <p:nvSpPr>
          <p:cNvPr id="7" name="Tekstvak 6"/>
          <p:cNvSpPr txBox="1"/>
          <p:nvPr/>
        </p:nvSpPr>
        <p:spPr>
          <a:xfrm>
            <a:off x="-10750" y="-662296"/>
            <a:ext cx="12192000" cy="461665"/>
          </a:xfrm>
          <a:prstGeom prst="rect">
            <a:avLst/>
          </a:prstGeom>
          <a:noFill/>
        </p:spPr>
        <p:txBody>
          <a:bodyPr wrap="square" rtlCol="0">
            <a:spAutoFit/>
          </a:bodyPr>
          <a:lstStyle/>
          <a:p>
            <a:pPr marL="0" algn="ctr" defTabSz="914400" rtl="0" eaLnBrk="1" latinLnBrk="0" hangingPunct="1"/>
            <a:r>
              <a:rPr lang="nl-NL" sz="2400" b="0" kern="1200" spc="50" baseline="0">
                <a:solidFill>
                  <a:schemeClr val="accent2"/>
                </a:solidFill>
                <a:latin typeface="+mj-lt"/>
                <a:ea typeface="+mn-ea"/>
                <a:cs typeface="Calibri" panose="020F0502020204030204" pitchFamily="34" charset="0"/>
              </a:rPr>
              <a:t>75% FOTO, 25% TEKST</a:t>
            </a:r>
          </a:p>
        </p:txBody>
      </p:sp>
      <p:sp>
        <p:nvSpPr>
          <p:cNvPr id="4" name="Tijdelijke aanduiding voor datum 3"/>
          <p:cNvSpPr>
            <a:spLocks noGrp="1"/>
          </p:cNvSpPr>
          <p:nvPr>
            <p:ph type="dt" sz="half" idx="10"/>
          </p:nvPr>
        </p:nvSpPr>
        <p:spPr/>
        <p:txBody>
          <a:bodyPr/>
          <a:lstStyle/>
          <a:p>
            <a:fld id="{EE4205AE-69BD-474F-B827-0C9A61617AE1}" type="datetimeFigureOut">
              <a:rPr lang="en-US" smtClean="0"/>
              <a:t>9/3/2019</a:t>
            </a:fld>
            <a:endParaRPr lang="en-US"/>
          </a:p>
        </p:txBody>
      </p:sp>
      <p:sp>
        <p:nvSpPr>
          <p:cNvPr id="5" name="Tijdelijke aanduiding voor voettekst 4"/>
          <p:cNvSpPr>
            <a:spLocks noGrp="1"/>
          </p:cNvSpPr>
          <p:nvPr>
            <p:ph type="ftr" sz="quarter" idx="11"/>
          </p:nvPr>
        </p:nvSpPr>
        <p:spPr/>
        <p:txBody>
          <a:bodyPr/>
          <a:lstStyle>
            <a:lvl1pPr>
              <a:defRPr/>
            </a:lvl1pPr>
          </a:lstStyle>
          <a:p>
            <a:endParaRPr lang="en-US"/>
          </a:p>
        </p:txBody>
      </p:sp>
      <p:sp>
        <p:nvSpPr>
          <p:cNvPr id="6" name="Tijdelijke aanduiding voor dianummer 5"/>
          <p:cNvSpPr>
            <a:spLocks noGrp="1"/>
          </p:cNvSpPr>
          <p:nvPr>
            <p:ph type="sldNum" sz="quarter" idx="12"/>
          </p:nvPr>
        </p:nvSpPr>
        <p:spPr/>
        <p:txBody>
          <a:bodyPr/>
          <a:lstStyle/>
          <a:p>
            <a:fld id="{90F9D532-E951-764E-9715-776F344DAD35}" type="slidenum">
              <a:rPr lang="en-US" smtClean="0"/>
              <a:t>‹#›</a:t>
            </a:fld>
            <a:endParaRPr lang="en-US"/>
          </a:p>
        </p:txBody>
      </p:sp>
      <p:sp>
        <p:nvSpPr>
          <p:cNvPr id="150" name="Titel 1">
            <a:extLst>
              <a:ext uri="{FF2B5EF4-FFF2-40B4-BE49-F238E27FC236}">
                <a16:creationId xmlns:a16="http://schemas.microsoft.com/office/drawing/2014/main" id="{FD5F92FE-31DA-4DF9-9BB1-8965759A7E1E}"/>
              </a:ext>
            </a:extLst>
          </p:cNvPr>
          <p:cNvSpPr>
            <a:spLocks noGrp="1"/>
          </p:cNvSpPr>
          <p:nvPr>
            <p:ph type="title" hasCustomPrompt="1"/>
          </p:nvPr>
        </p:nvSpPr>
        <p:spPr>
          <a:xfrm>
            <a:off x="558162" y="741500"/>
            <a:ext cx="3637556" cy="490400"/>
          </a:xfrm>
        </p:spPr>
        <p:txBody>
          <a:bodyPr lIns="0" tIns="0" rIns="0" bIns="0"/>
          <a:lstStyle>
            <a:lvl1pPr>
              <a:defRPr/>
            </a:lvl1pPr>
          </a:lstStyle>
          <a:p>
            <a:r>
              <a:rPr lang="nl-NL"/>
              <a:t>Plaats hier je titel</a:t>
            </a:r>
          </a:p>
        </p:txBody>
      </p:sp>
      <p:sp>
        <p:nvSpPr>
          <p:cNvPr id="152" name="Tijdelijke aanduiding voor verticale tekst 2">
            <a:extLst>
              <a:ext uri="{FF2B5EF4-FFF2-40B4-BE49-F238E27FC236}">
                <a16:creationId xmlns:a16="http://schemas.microsoft.com/office/drawing/2014/main" id="{5D1E6218-47B7-4893-8F28-0B7DB13398C5}"/>
              </a:ext>
            </a:extLst>
          </p:cNvPr>
          <p:cNvSpPr>
            <a:spLocks noGrp="1"/>
          </p:cNvSpPr>
          <p:nvPr>
            <p:ph type="body" orient="vert" idx="1" hasCustomPrompt="1"/>
          </p:nvPr>
        </p:nvSpPr>
        <p:spPr>
          <a:xfrm>
            <a:off x="558182" y="1485900"/>
            <a:ext cx="3637556" cy="4521200"/>
          </a:xfrm>
        </p:spPr>
        <p:txBody>
          <a:bodyPr vert="horz" lIns="0" tIns="0" rIns="0" bIns="0"/>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nl-NL"/>
              <a:t>Klik hier om een </a:t>
            </a:r>
            <a:r>
              <a:rPr lang="nl-NL" err="1"/>
              <a:t>bullet</a:t>
            </a:r>
            <a:r>
              <a:rPr lang="nl-NL"/>
              <a:t> te plaatsen. Meer hulp nodig? Aan de zijkanten van de slides heeft PPT Solutions instructies geplaatst om te helpen met het stijlen- én verwerken van tekst.</a:t>
            </a:r>
          </a:p>
          <a:p>
            <a:pPr lvl="1"/>
            <a:r>
              <a:rPr lang="nl-NL"/>
              <a:t>Sub-</a:t>
            </a:r>
            <a:r>
              <a:rPr lang="nl-NL" err="1"/>
              <a:t>bullet</a:t>
            </a:r>
            <a:endParaRPr lang="nl-NL"/>
          </a:p>
          <a:p>
            <a:pPr lvl="2"/>
            <a:r>
              <a:rPr lang="nl-NL"/>
              <a:t>Leestekst</a:t>
            </a:r>
          </a:p>
          <a:p>
            <a:pPr lvl="3"/>
            <a:r>
              <a:rPr lang="nl-NL"/>
              <a:t>Subtitel</a:t>
            </a:r>
          </a:p>
          <a:p>
            <a:pPr lvl="4"/>
            <a:r>
              <a:rPr lang="nl-NL"/>
              <a:t>Numerieke </a:t>
            </a:r>
            <a:r>
              <a:rPr lang="nl-NL" err="1"/>
              <a:t>bullet</a:t>
            </a:r>
            <a:endParaRPr lang="nl-NL"/>
          </a:p>
          <a:p>
            <a:pPr lvl="5"/>
            <a:r>
              <a:rPr lang="nl-NL" err="1"/>
              <a:t>Bullet</a:t>
            </a:r>
            <a:endParaRPr lang="nl-NL"/>
          </a:p>
          <a:p>
            <a:pPr lvl="6"/>
            <a:r>
              <a:rPr lang="nl-NL"/>
              <a:t>Sub-</a:t>
            </a:r>
            <a:r>
              <a:rPr lang="nl-NL" err="1"/>
              <a:t>bullet</a:t>
            </a:r>
            <a:endParaRPr lang="nl-NL"/>
          </a:p>
          <a:p>
            <a:pPr lvl="7"/>
            <a:r>
              <a:rPr lang="nl-NL"/>
              <a:t>Leestekst</a:t>
            </a:r>
          </a:p>
          <a:p>
            <a:pPr lvl="8"/>
            <a:r>
              <a:rPr lang="nl-NL"/>
              <a:t>Subtitel</a:t>
            </a:r>
          </a:p>
        </p:txBody>
      </p:sp>
      <p:sp>
        <p:nvSpPr>
          <p:cNvPr id="226" name="Tijdelijke aanduiding voor tekst 8">
            <a:extLst>
              <a:ext uri="{FF2B5EF4-FFF2-40B4-BE49-F238E27FC236}">
                <a16:creationId xmlns:a16="http://schemas.microsoft.com/office/drawing/2014/main" id="{41E8183F-6CC1-4D90-889A-288BD0DEBD61}"/>
              </a:ext>
            </a:extLst>
          </p:cNvPr>
          <p:cNvSpPr>
            <a:spLocks noGrp="1"/>
          </p:cNvSpPr>
          <p:nvPr>
            <p:ph type="body" sz="quarter" idx="21" hasCustomPrompt="1"/>
          </p:nvPr>
        </p:nvSpPr>
        <p:spPr>
          <a:xfrm>
            <a:off x="558162" y="1256693"/>
            <a:ext cx="3188338" cy="95769"/>
          </a:xfrm>
          <a:blipFill>
            <a:blip r:embed="rId2"/>
            <a:srcRect/>
            <a:stretch>
              <a:fillRect t="47320" b="47320"/>
            </a:stretch>
          </a:blipFill>
        </p:spPr>
        <p:txBody>
          <a:bodyPr tIns="1800000" bIns="324000" anchor="t"/>
          <a:lstStyle>
            <a:lvl1pPr marL="0" indent="0" algn="ctr">
              <a:buNone/>
              <a:defRPr sz="1400" b="1">
                <a:solidFill>
                  <a:schemeClr val="bg1"/>
                </a:solidFill>
              </a:defRPr>
            </a:lvl1pPr>
          </a:lstStyle>
          <a:p>
            <a:pPr lvl="0"/>
            <a:r>
              <a:rPr lang="en-US"/>
              <a:t>  </a:t>
            </a:r>
            <a:endParaRPr lang="nl-NL"/>
          </a:p>
        </p:txBody>
      </p:sp>
      <p:grpSp>
        <p:nvGrpSpPr>
          <p:cNvPr id="230" name="Instruction">
            <a:extLst>
              <a:ext uri="{FF2B5EF4-FFF2-40B4-BE49-F238E27FC236}">
                <a16:creationId xmlns:a16="http://schemas.microsoft.com/office/drawing/2014/main" id="{002C64AD-5312-43C2-AF1A-F1BA5DBFDCC7}"/>
              </a:ext>
            </a:extLst>
          </p:cNvPr>
          <p:cNvGrpSpPr/>
          <p:nvPr/>
        </p:nvGrpSpPr>
        <p:grpSpPr>
          <a:xfrm>
            <a:off x="12391602" y="0"/>
            <a:ext cx="3183678" cy="5229113"/>
            <a:chOff x="12391601" y="0"/>
            <a:chExt cx="3183678" cy="5229113"/>
          </a:xfrm>
        </p:grpSpPr>
        <p:grpSp>
          <p:nvGrpSpPr>
            <p:cNvPr id="231" name="Meer informatie">
              <a:extLst>
                <a:ext uri="{FF2B5EF4-FFF2-40B4-BE49-F238E27FC236}">
                  <a16:creationId xmlns:a16="http://schemas.microsoft.com/office/drawing/2014/main" id="{729289EB-0CFE-462C-8142-F7B5B32C258E}"/>
                </a:ext>
              </a:extLst>
            </p:cNvPr>
            <p:cNvGrpSpPr/>
            <p:nvPr/>
          </p:nvGrpSpPr>
          <p:grpSpPr>
            <a:xfrm>
              <a:off x="12396764" y="4445840"/>
              <a:ext cx="3178515" cy="783273"/>
              <a:chOff x="-3741486" y="3386444"/>
              <a:chExt cx="3178515" cy="783273"/>
            </a:xfrm>
          </p:grpSpPr>
          <p:sp>
            <p:nvSpPr>
              <p:cNvPr id="277" name="Freeform 101">
                <a:extLst>
                  <a:ext uri="{FF2B5EF4-FFF2-40B4-BE49-F238E27FC236}">
                    <a16:creationId xmlns:a16="http://schemas.microsoft.com/office/drawing/2014/main" id="{0557B833-2E0C-46AF-8B11-7C0EC4529F31}"/>
                  </a:ext>
                </a:extLst>
              </p:cNvPr>
              <p:cNvSpPr>
                <a:spLocks noEditPoints="1"/>
              </p:cNvSpPr>
              <p:nvPr/>
            </p:nvSpPr>
            <p:spPr bwMode="auto">
              <a:xfrm>
                <a:off x="-3741486" y="3386444"/>
                <a:ext cx="255753" cy="255753"/>
              </a:xfrm>
              <a:custGeom>
                <a:avLst/>
                <a:gdLst>
                  <a:gd name="T0" fmla="*/ 0 w 292"/>
                  <a:gd name="T1" fmla="*/ 146 h 292"/>
                  <a:gd name="T2" fmla="*/ 4 w 292"/>
                  <a:gd name="T3" fmla="*/ 113 h 292"/>
                  <a:gd name="T4" fmla="*/ 14 w 292"/>
                  <a:gd name="T5" fmla="*/ 82 h 292"/>
                  <a:gd name="T6" fmla="*/ 31 w 292"/>
                  <a:gd name="T7" fmla="*/ 55 h 292"/>
                  <a:gd name="T8" fmla="*/ 53 w 292"/>
                  <a:gd name="T9" fmla="*/ 32 h 292"/>
                  <a:gd name="T10" fmla="*/ 81 w 292"/>
                  <a:gd name="T11" fmla="*/ 15 h 292"/>
                  <a:gd name="T12" fmla="*/ 112 w 292"/>
                  <a:gd name="T13" fmla="*/ 4 h 292"/>
                  <a:gd name="T14" fmla="*/ 145 w 292"/>
                  <a:gd name="T15" fmla="*/ 0 h 292"/>
                  <a:gd name="T16" fmla="*/ 179 w 292"/>
                  <a:gd name="T17" fmla="*/ 4 h 292"/>
                  <a:gd name="T18" fmla="*/ 209 w 292"/>
                  <a:gd name="T19" fmla="*/ 15 h 292"/>
                  <a:gd name="T20" fmla="*/ 237 w 292"/>
                  <a:gd name="T21" fmla="*/ 32 h 292"/>
                  <a:gd name="T22" fmla="*/ 259 w 292"/>
                  <a:gd name="T23" fmla="*/ 55 h 292"/>
                  <a:gd name="T24" fmla="*/ 276 w 292"/>
                  <a:gd name="T25" fmla="*/ 82 h 292"/>
                  <a:gd name="T26" fmla="*/ 288 w 292"/>
                  <a:gd name="T27" fmla="*/ 113 h 292"/>
                  <a:gd name="T28" fmla="*/ 292 w 292"/>
                  <a:gd name="T29" fmla="*/ 146 h 292"/>
                  <a:gd name="T30" fmla="*/ 288 w 292"/>
                  <a:gd name="T31" fmla="*/ 180 h 292"/>
                  <a:gd name="T32" fmla="*/ 276 w 292"/>
                  <a:gd name="T33" fmla="*/ 210 h 292"/>
                  <a:gd name="T34" fmla="*/ 259 w 292"/>
                  <a:gd name="T35" fmla="*/ 237 h 292"/>
                  <a:gd name="T36" fmla="*/ 237 w 292"/>
                  <a:gd name="T37" fmla="*/ 260 h 292"/>
                  <a:gd name="T38" fmla="*/ 209 w 292"/>
                  <a:gd name="T39" fmla="*/ 278 h 292"/>
                  <a:gd name="T40" fmla="*/ 179 w 292"/>
                  <a:gd name="T41" fmla="*/ 288 h 292"/>
                  <a:gd name="T42" fmla="*/ 145 w 292"/>
                  <a:gd name="T43" fmla="*/ 292 h 292"/>
                  <a:gd name="T44" fmla="*/ 112 w 292"/>
                  <a:gd name="T45" fmla="*/ 288 h 292"/>
                  <a:gd name="T46" fmla="*/ 81 w 292"/>
                  <a:gd name="T47" fmla="*/ 278 h 292"/>
                  <a:gd name="T48" fmla="*/ 53 w 292"/>
                  <a:gd name="T49" fmla="*/ 260 h 292"/>
                  <a:gd name="T50" fmla="*/ 31 w 292"/>
                  <a:gd name="T51" fmla="*/ 237 h 292"/>
                  <a:gd name="T52" fmla="*/ 14 w 292"/>
                  <a:gd name="T53" fmla="*/ 210 h 292"/>
                  <a:gd name="T54" fmla="*/ 4 w 292"/>
                  <a:gd name="T55" fmla="*/ 180 h 292"/>
                  <a:gd name="T56" fmla="*/ 0 w 292"/>
                  <a:gd name="T57" fmla="*/ 146 h 292"/>
                  <a:gd name="T58" fmla="*/ 102 w 292"/>
                  <a:gd name="T59" fmla="*/ 121 h 292"/>
                  <a:gd name="T60" fmla="*/ 102 w 292"/>
                  <a:gd name="T61" fmla="*/ 142 h 292"/>
                  <a:gd name="T62" fmla="*/ 120 w 292"/>
                  <a:gd name="T63" fmla="*/ 142 h 292"/>
                  <a:gd name="T64" fmla="*/ 120 w 292"/>
                  <a:gd name="T65" fmla="*/ 223 h 292"/>
                  <a:gd name="T66" fmla="*/ 102 w 292"/>
                  <a:gd name="T67" fmla="*/ 223 h 292"/>
                  <a:gd name="T68" fmla="*/ 102 w 292"/>
                  <a:gd name="T69" fmla="*/ 244 h 292"/>
                  <a:gd name="T70" fmla="*/ 188 w 292"/>
                  <a:gd name="T71" fmla="*/ 244 h 292"/>
                  <a:gd name="T72" fmla="*/ 188 w 292"/>
                  <a:gd name="T73" fmla="*/ 223 h 292"/>
                  <a:gd name="T74" fmla="*/ 170 w 292"/>
                  <a:gd name="T75" fmla="*/ 223 h 292"/>
                  <a:gd name="T76" fmla="*/ 170 w 292"/>
                  <a:gd name="T77" fmla="*/ 142 h 292"/>
                  <a:gd name="T78" fmla="*/ 188 w 292"/>
                  <a:gd name="T79" fmla="*/ 142 h 292"/>
                  <a:gd name="T80" fmla="*/ 188 w 292"/>
                  <a:gd name="T81" fmla="*/ 121 h 292"/>
                  <a:gd name="T82" fmla="*/ 102 w 292"/>
                  <a:gd name="T83" fmla="*/ 121 h 292"/>
                  <a:gd name="T84" fmla="*/ 115 w 292"/>
                  <a:gd name="T85" fmla="*/ 79 h 292"/>
                  <a:gd name="T86" fmla="*/ 117 w 292"/>
                  <a:gd name="T87" fmla="*/ 92 h 292"/>
                  <a:gd name="T88" fmla="*/ 124 w 292"/>
                  <a:gd name="T89" fmla="*/ 101 h 292"/>
                  <a:gd name="T90" fmla="*/ 133 w 292"/>
                  <a:gd name="T91" fmla="*/ 108 h 292"/>
                  <a:gd name="T92" fmla="*/ 145 w 292"/>
                  <a:gd name="T93" fmla="*/ 110 h 292"/>
                  <a:gd name="T94" fmla="*/ 157 w 292"/>
                  <a:gd name="T95" fmla="*/ 108 h 292"/>
                  <a:gd name="T96" fmla="*/ 167 w 292"/>
                  <a:gd name="T97" fmla="*/ 101 h 292"/>
                  <a:gd name="T98" fmla="*/ 174 w 292"/>
                  <a:gd name="T99" fmla="*/ 92 h 292"/>
                  <a:gd name="T100" fmla="*/ 176 w 292"/>
                  <a:gd name="T101" fmla="*/ 79 h 292"/>
                  <a:gd name="T102" fmla="*/ 174 w 292"/>
                  <a:gd name="T103" fmla="*/ 67 h 292"/>
                  <a:gd name="T104" fmla="*/ 167 w 292"/>
                  <a:gd name="T105" fmla="*/ 58 h 292"/>
                  <a:gd name="T106" fmla="*/ 157 w 292"/>
                  <a:gd name="T107" fmla="*/ 51 h 292"/>
                  <a:gd name="T108" fmla="*/ 145 w 292"/>
                  <a:gd name="T109" fmla="*/ 49 h 292"/>
                  <a:gd name="T110" fmla="*/ 133 w 292"/>
                  <a:gd name="T111" fmla="*/ 51 h 292"/>
                  <a:gd name="T112" fmla="*/ 124 w 292"/>
                  <a:gd name="T113" fmla="*/ 58 h 292"/>
                  <a:gd name="T114" fmla="*/ 117 w 292"/>
                  <a:gd name="T115" fmla="*/ 67 h 292"/>
                  <a:gd name="T116" fmla="*/ 115 w 292"/>
                  <a:gd name="T117" fmla="*/ 79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92" h="292">
                    <a:moveTo>
                      <a:pt x="0" y="146"/>
                    </a:moveTo>
                    <a:lnTo>
                      <a:pt x="4" y="113"/>
                    </a:lnTo>
                    <a:lnTo>
                      <a:pt x="14" y="82"/>
                    </a:lnTo>
                    <a:lnTo>
                      <a:pt x="31" y="55"/>
                    </a:lnTo>
                    <a:lnTo>
                      <a:pt x="53" y="32"/>
                    </a:lnTo>
                    <a:lnTo>
                      <a:pt x="81" y="15"/>
                    </a:lnTo>
                    <a:lnTo>
                      <a:pt x="112" y="4"/>
                    </a:lnTo>
                    <a:lnTo>
                      <a:pt x="145" y="0"/>
                    </a:lnTo>
                    <a:lnTo>
                      <a:pt x="179" y="4"/>
                    </a:lnTo>
                    <a:lnTo>
                      <a:pt x="209" y="15"/>
                    </a:lnTo>
                    <a:lnTo>
                      <a:pt x="237" y="32"/>
                    </a:lnTo>
                    <a:lnTo>
                      <a:pt x="259" y="55"/>
                    </a:lnTo>
                    <a:lnTo>
                      <a:pt x="276" y="82"/>
                    </a:lnTo>
                    <a:lnTo>
                      <a:pt x="288" y="113"/>
                    </a:lnTo>
                    <a:lnTo>
                      <a:pt x="292" y="146"/>
                    </a:lnTo>
                    <a:lnTo>
                      <a:pt x="288" y="180"/>
                    </a:lnTo>
                    <a:lnTo>
                      <a:pt x="276" y="210"/>
                    </a:lnTo>
                    <a:lnTo>
                      <a:pt x="259" y="237"/>
                    </a:lnTo>
                    <a:lnTo>
                      <a:pt x="237" y="260"/>
                    </a:lnTo>
                    <a:lnTo>
                      <a:pt x="209" y="278"/>
                    </a:lnTo>
                    <a:lnTo>
                      <a:pt x="179" y="288"/>
                    </a:lnTo>
                    <a:lnTo>
                      <a:pt x="145" y="292"/>
                    </a:lnTo>
                    <a:lnTo>
                      <a:pt x="112" y="288"/>
                    </a:lnTo>
                    <a:lnTo>
                      <a:pt x="81" y="278"/>
                    </a:lnTo>
                    <a:lnTo>
                      <a:pt x="53" y="260"/>
                    </a:lnTo>
                    <a:lnTo>
                      <a:pt x="31" y="237"/>
                    </a:lnTo>
                    <a:lnTo>
                      <a:pt x="14" y="210"/>
                    </a:lnTo>
                    <a:lnTo>
                      <a:pt x="4" y="180"/>
                    </a:lnTo>
                    <a:lnTo>
                      <a:pt x="0" y="146"/>
                    </a:lnTo>
                    <a:close/>
                    <a:moveTo>
                      <a:pt x="102" y="121"/>
                    </a:moveTo>
                    <a:lnTo>
                      <a:pt x="102" y="142"/>
                    </a:lnTo>
                    <a:lnTo>
                      <a:pt x="120" y="142"/>
                    </a:lnTo>
                    <a:lnTo>
                      <a:pt x="120" y="223"/>
                    </a:lnTo>
                    <a:lnTo>
                      <a:pt x="102" y="223"/>
                    </a:lnTo>
                    <a:lnTo>
                      <a:pt x="102" y="244"/>
                    </a:lnTo>
                    <a:lnTo>
                      <a:pt x="188" y="244"/>
                    </a:lnTo>
                    <a:lnTo>
                      <a:pt x="188" y="223"/>
                    </a:lnTo>
                    <a:lnTo>
                      <a:pt x="170" y="223"/>
                    </a:lnTo>
                    <a:lnTo>
                      <a:pt x="170" y="142"/>
                    </a:lnTo>
                    <a:lnTo>
                      <a:pt x="188" y="142"/>
                    </a:lnTo>
                    <a:lnTo>
                      <a:pt x="188" y="121"/>
                    </a:lnTo>
                    <a:lnTo>
                      <a:pt x="102" y="121"/>
                    </a:lnTo>
                    <a:close/>
                    <a:moveTo>
                      <a:pt x="115" y="79"/>
                    </a:moveTo>
                    <a:lnTo>
                      <a:pt x="117" y="92"/>
                    </a:lnTo>
                    <a:lnTo>
                      <a:pt x="124" y="101"/>
                    </a:lnTo>
                    <a:lnTo>
                      <a:pt x="133" y="108"/>
                    </a:lnTo>
                    <a:lnTo>
                      <a:pt x="145" y="110"/>
                    </a:lnTo>
                    <a:lnTo>
                      <a:pt x="157" y="108"/>
                    </a:lnTo>
                    <a:lnTo>
                      <a:pt x="167" y="101"/>
                    </a:lnTo>
                    <a:lnTo>
                      <a:pt x="174" y="92"/>
                    </a:lnTo>
                    <a:lnTo>
                      <a:pt x="176" y="79"/>
                    </a:lnTo>
                    <a:lnTo>
                      <a:pt x="174" y="67"/>
                    </a:lnTo>
                    <a:lnTo>
                      <a:pt x="167" y="58"/>
                    </a:lnTo>
                    <a:lnTo>
                      <a:pt x="157" y="51"/>
                    </a:lnTo>
                    <a:lnTo>
                      <a:pt x="145" y="49"/>
                    </a:lnTo>
                    <a:lnTo>
                      <a:pt x="133" y="51"/>
                    </a:lnTo>
                    <a:lnTo>
                      <a:pt x="124" y="58"/>
                    </a:lnTo>
                    <a:lnTo>
                      <a:pt x="117" y="67"/>
                    </a:lnTo>
                    <a:lnTo>
                      <a:pt x="115" y="79"/>
                    </a:lnTo>
                    <a:close/>
                  </a:path>
                </a:pathLst>
              </a:custGeom>
              <a:solidFill>
                <a:srgbClr val="FF78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100" noProof="0"/>
              </a:p>
            </p:txBody>
          </p:sp>
          <p:sp>
            <p:nvSpPr>
              <p:cNvPr id="278" name="Rechthoek 277">
                <a:extLst>
                  <a:ext uri="{FF2B5EF4-FFF2-40B4-BE49-F238E27FC236}">
                    <a16:creationId xmlns:a16="http://schemas.microsoft.com/office/drawing/2014/main" id="{AC18158C-8632-485B-94C3-6924B0FF74D5}"/>
                  </a:ext>
                </a:extLst>
              </p:cNvPr>
              <p:cNvSpPr/>
              <p:nvPr/>
            </p:nvSpPr>
            <p:spPr>
              <a:xfrm>
                <a:off x="-3380966" y="3458473"/>
                <a:ext cx="2817995" cy="59212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US" sz="1100" b="0" i="0" u="none" strike="noStrike" kern="0" cap="none" spc="0" normalizeH="0" baseline="0" noProof="0">
                    <a:ln>
                      <a:noFill/>
                    </a:ln>
                    <a:solidFill>
                      <a:srgbClr val="000000"/>
                    </a:solidFill>
                    <a:effectLst/>
                    <a:uLnTx/>
                    <a:uFillTx/>
                    <a:latin typeface="+mn-lt"/>
                    <a:cs typeface="Segoe UI Light" panose="020B0502040204020203" pitchFamily="34" charset="0"/>
                  </a:rPr>
                  <a:t>Want to know more?</a:t>
                </a:r>
                <a:br>
                  <a:rPr kumimoji="0" lang="en-US" sz="1100" b="0" i="0" u="none" strike="noStrike" kern="0" cap="none" spc="0" normalizeH="0" baseline="0" noProof="0">
                    <a:ln>
                      <a:noFill/>
                    </a:ln>
                    <a:solidFill>
                      <a:srgbClr val="000000"/>
                    </a:solidFill>
                    <a:effectLst/>
                    <a:uLnTx/>
                    <a:uFillTx/>
                    <a:latin typeface="+mn-lt"/>
                    <a:cs typeface="Segoe UI Light" panose="020B0502040204020203" pitchFamily="34" charset="0"/>
                  </a:rPr>
                </a:br>
                <a:r>
                  <a:rPr kumimoji="0" lang="en-US" sz="1100" b="0" i="0" u="none" strike="noStrike" kern="0" cap="none" spc="0" normalizeH="0" baseline="0" noProof="0">
                    <a:ln>
                      <a:noFill/>
                    </a:ln>
                    <a:solidFill>
                      <a:srgbClr val="000000"/>
                    </a:solidFill>
                    <a:effectLst/>
                    <a:uLnTx/>
                    <a:uFillTx/>
                    <a:latin typeface="+mn-lt"/>
                    <a:cs typeface="Segoe UI Light" panose="020B0502040204020203" pitchFamily="34" charset="0"/>
                  </a:rPr>
                  <a:t>Go to the slide named </a:t>
                </a:r>
                <a:r>
                  <a:rPr kumimoji="0" lang="en-US" sz="1100" b="1" i="0" u="none" strike="noStrike" kern="0" cap="none" spc="0" normalizeH="0" baseline="0" noProof="0">
                    <a:ln>
                      <a:noFill/>
                    </a:ln>
                    <a:solidFill>
                      <a:srgbClr val="000000"/>
                    </a:solidFill>
                    <a:effectLst/>
                    <a:uLnTx/>
                    <a:uFillTx/>
                    <a:latin typeface="+mn-lt"/>
                    <a:cs typeface="Segoe UI Light" panose="020B0502040204020203" pitchFamily="34" charset="0"/>
                  </a:rPr>
                  <a:t>‘Instruction slide: YouTube links’</a:t>
                </a:r>
                <a:r>
                  <a:rPr kumimoji="0" lang="en-US" sz="1100" b="0" i="0" u="none" strike="noStrike" kern="0" cap="none" spc="0" normalizeH="0" baseline="0" noProof="0">
                    <a:ln>
                      <a:noFill/>
                    </a:ln>
                    <a:solidFill>
                      <a:srgbClr val="000000"/>
                    </a:solidFill>
                    <a:effectLst/>
                    <a:uLnTx/>
                    <a:uFillTx/>
                    <a:latin typeface="+mn-lt"/>
                    <a:cs typeface="Segoe UI Light" panose="020B0502040204020203" pitchFamily="34" charset="0"/>
                  </a:rPr>
                  <a:t>, open it in the slideshow and click on the preferred hyperlink.</a:t>
                </a:r>
              </a:p>
            </p:txBody>
          </p:sp>
          <p:cxnSp>
            <p:nvCxnSpPr>
              <p:cNvPr id="279" name="Rechte verbindingslijn 278">
                <a:extLst>
                  <a:ext uri="{FF2B5EF4-FFF2-40B4-BE49-F238E27FC236}">
                    <a16:creationId xmlns:a16="http://schemas.microsoft.com/office/drawing/2014/main" id="{8B20D52F-2BC2-4577-9B60-D24F371C8E3A}"/>
                  </a:ext>
                </a:extLst>
              </p:cNvPr>
              <p:cNvCxnSpPr>
                <a:cxnSpLocks/>
              </p:cNvCxnSpPr>
              <p:nvPr/>
            </p:nvCxnSpPr>
            <p:spPr>
              <a:xfrm>
                <a:off x="-3740987" y="4169717"/>
                <a:ext cx="3178016" cy="0"/>
              </a:xfrm>
              <a:prstGeom prst="line">
                <a:avLst/>
              </a:prstGeom>
              <a:noFill/>
              <a:ln w="3175" cap="flat" cmpd="sng" algn="ctr">
                <a:solidFill>
                  <a:schemeClr val="accent1"/>
                </a:solidFill>
                <a:prstDash val="solid"/>
              </a:ln>
              <a:effectLst/>
            </p:spPr>
          </p:cxnSp>
        </p:grpSp>
        <p:sp>
          <p:nvSpPr>
            <p:cNvPr id="232" name="Rechthoek 231">
              <a:extLst>
                <a:ext uri="{FF2B5EF4-FFF2-40B4-BE49-F238E27FC236}">
                  <a16:creationId xmlns:a16="http://schemas.microsoft.com/office/drawing/2014/main" id="{20E306A4-BF60-4038-8BF0-B19C2B8F102E}"/>
                </a:ext>
              </a:extLst>
            </p:cNvPr>
            <p:cNvSpPr/>
            <p:nvPr/>
          </p:nvSpPr>
          <p:spPr>
            <a:xfrm>
              <a:off x="12397262" y="0"/>
              <a:ext cx="3178016" cy="191611"/>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80000"/>
                </a:lnSpc>
                <a:spcBef>
                  <a:spcPts val="0"/>
                </a:spcBef>
                <a:spcAft>
                  <a:spcPts val="0"/>
                </a:spcAft>
                <a:buClrTx/>
                <a:buSzTx/>
                <a:buFontTx/>
                <a:buNone/>
                <a:tabLst/>
                <a:defRPr/>
              </a:pPr>
              <a:r>
                <a:rPr kumimoji="0" lang="en-US" sz="1400" b="1" i="0" u="none" strike="noStrike" kern="0" cap="all" spc="0" normalizeH="0" baseline="0" noProof="0">
                  <a:ln>
                    <a:noFill/>
                  </a:ln>
                  <a:solidFill>
                    <a:schemeClr val="accent1"/>
                  </a:solidFill>
                  <a:effectLst/>
                  <a:uLnTx/>
                  <a:uFillTx/>
                  <a:latin typeface="+mj-lt"/>
                  <a:cs typeface="Segoe UI Light" panose="020B0502040204020203" pitchFamily="34" charset="0"/>
                </a:rPr>
                <a:t>Insert/change image</a:t>
              </a:r>
            </a:p>
          </p:txBody>
        </p:sp>
        <p:sp>
          <p:nvSpPr>
            <p:cNvPr id="233" name="Ovaal 232">
              <a:extLst>
                <a:ext uri="{FF2B5EF4-FFF2-40B4-BE49-F238E27FC236}">
                  <a16:creationId xmlns:a16="http://schemas.microsoft.com/office/drawing/2014/main" id="{589DB863-4979-4A7B-AA9D-FD6D1C22FB83}"/>
                </a:ext>
              </a:extLst>
            </p:cNvPr>
            <p:cNvSpPr/>
            <p:nvPr/>
          </p:nvSpPr>
          <p:spPr>
            <a:xfrm>
              <a:off x="12391601" y="366490"/>
              <a:ext cx="260914" cy="259683"/>
            </a:xfrm>
            <a:prstGeom prst="ellipse">
              <a:avLst/>
            </a:pr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chemeClr val="bg1"/>
                  </a:solidFill>
                  <a:effectLst/>
                  <a:uLnTx/>
                  <a:uFillTx/>
                  <a:latin typeface="+mn-lt"/>
                  <a:cs typeface="Segoe UI Light" panose="020B0502040204020203" pitchFamily="34" charset="0"/>
                </a:rPr>
                <a:t>1</a:t>
              </a:r>
            </a:p>
          </p:txBody>
        </p:sp>
        <p:cxnSp>
          <p:nvCxnSpPr>
            <p:cNvPr id="234" name="Rechte verbindingslijn 233">
              <a:extLst>
                <a:ext uri="{FF2B5EF4-FFF2-40B4-BE49-F238E27FC236}">
                  <a16:creationId xmlns:a16="http://schemas.microsoft.com/office/drawing/2014/main" id="{B8FC61FC-D6D6-45DF-9E62-DC611EAB0AC1}"/>
                </a:ext>
              </a:extLst>
            </p:cNvPr>
            <p:cNvCxnSpPr>
              <a:cxnSpLocks/>
            </p:cNvCxnSpPr>
            <p:nvPr/>
          </p:nvCxnSpPr>
          <p:spPr>
            <a:xfrm>
              <a:off x="12397261" y="241635"/>
              <a:ext cx="3178017" cy="0"/>
            </a:xfrm>
            <a:prstGeom prst="line">
              <a:avLst/>
            </a:prstGeom>
            <a:noFill/>
            <a:ln w="3175" cap="flat" cmpd="sng" algn="ctr">
              <a:solidFill>
                <a:schemeClr val="accent1"/>
              </a:solidFill>
              <a:prstDash val="solid"/>
            </a:ln>
            <a:effectLst/>
          </p:spPr>
        </p:cxnSp>
        <p:cxnSp>
          <p:nvCxnSpPr>
            <p:cNvPr id="235" name="Rechte verbindingslijn 234">
              <a:extLst>
                <a:ext uri="{FF2B5EF4-FFF2-40B4-BE49-F238E27FC236}">
                  <a16:creationId xmlns:a16="http://schemas.microsoft.com/office/drawing/2014/main" id="{286060FC-77A2-4D5C-B143-E4004D819935}"/>
                </a:ext>
              </a:extLst>
            </p:cNvPr>
            <p:cNvCxnSpPr>
              <a:cxnSpLocks/>
            </p:cNvCxnSpPr>
            <p:nvPr/>
          </p:nvCxnSpPr>
          <p:spPr>
            <a:xfrm>
              <a:off x="12397261" y="1577933"/>
              <a:ext cx="3178017" cy="0"/>
            </a:xfrm>
            <a:prstGeom prst="line">
              <a:avLst/>
            </a:prstGeom>
            <a:noFill/>
            <a:ln w="3175" cap="flat" cmpd="sng" algn="ctr">
              <a:solidFill>
                <a:schemeClr val="accent1"/>
              </a:solidFill>
              <a:prstDash val="solid"/>
            </a:ln>
            <a:effectLst/>
          </p:spPr>
        </p:cxnSp>
        <p:sp>
          <p:nvSpPr>
            <p:cNvPr id="236" name="Rechthoek 235">
              <a:extLst>
                <a:ext uri="{FF2B5EF4-FFF2-40B4-BE49-F238E27FC236}">
                  <a16:creationId xmlns:a16="http://schemas.microsoft.com/office/drawing/2014/main" id="{345F61D2-016E-4B83-92E1-50051E595AA5}"/>
                </a:ext>
              </a:extLst>
            </p:cNvPr>
            <p:cNvSpPr/>
            <p:nvPr/>
          </p:nvSpPr>
          <p:spPr>
            <a:xfrm>
              <a:off x="12757282" y="432552"/>
              <a:ext cx="2817995" cy="59542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chemeClr val="accent1"/>
                </a:buClr>
                <a:buSzTx/>
                <a:buFont typeface="Arial" panose="020B0604020202020204" pitchFamily="34" charset="0"/>
                <a:buNone/>
                <a:tabLst/>
                <a:defRPr/>
              </a:pPr>
              <a:r>
                <a:rPr kumimoji="0" lang="en-US" sz="1100" b="0" i="0" u="none" strike="noStrike" kern="0" cap="none" spc="0" normalizeH="0" baseline="0" noProof="0">
                  <a:ln>
                    <a:noFill/>
                  </a:ln>
                  <a:solidFill>
                    <a:srgbClr val="000000"/>
                  </a:solidFill>
                  <a:effectLst/>
                  <a:uLnTx/>
                  <a:uFillTx/>
                  <a:latin typeface="+mn-lt"/>
                  <a:cs typeface="Segoe UI Light" panose="020B0502040204020203" pitchFamily="34" charset="0"/>
                </a:rPr>
                <a:t>If necessary, delete the existing image by hitting the </a:t>
              </a:r>
              <a:r>
                <a:rPr kumimoji="0" lang="en-US" sz="1100" b="1" i="0" u="none" strike="noStrike" kern="0" cap="none" spc="0" normalizeH="0" baseline="0" noProof="0">
                  <a:ln>
                    <a:noFill/>
                  </a:ln>
                  <a:solidFill>
                    <a:srgbClr val="000000"/>
                  </a:solidFill>
                  <a:effectLst/>
                  <a:uLnTx/>
                  <a:uFillTx/>
                  <a:latin typeface="+mn-lt"/>
                  <a:cs typeface="Segoe UI Light" panose="020B0502040204020203" pitchFamily="34" charset="0"/>
                </a:rPr>
                <a:t>‘Delete’-button</a:t>
              </a:r>
              <a:r>
                <a:rPr kumimoji="0" lang="en-US" sz="1100" b="0" i="0" u="none" strike="noStrike" kern="0" cap="none" spc="0" normalizeH="0" baseline="0" noProof="0">
                  <a:ln>
                    <a:noFill/>
                  </a:ln>
                  <a:solidFill>
                    <a:srgbClr val="000000"/>
                  </a:solidFill>
                  <a:effectLst/>
                  <a:uLnTx/>
                  <a:uFillTx/>
                  <a:latin typeface="+mn-lt"/>
                  <a:cs typeface="Segoe UI Light" panose="020B0502040204020203" pitchFamily="34" charset="0"/>
                </a:rPr>
                <a:t>. Click on the pictogram to insert a new image. </a:t>
              </a:r>
              <a:br>
                <a:rPr kumimoji="0" lang="en-US" sz="1100" b="0" i="0" u="none" strike="noStrike" kern="0" cap="none" spc="0" normalizeH="0" baseline="0" noProof="0">
                  <a:ln>
                    <a:noFill/>
                  </a:ln>
                  <a:solidFill>
                    <a:srgbClr val="000000"/>
                  </a:solidFill>
                  <a:effectLst/>
                  <a:uLnTx/>
                  <a:uFillTx/>
                  <a:latin typeface="+mn-lt"/>
                  <a:cs typeface="Segoe UI Light" panose="020B0502040204020203" pitchFamily="34" charset="0"/>
                </a:rPr>
              </a:br>
              <a:r>
                <a:rPr kumimoji="0" lang="en-US" sz="1100" b="0" i="1" u="none" strike="noStrike" kern="0" cap="none" spc="0" normalizeH="0" baseline="0" noProof="0">
                  <a:ln>
                    <a:noFill/>
                  </a:ln>
                  <a:solidFill>
                    <a:srgbClr val="000000"/>
                  </a:solidFill>
                  <a:effectLst/>
                  <a:uLnTx/>
                  <a:uFillTx/>
                  <a:latin typeface="+mn-lt"/>
                  <a:cs typeface="Segoe UI Light" panose="020B0502040204020203" pitchFamily="34" charset="0"/>
                </a:rPr>
                <a:t>(see example below).</a:t>
              </a:r>
              <a:endParaRPr kumimoji="0" lang="en-US" sz="1100" b="0" i="0" u="none" strike="noStrike" kern="0" cap="none" spc="0" normalizeH="0" baseline="0" noProof="0">
                <a:ln>
                  <a:noFill/>
                </a:ln>
                <a:solidFill>
                  <a:srgbClr val="000000"/>
                </a:solidFill>
                <a:effectLst/>
                <a:uLnTx/>
                <a:uFillTx/>
                <a:latin typeface="+mn-lt"/>
                <a:cs typeface="Segoe UI Light" panose="020B0502040204020203" pitchFamily="34" charset="0"/>
              </a:endParaRPr>
            </a:p>
          </p:txBody>
        </p:sp>
        <p:cxnSp>
          <p:nvCxnSpPr>
            <p:cNvPr id="237" name="Rechte verbindingslijn 236">
              <a:extLst>
                <a:ext uri="{FF2B5EF4-FFF2-40B4-BE49-F238E27FC236}">
                  <a16:creationId xmlns:a16="http://schemas.microsoft.com/office/drawing/2014/main" id="{594FEF76-5A0F-4819-A565-C7AD7A036CE1}"/>
                </a:ext>
              </a:extLst>
            </p:cNvPr>
            <p:cNvCxnSpPr>
              <a:cxnSpLocks/>
            </p:cNvCxnSpPr>
            <p:nvPr/>
          </p:nvCxnSpPr>
          <p:spPr>
            <a:xfrm>
              <a:off x="12397261" y="4327957"/>
              <a:ext cx="3178017" cy="0"/>
            </a:xfrm>
            <a:prstGeom prst="line">
              <a:avLst/>
            </a:prstGeom>
            <a:noFill/>
            <a:ln w="3175" cap="flat" cmpd="sng" algn="ctr">
              <a:solidFill>
                <a:schemeClr val="accent1"/>
              </a:solidFill>
              <a:prstDash val="solid"/>
            </a:ln>
            <a:effectLst/>
          </p:spPr>
        </p:cxnSp>
        <p:sp>
          <p:nvSpPr>
            <p:cNvPr id="238" name="Ovaal 237">
              <a:extLst>
                <a:ext uri="{FF2B5EF4-FFF2-40B4-BE49-F238E27FC236}">
                  <a16:creationId xmlns:a16="http://schemas.microsoft.com/office/drawing/2014/main" id="{8038062F-3F3B-4F0C-AFCF-CD6213749444}"/>
                </a:ext>
              </a:extLst>
            </p:cNvPr>
            <p:cNvSpPr/>
            <p:nvPr/>
          </p:nvSpPr>
          <p:spPr>
            <a:xfrm>
              <a:off x="12391601" y="1706398"/>
              <a:ext cx="260914" cy="259683"/>
            </a:xfrm>
            <a:prstGeom prst="ellipse">
              <a:avLst/>
            </a:pr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chemeClr val="bg1"/>
                  </a:solidFill>
                  <a:effectLst/>
                  <a:uLnTx/>
                  <a:uFillTx/>
                  <a:latin typeface="+mn-lt"/>
                  <a:cs typeface="Segoe UI Light" panose="020B0502040204020203" pitchFamily="34" charset="0"/>
                </a:rPr>
                <a:t>2</a:t>
              </a:r>
            </a:p>
          </p:txBody>
        </p:sp>
        <p:sp>
          <p:nvSpPr>
            <p:cNvPr id="239" name="Rechthoek 238">
              <a:extLst>
                <a:ext uri="{FF2B5EF4-FFF2-40B4-BE49-F238E27FC236}">
                  <a16:creationId xmlns:a16="http://schemas.microsoft.com/office/drawing/2014/main" id="{4FE51761-0B86-4BAB-B601-70DCB3E15A6F}"/>
                </a:ext>
              </a:extLst>
            </p:cNvPr>
            <p:cNvSpPr/>
            <p:nvPr/>
          </p:nvSpPr>
          <p:spPr>
            <a:xfrm>
              <a:off x="12757282" y="1772461"/>
              <a:ext cx="2817995" cy="318048"/>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chemeClr val="accent1"/>
                </a:buClr>
                <a:buSzTx/>
                <a:buFont typeface="Arial" panose="020B0604020202020204" pitchFamily="34" charset="0"/>
                <a:buNone/>
                <a:tabLst/>
                <a:defRPr/>
              </a:pPr>
              <a:r>
                <a:rPr kumimoji="0" lang="en-US" sz="1100" b="0" i="0" u="none" strike="noStrike" kern="0" cap="none" spc="0" normalizeH="0" baseline="0" noProof="0">
                  <a:ln>
                    <a:noFill/>
                  </a:ln>
                  <a:solidFill>
                    <a:srgbClr val="000000"/>
                  </a:solidFill>
                  <a:effectLst/>
                  <a:uLnTx/>
                  <a:uFillTx/>
                  <a:latin typeface="+mn-lt"/>
                  <a:cs typeface="Segoe UI Light" panose="020B0502040204020203" pitchFamily="34" charset="0"/>
                </a:rPr>
                <a:t>Select the preferred image</a:t>
              </a:r>
              <a:br>
                <a:rPr kumimoji="0" lang="en-US" sz="1100" b="0" i="0" u="none" strike="noStrike" kern="0" cap="none" spc="0" normalizeH="0" baseline="0" noProof="0">
                  <a:ln>
                    <a:noFill/>
                  </a:ln>
                  <a:solidFill>
                    <a:srgbClr val="000000"/>
                  </a:solidFill>
                  <a:effectLst/>
                  <a:uLnTx/>
                  <a:uFillTx/>
                  <a:latin typeface="+mn-lt"/>
                  <a:cs typeface="Segoe UI Light" panose="020B0502040204020203" pitchFamily="34" charset="0"/>
                </a:rPr>
              </a:br>
              <a:r>
                <a:rPr kumimoji="0" lang="en-US" sz="1100" b="0" i="0" u="none" strike="noStrike" kern="0" cap="none" spc="0" normalizeH="0" baseline="0" noProof="0">
                  <a:ln>
                    <a:noFill/>
                  </a:ln>
                  <a:solidFill>
                    <a:srgbClr val="000000"/>
                  </a:solidFill>
                  <a:effectLst/>
                  <a:uLnTx/>
                  <a:uFillTx/>
                  <a:latin typeface="+mn-lt"/>
                  <a:cs typeface="Segoe UI Light" panose="020B0502040204020203" pitchFamily="34" charset="0"/>
                </a:rPr>
                <a:t>and click </a:t>
              </a:r>
              <a:r>
                <a:rPr kumimoji="0" lang="en-US" sz="1100" b="1" i="0" u="none" strike="noStrike" kern="0" cap="none" spc="0" normalizeH="0" baseline="0" noProof="0">
                  <a:ln>
                    <a:noFill/>
                  </a:ln>
                  <a:solidFill>
                    <a:srgbClr val="000000"/>
                  </a:solidFill>
                  <a:effectLst/>
                  <a:uLnTx/>
                  <a:uFillTx/>
                  <a:latin typeface="+mn-lt"/>
                  <a:cs typeface="Segoe UI Light" panose="020B0502040204020203" pitchFamily="34" charset="0"/>
                </a:rPr>
                <a:t>‘Insert’</a:t>
              </a:r>
              <a:r>
                <a:rPr kumimoji="0" lang="en-US" sz="1100" b="0" i="0" u="none" strike="noStrike" kern="0" cap="none" spc="0" normalizeH="0" baseline="0" noProof="0">
                  <a:ln>
                    <a:noFill/>
                  </a:ln>
                  <a:solidFill>
                    <a:srgbClr val="000000"/>
                  </a:solidFill>
                  <a:effectLst/>
                  <a:uLnTx/>
                  <a:uFillTx/>
                  <a:latin typeface="+mn-lt"/>
                  <a:cs typeface="Segoe UI Light" panose="020B0502040204020203" pitchFamily="34" charset="0"/>
                </a:rPr>
                <a:t>.</a:t>
              </a:r>
              <a:endParaRPr kumimoji="0" lang="en-US" sz="1100" b="1" i="0" u="none" strike="noStrike" kern="0" cap="none" spc="0" normalizeH="0" baseline="0" noProof="0">
                <a:ln>
                  <a:noFill/>
                </a:ln>
                <a:solidFill>
                  <a:srgbClr val="000000"/>
                </a:solidFill>
                <a:effectLst/>
                <a:uLnTx/>
                <a:uFillTx/>
                <a:latin typeface="+mn-lt"/>
                <a:cs typeface="Segoe UI Light" panose="020B0502040204020203" pitchFamily="34" charset="0"/>
              </a:endParaRPr>
            </a:p>
          </p:txBody>
        </p:sp>
        <p:grpSp>
          <p:nvGrpSpPr>
            <p:cNvPr id="240" name="Groep 239">
              <a:extLst>
                <a:ext uri="{FF2B5EF4-FFF2-40B4-BE49-F238E27FC236}">
                  <a16:creationId xmlns:a16="http://schemas.microsoft.com/office/drawing/2014/main" id="{1CFFC05A-EE4E-48F2-A88B-98C99201733A}"/>
                </a:ext>
              </a:extLst>
            </p:cNvPr>
            <p:cNvGrpSpPr/>
            <p:nvPr/>
          </p:nvGrpSpPr>
          <p:grpSpPr>
            <a:xfrm>
              <a:off x="12757282" y="2184550"/>
              <a:ext cx="825500" cy="209550"/>
              <a:chOff x="13504624" y="2482850"/>
              <a:chExt cx="825500" cy="209550"/>
            </a:xfrm>
          </p:grpSpPr>
          <p:sp>
            <p:nvSpPr>
              <p:cNvPr id="274" name="Rechthoek 273">
                <a:extLst>
                  <a:ext uri="{FF2B5EF4-FFF2-40B4-BE49-F238E27FC236}">
                    <a16:creationId xmlns:a16="http://schemas.microsoft.com/office/drawing/2014/main" id="{DDFC0DE4-A377-4F0E-BCB1-2869A2D47374}"/>
                  </a:ext>
                </a:extLst>
              </p:cNvPr>
              <p:cNvSpPr/>
              <p:nvPr/>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80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r>
                  <a:rPr lang="en-US" sz="800" b="0" noProof="0">
                    <a:solidFill>
                      <a:schemeClr val="tx1"/>
                    </a:solidFill>
                    <a:latin typeface="Arial" panose="020B0604020202020204" pitchFamily="34" charset="0"/>
                    <a:cs typeface="Arial" panose="020B0604020202020204" pitchFamily="34" charset="0"/>
                  </a:rPr>
                  <a:t>Insert</a:t>
                </a:r>
              </a:p>
            </p:txBody>
          </p:sp>
          <p:cxnSp>
            <p:nvCxnSpPr>
              <p:cNvPr id="275" name="Rechte verbindingslijn 274">
                <a:extLst>
                  <a:ext uri="{FF2B5EF4-FFF2-40B4-BE49-F238E27FC236}">
                    <a16:creationId xmlns:a16="http://schemas.microsoft.com/office/drawing/2014/main" id="{F4509E2B-EE3E-4EFA-B1D0-B9B595B29DEB}"/>
                  </a:ext>
                </a:extLst>
              </p:cNvPr>
              <p:cNvCxnSpPr/>
              <p:nvPr/>
            </p:nvCxnSpPr>
            <p:spPr>
              <a:xfrm>
                <a:off x="14155269" y="2515250"/>
                <a:ext cx="0" cy="142717"/>
              </a:xfrm>
              <a:prstGeom prst="line">
                <a:avLst/>
              </a:prstGeom>
              <a:noFill/>
              <a:ln w="3175" cap="flat" cmpd="sng" algn="ctr">
                <a:solidFill>
                  <a:srgbClr val="44546A"/>
                </a:solidFill>
                <a:prstDash val="solid"/>
              </a:ln>
              <a:effectLst/>
            </p:spPr>
          </p:cxnSp>
          <p:sp>
            <p:nvSpPr>
              <p:cNvPr id="276" name="Gelijkbenige driehoek 275">
                <a:extLst>
                  <a:ext uri="{FF2B5EF4-FFF2-40B4-BE49-F238E27FC236}">
                    <a16:creationId xmlns:a16="http://schemas.microsoft.com/office/drawing/2014/main" id="{2A3D5630-1270-481D-9562-0AC52BC56BBE}"/>
                  </a:ext>
                </a:extLst>
              </p:cNvPr>
              <p:cNvSpPr/>
              <p:nvPr/>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a:solidFill>
                    <a:schemeClr val="tx1"/>
                  </a:solidFill>
                </a:endParaRPr>
              </a:p>
            </p:txBody>
          </p:sp>
        </p:grpSp>
        <p:grpSp>
          <p:nvGrpSpPr>
            <p:cNvPr id="241" name="Groep 240">
              <a:extLst>
                <a:ext uri="{FF2B5EF4-FFF2-40B4-BE49-F238E27FC236}">
                  <a16:creationId xmlns:a16="http://schemas.microsoft.com/office/drawing/2014/main" id="{D1ACED91-9390-42E7-AB5F-617CC4589277}"/>
                </a:ext>
              </a:extLst>
            </p:cNvPr>
            <p:cNvGrpSpPr/>
            <p:nvPr/>
          </p:nvGrpSpPr>
          <p:grpSpPr>
            <a:xfrm>
              <a:off x="12757282" y="1141626"/>
              <a:ext cx="294789" cy="318834"/>
              <a:chOff x="14466489" y="1001522"/>
              <a:chExt cx="290627" cy="314333"/>
            </a:xfrm>
          </p:grpSpPr>
          <p:sp>
            <p:nvSpPr>
              <p:cNvPr id="268" name="Rechthoek 267">
                <a:extLst>
                  <a:ext uri="{FF2B5EF4-FFF2-40B4-BE49-F238E27FC236}">
                    <a16:creationId xmlns:a16="http://schemas.microsoft.com/office/drawing/2014/main" id="{C197E6CC-1FF1-4DA3-BD67-DC7AEBEE549F}"/>
                  </a:ext>
                </a:extLst>
              </p:cNvPr>
              <p:cNvSpPr/>
              <p:nvPr/>
            </p:nvSpPr>
            <p:spPr>
              <a:xfrm>
                <a:off x="14466489" y="1001522"/>
                <a:ext cx="257935" cy="254168"/>
              </a:xfrm>
              <a:prstGeom prst="rect">
                <a:avLst/>
              </a:prstGeom>
              <a:solidFill>
                <a:schemeClr val="bg1"/>
              </a:solidFill>
              <a:ln w="12700">
                <a:solidFill>
                  <a:srgbClr val="C0C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US" sz="800" b="0" noProof="0">
                  <a:solidFill>
                    <a:schemeClr val="tx1"/>
                  </a:solidFill>
                  <a:latin typeface="Arial" panose="020B0604020202020204" pitchFamily="34" charset="0"/>
                  <a:cs typeface="Arial" panose="020B0604020202020204" pitchFamily="34" charset="0"/>
                </a:endParaRPr>
              </a:p>
            </p:txBody>
          </p:sp>
          <p:sp>
            <p:nvSpPr>
              <p:cNvPr id="269" name="Ovaal 268">
                <a:extLst>
                  <a:ext uri="{FF2B5EF4-FFF2-40B4-BE49-F238E27FC236}">
                    <a16:creationId xmlns:a16="http://schemas.microsoft.com/office/drawing/2014/main" id="{743E3B44-C077-4444-9587-B97CD740B725}"/>
                  </a:ext>
                </a:extLst>
              </p:cNvPr>
              <p:cNvSpPr/>
              <p:nvPr/>
            </p:nvSpPr>
            <p:spPr>
              <a:xfrm>
                <a:off x="14623626" y="1033630"/>
                <a:ext cx="71169" cy="71169"/>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a:solidFill>
                    <a:schemeClr val="tx1"/>
                  </a:solidFill>
                </a:endParaRPr>
              </a:p>
            </p:txBody>
          </p:sp>
          <p:sp>
            <p:nvSpPr>
              <p:cNvPr id="270" name="Vrije vorm: vorm 269">
                <a:extLst>
                  <a:ext uri="{FF2B5EF4-FFF2-40B4-BE49-F238E27FC236}">
                    <a16:creationId xmlns:a16="http://schemas.microsoft.com/office/drawing/2014/main" id="{ABD30919-EB75-4983-ACEB-9DB9B78B7C30}"/>
                  </a:ext>
                </a:extLst>
              </p:cNvPr>
              <p:cNvSpPr/>
              <p:nvPr/>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a:solidFill>
                    <a:schemeClr val="tx1"/>
                  </a:solidFill>
                </a:endParaRPr>
              </a:p>
            </p:txBody>
          </p:sp>
          <p:sp>
            <p:nvSpPr>
              <p:cNvPr id="271" name="Rechthoek: afgeronde hoeken 270">
                <a:extLst>
                  <a:ext uri="{FF2B5EF4-FFF2-40B4-BE49-F238E27FC236}">
                    <a16:creationId xmlns:a16="http://schemas.microsoft.com/office/drawing/2014/main" id="{359B6BE2-E773-4837-8F11-D2C49668D2CF}"/>
                  </a:ext>
                </a:extLst>
              </p:cNvPr>
              <p:cNvSpPr/>
              <p:nvPr/>
            </p:nvSpPr>
            <p:spPr>
              <a:xfrm>
                <a:off x="14601150" y="1145314"/>
                <a:ext cx="155966" cy="116816"/>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US" sz="800" b="0" noProof="0">
                  <a:solidFill>
                    <a:schemeClr val="tx1"/>
                  </a:solidFill>
                  <a:latin typeface="Arial" panose="020B0604020202020204" pitchFamily="34" charset="0"/>
                  <a:cs typeface="Arial" panose="020B0604020202020204" pitchFamily="34" charset="0"/>
                </a:endParaRPr>
              </a:p>
            </p:txBody>
          </p:sp>
          <p:cxnSp>
            <p:nvCxnSpPr>
              <p:cNvPr id="272" name="Rechte verbindingslijn 271">
                <a:extLst>
                  <a:ext uri="{FF2B5EF4-FFF2-40B4-BE49-F238E27FC236}">
                    <a16:creationId xmlns:a16="http://schemas.microsoft.com/office/drawing/2014/main" id="{1A1206D9-09FD-42D6-A8A6-24851EACAA64}"/>
                  </a:ext>
                </a:extLst>
              </p:cNvPr>
              <p:cNvCxnSpPr>
                <a:cxnSpLocks/>
              </p:cNvCxnSpPr>
              <p:nvPr/>
            </p:nvCxnSpPr>
            <p:spPr>
              <a:xfrm>
                <a:off x="14637490" y="1308665"/>
                <a:ext cx="83286"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273" name="Rechte verbindingslijn 272">
                <a:extLst>
                  <a:ext uri="{FF2B5EF4-FFF2-40B4-BE49-F238E27FC236}">
                    <a16:creationId xmlns:a16="http://schemas.microsoft.com/office/drawing/2014/main" id="{376C9DE8-F458-443B-842A-7BD61CA5EC9C}"/>
                  </a:ext>
                </a:extLst>
              </p:cNvPr>
              <p:cNvCxnSpPr>
                <a:cxnSpLocks/>
                <a:stCxn id="271" idx="2"/>
              </p:cNvCxnSpPr>
              <p:nvPr/>
            </p:nvCxnSpPr>
            <p:spPr>
              <a:xfrm flipH="1">
                <a:off x="14678717" y="1262130"/>
                <a:ext cx="416" cy="43573"/>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242" name="Ovaal 241">
              <a:extLst>
                <a:ext uri="{FF2B5EF4-FFF2-40B4-BE49-F238E27FC236}">
                  <a16:creationId xmlns:a16="http://schemas.microsoft.com/office/drawing/2014/main" id="{609C2340-4EBD-4DD5-B010-389AE94CA77C}"/>
                </a:ext>
              </a:extLst>
            </p:cNvPr>
            <p:cNvSpPr/>
            <p:nvPr/>
          </p:nvSpPr>
          <p:spPr>
            <a:xfrm>
              <a:off x="12391601" y="2617951"/>
              <a:ext cx="260914" cy="259683"/>
            </a:xfrm>
            <a:prstGeom prst="ellipse">
              <a:avLst/>
            </a:pr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chemeClr val="bg1"/>
                  </a:solidFill>
                  <a:effectLst/>
                  <a:uLnTx/>
                  <a:uFillTx/>
                  <a:latin typeface="+mn-lt"/>
                  <a:cs typeface="Segoe UI Light" panose="020B0502040204020203" pitchFamily="34" charset="0"/>
                </a:rPr>
                <a:t>3</a:t>
              </a:r>
            </a:p>
          </p:txBody>
        </p:sp>
        <p:sp>
          <p:nvSpPr>
            <p:cNvPr id="243" name="Rechthoek 242">
              <a:extLst>
                <a:ext uri="{FF2B5EF4-FFF2-40B4-BE49-F238E27FC236}">
                  <a16:creationId xmlns:a16="http://schemas.microsoft.com/office/drawing/2014/main" id="{7CF43E8F-091F-49A9-95BB-212BB27205C8}"/>
                </a:ext>
              </a:extLst>
            </p:cNvPr>
            <p:cNvSpPr/>
            <p:nvPr/>
          </p:nvSpPr>
          <p:spPr>
            <a:xfrm>
              <a:off x="12757283" y="2684015"/>
              <a:ext cx="2817996" cy="433206"/>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chemeClr val="accent1"/>
                </a:buClr>
                <a:buSzTx/>
                <a:buFont typeface="Arial" panose="020B0604020202020204" pitchFamily="34" charset="0"/>
                <a:buNone/>
                <a:tabLst/>
                <a:defRPr/>
              </a:pPr>
              <a:r>
                <a:rPr kumimoji="0" lang="en-US" sz="1100" b="0" i="0" u="none" strike="noStrike" kern="0" cap="none" spc="0" normalizeH="0" baseline="0" noProof="0">
                  <a:ln>
                    <a:noFill/>
                  </a:ln>
                  <a:solidFill>
                    <a:srgbClr val="000000"/>
                  </a:solidFill>
                  <a:effectLst/>
                  <a:uLnTx/>
                  <a:uFillTx/>
                  <a:latin typeface="+mn-lt"/>
                  <a:cs typeface="Segoe UI Light" panose="020B0502040204020203" pitchFamily="34" charset="0"/>
                </a:rPr>
                <a:t>Click with the right mouse button on the miniature slide on the left side of the screen and choose </a:t>
              </a:r>
              <a:r>
                <a:rPr kumimoji="0" lang="en-US" sz="1100" b="1" i="0" u="none" strike="noStrike" kern="0" cap="none" spc="0" normalizeH="0" baseline="0" noProof="0">
                  <a:ln>
                    <a:noFill/>
                  </a:ln>
                  <a:solidFill>
                    <a:srgbClr val="000000"/>
                  </a:solidFill>
                  <a:effectLst/>
                  <a:uLnTx/>
                  <a:uFillTx/>
                  <a:latin typeface="+mn-lt"/>
                  <a:cs typeface="Segoe UI Light" panose="020B0502040204020203" pitchFamily="34" charset="0"/>
                </a:rPr>
                <a:t>´Reset slide´</a:t>
              </a:r>
              <a:r>
                <a:rPr kumimoji="0" lang="en-US" sz="1100" b="0" i="0" u="none" strike="noStrike" kern="0" cap="none" spc="0" normalizeH="0" baseline="0" noProof="0">
                  <a:ln>
                    <a:noFill/>
                  </a:ln>
                  <a:solidFill>
                    <a:srgbClr val="000000"/>
                  </a:solidFill>
                  <a:effectLst/>
                  <a:uLnTx/>
                  <a:uFillTx/>
                  <a:latin typeface="+mn-lt"/>
                  <a:cs typeface="Segoe UI Light" panose="020B0502040204020203" pitchFamily="34" charset="0"/>
                </a:rPr>
                <a:t>.</a:t>
              </a:r>
              <a:endParaRPr kumimoji="0" lang="en-US" sz="1100" b="1" i="0" u="none" strike="noStrike" kern="0" cap="none" spc="0" normalizeH="0" baseline="0" noProof="0">
                <a:ln>
                  <a:noFill/>
                </a:ln>
                <a:solidFill>
                  <a:srgbClr val="000000"/>
                </a:solidFill>
                <a:effectLst/>
                <a:uLnTx/>
                <a:uFillTx/>
                <a:latin typeface="+mn-lt"/>
                <a:cs typeface="Segoe UI Light" panose="020B0502040204020203" pitchFamily="34" charset="0"/>
              </a:endParaRPr>
            </a:p>
          </p:txBody>
        </p:sp>
        <p:cxnSp>
          <p:nvCxnSpPr>
            <p:cNvPr id="244" name="Rechte verbindingslijn 243">
              <a:extLst>
                <a:ext uri="{FF2B5EF4-FFF2-40B4-BE49-F238E27FC236}">
                  <a16:creationId xmlns:a16="http://schemas.microsoft.com/office/drawing/2014/main" id="{4A565973-2096-4EA5-8328-766E4358DE68}"/>
                </a:ext>
              </a:extLst>
            </p:cNvPr>
            <p:cNvCxnSpPr>
              <a:cxnSpLocks/>
            </p:cNvCxnSpPr>
            <p:nvPr/>
          </p:nvCxnSpPr>
          <p:spPr>
            <a:xfrm>
              <a:off x="12397261" y="2499789"/>
              <a:ext cx="3178017" cy="0"/>
            </a:xfrm>
            <a:prstGeom prst="line">
              <a:avLst/>
            </a:prstGeom>
            <a:noFill/>
            <a:ln w="3175" cap="flat" cmpd="sng" algn="ctr">
              <a:solidFill>
                <a:schemeClr val="accent1"/>
              </a:solidFill>
              <a:prstDash val="solid"/>
            </a:ln>
            <a:effectLst/>
          </p:spPr>
        </p:cxnSp>
        <p:sp>
          <p:nvSpPr>
            <p:cNvPr id="245" name="Rechthoek 244">
              <a:extLst>
                <a:ext uri="{FF2B5EF4-FFF2-40B4-BE49-F238E27FC236}">
                  <a16:creationId xmlns:a16="http://schemas.microsoft.com/office/drawing/2014/main" id="{245A4383-A6AF-49FE-983B-9CBCB5AF7472}"/>
                </a:ext>
              </a:extLst>
            </p:cNvPr>
            <p:cNvSpPr/>
            <p:nvPr/>
          </p:nvSpPr>
          <p:spPr>
            <a:xfrm>
              <a:off x="12654153" y="3238910"/>
              <a:ext cx="1624926" cy="805220"/>
            </a:xfrm>
            <a:prstGeom prst="rect">
              <a:avLst/>
            </a:pr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0" bIns="0" numCol="1" spcCol="0" rtlCol="0" fromWordArt="0" anchor="ctr" anchorCtr="0" forceAA="0" compatLnSpc="1">
              <a:prstTxWarp prst="textNoShape">
                <a:avLst/>
              </a:prstTxWarp>
              <a:noAutofit/>
            </a:bodyPr>
            <a:lstStyle/>
            <a:p>
              <a:pPr algn="l"/>
              <a:r>
                <a:rPr lang="en-US" sz="1000" b="0" i="1" noProof="0">
                  <a:solidFill>
                    <a:schemeClr val="tx1"/>
                  </a:solidFill>
                </a:rPr>
                <a:t>Plaats hier de</a:t>
              </a:r>
              <a:br>
                <a:rPr lang="en-US" sz="1000" b="0" i="1" noProof="0">
                  <a:solidFill>
                    <a:schemeClr val="tx1"/>
                  </a:solidFill>
                </a:rPr>
              </a:br>
              <a:r>
                <a:rPr lang="en-US" sz="1000" b="0" i="1" noProof="0">
                  <a:solidFill>
                    <a:schemeClr val="tx1"/>
                  </a:solidFill>
                </a:rPr>
                <a:t>miniatuur</a:t>
              </a:r>
              <a:br>
                <a:rPr lang="en-US" sz="1000" b="0" i="1" noProof="0">
                  <a:solidFill>
                    <a:schemeClr val="tx1"/>
                  </a:solidFill>
                </a:rPr>
              </a:br>
              <a:r>
                <a:rPr lang="en-US" sz="1000" b="0" i="1" noProof="0">
                  <a:solidFill>
                    <a:schemeClr val="tx1"/>
                  </a:solidFill>
                </a:rPr>
                <a:t>weergave</a:t>
              </a:r>
              <a:br>
                <a:rPr lang="en-US" sz="1000" b="0" i="1" noProof="0">
                  <a:solidFill>
                    <a:schemeClr val="tx1"/>
                  </a:solidFill>
                </a:rPr>
              </a:br>
              <a:r>
                <a:rPr lang="en-US" sz="1000" b="0" i="1" noProof="0">
                  <a:solidFill>
                    <a:schemeClr val="tx1"/>
                  </a:solidFill>
                </a:rPr>
                <a:t>van de dia</a:t>
              </a:r>
            </a:p>
          </p:txBody>
        </p:sp>
        <p:grpSp>
          <p:nvGrpSpPr>
            <p:cNvPr id="246" name="Groep 245">
              <a:extLst>
                <a:ext uri="{FF2B5EF4-FFF2-40B4-BE49-F238E27FC236}">
                  <a16:creationId xmlns:a16="http://schemas.microsoft.com/office/drawing/2014/main" id="{EE410DE3-1CCB-4074-8181-3CA13A09ED95}"/>
                </a:ext>
              </a:extLst>
            </p:cNvPr>
            <p:cNvGrpSpPr/>
            <p:nvPr/>
          </p:nvGrpSpPr>
          <p:grpSpPr>
            <a:xfrm>
              <a:off x="13614067" y="3535184"/>
              <a:ext cx="1195723" cy="678267"/>
              <a:chOff x="12757284" y="3224292"/>
              <a:chExt cx="1195723" cy="678267"/>
            </a:xfrm>
          </p:grpSpPr>
          <p:sp>
            <p:nvSpPr>
              <p:cNvPr id="247" name="Rechthoek 246">
                <a:extLst>
                  <a:ext uri="{FF2B5EF4-FFF2-40B4-BE49-F238E27FC236}">
                    <a16:creationId xmlns:a16="http://schemas.microsoft.com/office/drawing/2014/main" id="{406847AC-0FE8-4144-953F-CDF4CDE456AB}"/>
                  </a:ext>
                </a:extLst>
              </p:cNvPr>
              <p:cNvSpPr/>
              <p:nvPr/>
            </p:nvSpPr>
            <p:spPr>
              <a:xfrm>
                <a:off x="12757284" y="3224292"/>
                <a:ext cx="1176476" cy="580946"/>
              </a:xfrm>
              <a:prstGeom prst="rect">
                <a:avLst/>
              </a:prstGeom>
              <a:solidFill>
                <a:schemeClr val="bg1"/>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en-US" sz="800" b="0" noProof="0">
                  <a:solidFill>
                    <a:schemeClr val="tx1"/>
                  </a:solidFill>
                  <a:latin typeface="Arial" panose="020B0604020202020204" pitchFamily="34" charset="0"/>
                  <a:cs typeface="Arial" panose="020B0604020202020204" pitchFamily="34" charset="0"/>
                </a:endParaRPr>
              </a:p>
            </p:txBody>
          </p:sp>
          <p:sp>
            <p:nvSpPr>
              <p:cNvPr id="248" name="Rechthoek 247">
                <a:extLst>
                  <a:ext uri="{FF2B5EF4-FFF2-40B4-BE49-F238E27FC236}">
                    <a16:creationId xmlns:a16="http://schemas.microsoft.com/office/drawing/2014/main" id="{B930C694-4A04-436E-B3B7-5E869CCDB96E}"/>
                  </a:ext>
                </a:extLst>
              </p:cNvPr>
              <p:cNvSpPr/>
              <p:nvPr/>
            </p:nvSpPr>
            <p:spPr>
              <a:xfrm>
                <a:off x="12779248" y="3535681"/>
                <a:ext cx="1145758" cy="261256"/>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a:solidFill>
                    <a:schemeClr val="tx1"/>
                  </a:solidFill>
                </a:endParaRPr>
              </a:p>
            </p:txBody>
          </p:sp>
          <p:grpSp>
            <p:nvGrpSpPr>
              <p:cNvPr id="249" name="Groep 248">
                <a:extLst>
                  <a:ext uri="{FF2B5EF4-FFF2-40B4-BE49-F238E27FC236}">
                    <a16:creationId xmlns:a16="http://schemas.microsoft.com/office/drawing/2014/main" id="{39875A18-604B-4383-A8ED-36BEFAB3FCA6}"/>
                  </a:ext>
                </a:extLst>
              </p:cNvPr>
              <p:cNvGrpSpPr/>
              <p:nvPr/>
            </p:nvGrpSpPr>
            <p:grpSpPr>
              <a:xfrm>
                <a:off x="12839234" y="3289794"/>
                <a:ext cx="155951" cy="131922"/>
                <a:chOff x="12968836" y="3354170"/>
                <a:chExt cx="404806" cy="342433"/>
              </a:xfrm>
            </p:grpSpPr>
            <p:sp>
              <p:nvSpPr>
                <p:cNvPr id="262" name="Rechthoek: afgeronde hoeken 261">
                  <a:extLst>
                    <a:ext uri="{FF2B5EF4-FFF2-40B4-BE49-F238E27FC236}">
                      <a16:creationId xmlns:a16="http://schemas.microsoft.com/office/drawing/2014/main" id="{28E56C18-8AF4-4137-9C4B-B546CBD799D4}"/>
                    </a:ext>
                  </a:extLst>
                </p:cNvPr>
                <p:cNvSpPr/>
                <p:nvPr/>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US" sz="800" b="0" noProof="0">
                    <a:solidFill>
                      <a:schemeClr val="tx1"/>
                    </a:solidFill>
                    <a:latin typeface="Arial" panose="020B0604020202020204" pitchFamily="34" charset="0"/>
                    <a:cs typeface="Arial" panose="020B0604020202020204" pitchFamily="34" charset="0"/>
                  </a:endParaRPr>
                </a:p>
              </p:txBody>
            </p:sp>
            <p:sp>
              <p:nvSpPr>
                <p:cNvPr id="263" name="Rechthoek 262">
                  <a:extLst>
                    <a:ext uri="{FF2B5EF4-FFF2-40B4-BE49-F238E27FC236}">
                      <a16:creationId xmlns:a16="http://schemas.microsoft.com/office/drawing/2014/main" id="{86FACE68-6F08-40DA-8377-13A62B1D89F9}"/>
                    </a:ext>
                  </a:extLst>
                </p:cNvPr>
                <p:cNvSpPr/>
                <p:nvPr/>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a:solidFill>
                      <a:schemeClr val="tx1"/>
                    </a:solidFill>
                  </a:endParaRPr>
                </a:p>
              </p:txBody>
            </p:sp>
            <p:sp>
              <p:nvSpPr>
                <p:cNvPr id="264" name="Rechthoek 263">
                  <a:extLst>
                    <a:ext uri="{FF2B5EF4-FFF2-40B4-BE49-F238E27FC236}">
                      <a16:creationId xmlns:a16="http://schemas.microsoft.com/office/drawing/2014/main" id="{299A82B9-F606-4F9E-95DD-5E1C1B7CCB3B}"/>
                    </a:ext>
                  </a:extLst>
                </p:cNvPr>
                <p:cNvSpPr/>
                <p:nvPr/>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a:solidFill>
                      <a:schemeClr val="tx1"/>
                    </a:solidFill>
                  </a:endParaRPr>
                </a:p>
              </p:txBody>
            </p:sp>
            <p:sp>
              <p:nvSpPr>
                <p:cNvPr id="265" name="Rechthoek 264">
                  <a:extLst>
                    <a:ext uri="{FF2B5EF4-FFF2-40B4-BE49-F238E27FC236}">
                      <a16:creationId xmlns:a16="http://schemas.microsoft.com/office/drawing/2014/main" id="{5CE9C7B7-9281-4910-927E-255F5B897A05}"/>
                    </a:ext>
                  </a:extLst>
                </p:cNvPr>
                <p:cNvSpPr/>
                <p:nvPr/>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a:solidFill>
                      <a:schemeClr val="tx1"/>
                    </a:solidFill>
                  </a:endParaRPr>
                </a:p>
              </p:txBody>
            </p:sp>
            <p:sp>
              <p:nvSpPr>
                <p:cNvPr id="266" name="Rechthoek 265">
                  <a:extLst>
                    <a:ext uri="{FF2B5EF4-FFF2-40B4-BE49-F238E27FC236}">
                      <a16:creationId xmlns:a16="http://schemas.microsoft.com/office/drawing/2014/main" id="{D78443BE-C0CB-411D-B4EE-EB415C230F11}"/>
                    </a:ext>
                  </a:extLst>
                </p:cNvPr>
                <p:cNvSpPr/>
                <p:nvPr/>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a:solidFill>
                      <a:schemeClr val="tx1"/>
                    </a:solidFill>
                  </a:endParaRPr>
                </a:p>
              </p:txBody>
            </p:sp>
            <p:sp>
              <p:nvSpPr>
                <p:cNvPr id="267" name="Rechthoek 266">
                  <a:extLst>
                    <a:ext uri="{FF2B5EF4-FFF2-40B4-BE49-F238E27FC236}">
                      <a16:creationId xmlns:a16="http://schemas.microsoft.com/office/drawing/2014/main" id="{663A60CB-6E1E-4D28-9096-1E298C43A6B0}"/>
                    </a:ext>
                  </a:extLst>
                </p:cNvPr>
                <p:cNvSpPr/>
                <p:nvPr/>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a:solidFill>
                      <a:schemeClr val="tx1"/>
                    </a:solidFill>
                  </a:endParaRPr>
                </a:p>
              </p:txBody>
            </p:sp>
          </p:grpSp>
          <p:grpSp>
            <p:nvGrpSpPr>
              <p:cNvPr id="250" name="Groep 249">
                <a:extLst>
                  <a:ext uri="{FF2B5EF4-FFF2-40B4-BE49-F238E27FC236}">
                    <a16:creationId xmlns:a16="http://schemas.microsoft.com/office/drawing/2014/main" id="{AD891EEB-3D74-465F-B086-6D97B2D9C3AB}"/>
                  </a:ext>
                </a:extLst>
              </p:cNvPr>
              <p:cNvGrpSpPr/>
              <p:nvPr/>
            </p:nvGrpSpPr>
            <p:grpSpPr>
              <a:xfrm>
                <a:off x="12819679" y="3589117"/>
                <a:ext cx="166739" cy="218963"/>
                <a:chOff x="12940828" y="3950597"/>
                <a:chExt cx="432813" cy="568367"/>
              </a:xfrm>
            </p:grpSpPr>
            <p:grpSp>
              <p:nvGrpSpPr>
                <p:cNvPr id="254" name="Groep 253">
                  <a:extLst>
                    <a:ext uri="{FF2B5EF4-FFF2-40B4-BE49-F238E27FC236}">
                      <a16:creationId xmlns:a16="http://schemas.microsoft.com/office/drawing/2014/main" id="{D1263E87-959F-47B6-88F8-F620874B5282}"/>
                    </a:ext>
                  </a:extLst>
                </p:cNvPr>
                <p:cNvGrpSpPr/>
                <p:nvPr/>
              </p:nvGrpSpPr>
              <p:grpSpPr>
                <a:xfrm>
                  <a:off x="13000382" y="4006891"/>
                  <a:ext cx="373259" cy="315747"/>
                  <a:chOff x="12968836" y="3354170"/>
                  <a:chExt cx="404806" cy="342433"/>
                </a:xfrm>
              </p:grpSpPr>
              <p:sp>
                <p:nvSpPr>
                  <p:cNvPr id="256" name="Rechthoek: afgeronde hoeken 255">
                    <a:extLst>
                      <a:ext uri="{FF2B5EF4-FFF2-40B4-BE49-F238E27FC236}">
                        <a16:creationId xmlns:a16="http://schemas.microsoft.com/office/drawing/2014/main" id="{F1718542-CBF0-4C87-99C5-21A621A5CA74}"/>
                      </a:ext>
                    </a:extLst>
                  </p:cNvPr>
                  <p:cNvSpPr/>
                  <p:nvPr/>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US" sz="800" b="0" noProof="0">
                      <a:solidFill>
                        <a:schemeClr val="tx1"/>
                      </a:solidFill>
                      <a:latin typeface="Arial" panose="020B0604020202020204" pitchFamily="34" charset="0"/>
                      <a:cs typeface="Arial" panose="020B0604020202020204" pitchFamily="34" charset="0"/>
                    </a:endParaRPr>
                  </a:p>
                </p:txBody>
              </p:sp>
              <p:sp>
                <p:nvSpPr>
                  <p:cNvPr id="257" name="Rechthoek 256">
                    <a:extLst>
                      <a:ext uri="{FF2B5EF4-FFF2-40B4-BE49-F238E27FC236}">
                        <a16:creationId xmlns:a16="http://schemas.microsoft.com/office/drawing/2014/main" id="{C0AD3FCB-B806-4417-8B15-0C477CAF111C}"/>
                      </a:ext>
                    </a:extLst>
                  </p:cNvPr>
                  <p:cNvSpPr/>
                  <p:nvPr/>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a:solidFill>
                        <a:schemeClr val="tx1"/>
                      </a:solidFill>
                    </a:endParaRPr>
                  </a:p>
                </p:txBody>
              </p:sp>
              <p:sp>
                <p:nvSpPr>
                  <p:cNvPr id="258" name="Rechthoek 257">
                    <a:extLst>
                      <a:ext uri="{FF2B5EF4-FFF2-40B4-BE49-F238E27FC236}">
                        <a16:creationId xmlns:a16="http://schemas.microsoft.com/office/drawing/2014/main" id="{7B96B67E-A464-4F23-9DB7-B2AFBA9FB7FB}"/>
                      </a:ext>
                    </a:extLst>
                  </p:cNvPr>
                  <p:cNvSpPr/>
                  <p:nvPr/>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a:solidFill>
                        <a:schemeClr val="tx1"/>
                      </a:solidFill>
                    </a:endParaRPr>
                  </a:p>
                </p:txBody>
              </p:sp>
              <p:sp>
                <p:nvSpPr>
                  <p:cNvPr id="259" name="Rechthoek 258">
                    <a:extLst>
                      <a:ext uri="{FF2B5EF4-FFF2-40B4-BE49-F238E27FC236}">
                        <a16:creationId xmlns:a16="http://schemas.microsoft.com/office/drawing/2014/main" id="{E46F9BBF-AFAB-4771-8E97-E62EB91C1E94}"/>
                      </a:ext>
                    </a:extLst>
                  </p:cNvPr>
                  <p:cNvSpPr/>
                  <p:nvPr/>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a:solidFill>
                        <a:schemeClr val="tx1"/>
                      </a:solidFill>
                    </a:endParaRPr>
                  </a:p>
                </p:txBody>
              </p:sp>
              <p:sp>
                <p:nvSpPr>
                  <p:cNvPr id="260" name="Rechthoek 259">
                    <a:extLst>
                      <a:ext uri="{FF2B5EF4-FFF2-40B4-BE49-F238E27FC236}">
                        <a16:creationId xmlns:a16="http://schemas.microsoft.com/office/drawing/2014/main" id="{DC09C6DE-718D-45EB-AB73-1A04043D3136}"/>
                      </a:ext>
                    </a:extLst>
                  </p:cNvPr>
                  <p:cNvSpPr/>
                  <p:nvPr/>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a:solidFill>
                        <a:schemeClr val="tx1"/>
                      </a:solidFill>
                    </a:endParaRPr>
                  </a:p>
                </p:txBody>
              </p:sp>
              <p:sp>
                <p:nvSpPr>
                  <p:cNvPr id="261" name="Rechthoek 260">
                    <a:extLst>
                      <a:ext uri="{FF2B5EF4-FFF2-40B4-BE49-F238E27FC236}">
                        <a16:creationId xmlns:a16="http://schemas.microsoft.com/office/drawing/2014/main" id="{C7C5E537-9FEF-43DE-A02C-B0E72D41D556}"/>
                      </a:ext>
                    </a:extLst>
                  </p:cNvPr>
                  <p:cNvSpPr/>
                  <p:nvPr/>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a:solidFill>
                        <a:schemeClr val="tx1"/>
                      </a:solidFill>
                    </a:endParaRPr>
                  </a:p>
                </p:txBody>
              </p:sp>
            </p:grpSp>
            <p:sp>
              <p:nvSpPr>
                <p:cNvPr id="255" name="Boog 254">
                  <a:extLst>
                    <a:ext uri="{FF2B5EF4-FFF2-40B4-BE49-F238E27FC236}">
                      <a16:creationId xmlns:a16="http://schemas.microsoft.com/office/drawing/2014/main" id="{AFC99A63-B304-4C04-B588-48282F647559}"/>
                    </a:ext>
                  </a:extLst>
                </p:cNvPr>
                <p:cNvSpPr/>
                <p:nvPr/>
              </p:nvSpPr>
              <p:spPr>
                <a:xfrm rot="17637075">
                  <a:off x="12776155" y="4115270"/>
                  <a:ext cx="568367" cy="239021"/>
                </a:xfrm>
                <a:prstGeom prst="arc">
                  <a:avLst>
                    <a:gd name="adj1" fmla="val 15959368"/>
                    <a:gd name="adj2" fmla="val 1354623"/>
                  </a:avLst>
                </a:prstGeom>
                <a:noFill/>
                <a:ln w="19050" cap="flat" cmpd="sng" algn="ctr">
                  <a:solidFill>
                    <a:srgbClr val="4D82B8"/>
                  </a:solidFill>
                  <a:prstDash val="solid"/>
                  <a:headEnd type="arrow" w="med" len="sm"/>
                </a:ln>
                <a:effectLst/>
              </p:spPr>
              <p:txBody>
                <a:bodyPr rtlCol="0" anchor="ctr"/>
                <a:lstStyle/>
                <a:p>
                  <a:pPr algn="ctr"/>
                  <a:endParaRPr lang="en-US" noProof="0"/>
                </a:p>
              </p:txBody>
            </p:sp>
          </p:grpSp>
          <p:sp>
            <p:nvSpPr>
              <p:cNvPr id="251" name="Tekstvak 250">
                <a:extLst>
                  <a:ext uri="{FF2B5EF4-FFF2-40B4-BE49-F238E27FC236}">
                    <a16:creationId xmlns:a16="http://schemas.microsoft.com/office/drawing/2014/main" id="{C05385A6-401C-4AAD-B146-AE8717CF54E8}"/>
                  </a:ext>
                </a:extLst>
              </p:cNvPr>
              <p:cNvSpPr txBox="1"/>
              <p:nvPr/>
            </p:nvSpPr>
            <p:spPr>
              <a:xfrm>
                <a:off x="12997648" y="3263402"/>
                <a:ext cx="855209" cy="203133"/>
              </a:xfrm>
              <a:prstGeom prst="rect">
                <a:avLst/>
              </a:prstGeom>
              <a:noFill/>
            </p:spPr>
            <p:txBody>
              <a:bodyPr wrap="square" rtlCol="0">
                <a:spAutoFit/>
              </a:bodyPr>
              <a:lstStyle/>
              <a:p>
                <a:pPr marL="0" algn="l" defTabSz="1217512" rtl="0" eaLnBrk="1" latinLnBrk="0" hangingPunct="1">
                  <a:lnSpc>
                    <a:spcPct val="90000"/>
                  </a:lnSpc>
                  <a:spcBef>
                    <a:spcPts val="600"/>
                  </a:spcBef>
                  <a:spcAft>
                    <a:spcPts val="600"/>
                  </a:spcAft>
                </a:pPr>
                <a:r>
                  <a:rPr lang="en-US" sz="800" b="0" kern="1200" noProof="0">
                    <a:solidFill>
                      <a:schemeClr val="tx1"/>
                    </a:solidFill>
                    <a:latin typeface="Arial" panose="020B0604020202020204" pitchFamily="34" charset="0"/>
                    <a:ea typeface="+mn-ea"/>
                    <a:cs typeface="Arial" panose="020B0604020202020204" pitchFamily="34" charset="0"/>
                  </a:rPr>
                  <a:t>Lay-out</a:t>
                </a:r>
              </a:p>
            </p:txBody>
          </p:sp>
          <p:sp>
            <p:nvSpPr>
              <p:cNvPr id="252" name="Tekstvak 251">
                <a:extLst>
                  <a:ext uri="{FF2B5EF4-FFF2-40B4-BE49-F238E27FC236}">
                    <a16:creationId xmlns:a16="http://schemas.microsoft.com/office/drawing/2014/main" id="{426D78C3-855F-4490-8EE3-26B557CB7014}"/>
                  </a:ext>
                </a:extLst>
              </p:cNvPr>
              <p:cNvSpPr txBox="1"/>
              <p:nvPr/>
            </p:nvSpPr>
            <p:spPr>
              <a:xfrm>
                <a:off x="12984219" y="3584528"/>
                <a:ext cx="855209" cy="203133"/>
              </a:xfrm>
              <a:prstGeom prst="rect">
                <a:avLst/>
              </a:prstGeom>
              <a:noFill/>
            </p:spPr>
            <p:txBody>
              <a:bodyPr wrap="square" rtlCol="0">
                <a:spAutoFit/>
              </a:bodyPr>
              <a:lstStyle/>
              <a:p>
                <a:pPr marL="0" algn="l" defTabSz="1217512" rtl="0" eaLnBrk="1" latinLnBrk="0" hangingPunct="1">
                  <a:lnSpc>
                    <a:spcPct val="90000"/>
                  </a:lnSpc>
                  <a:spcBef>
                    <a:spcPts val="600"/>
                  </a:spcBef>
                  <a:spcAft>
                    <a:spcPts val="600"/>
                  </a:spcAft>
                </a:pPr>
                <a:r>
                  <a:rPr lang="en-US" sz="800" b="0" kern="1200" noProof="0">
                    <a:solidFill>
                      <a:schemeClr val="tx1"/>
                    </a:solidFill>
                    <a:latin typeface="Arial" panose="020B0604020202020204" pitchFamily="34" charset="0"/>
                    <a:ea typeface="+mn-ea"/>
                    <a:cs typeface="Arial" panose="020B0604020202020204" pitchFamily="34" charset="0"/>
                  </a:rPr>
                  <a:t>Reset slide</a:t>
                </a:r>
              </a:p>
            </p:txBody>
          </p:sp>
          <p:pic>
            <p:nvPicPr>
              <p:cNvPr id="253" name="Picture 3">
                <a:extLst>
                  <a:ext uri="{FF2B5EF4-FFF2-40B4-BE49-F238E27FC236}">
                    <a16:creationId xmlns:a16="http://schemas.microsoft.com/office/drawing/2014/main" id="{3898A93D-DC39-458F-A842-4DE4544C104E}"/>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3809921" y="3671228"/>
                <a:ext cx="143086" cy="231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grpSp>
        <p:nvGrpSpPr>
          <p:cNvPr id="280" name="Instruction">
            <a:extLst>
              <a:ext uri="{FF2B5EF4-FFF2-40B4-BE49-F238E27FC236}">
                <a16:creationId xmlns:a16="http://schemas.microsoft.com/office/drawing/2014/main" id="{D5DB76F6-96E6-4AD9-9C9F-57674511D217}"/>
              </a:ext>
            </a:extLst>
          </p:cNvPr>
          <p:cNvGrpSpPr/>
          <p:nvPr/>
        </p:nvGrpSpPr>
        <p:grpSpPr>
          <a:xfrm>
            <a:off x="-3437547" y="1434"/>
            <a:ext cx="3201327" cy="4495586"/>
            <a:chOff x="-3437547" y="1434"/>
            <a:chExt cx="3201327" cy="4495586"/>
          </a:xfrm>
        </p:grpSpPr>
        <p:sp>
          <p:nvSpPr>
            <p:cNvPr id="281" name="Rechthoek 280">
              <a:extLst>
                <a:ext uri="{FF2B5EF4-FFF2-40B4-BE49-F238E27FC236}">
                  <a16:creationId xmlns:a16="http://schemas.microsoft.com/office/drawing/2014/main" id="{C13CB676-76AE-46F5-849F-1404BB836ED2}"/>
                </a:ext>
              </a:extLst>
            </p:cNvPr>
            <p:cNvSpPr/>
            <p:nvPr/>
          </p:nvSpPr>
          <p:spPr>
            <a:xfrm>
              <a:off x="-3419345" y="1434"/>
              <a:ext cx="3176012" cy="191611"/>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80000"/>
                </a:lnSpc>
                <a:spcBef>
                  <a:spcPts val="0"/>
                </a:spcBef>
                <a:spcAft>
                  <a:spcPts val="0"/>
                </a:spcAft>
                <a:buClrTx/>
                <a:buSzTx/>
                <a:buFontTx/>
                <a:buNone/>
                <a:tabLst/>
                <a:defRPr/>
              </a:pPr>
              <a:r>
                <a:rPr kumimoji="0" lang="en-US" sz="1400" b="1" i="0" u="none" strike="noStrike" kern="0" cap="all" spc="0" normalizeH="0" baseline="0" noProof="0">
                  <a:ln>
                    <a:noFill/>
                  </a:ln>
                  <a:solidFill>
                    <a:schemeClr val="accent1"/>
                  </a:solidFill>
                  <a:effectLst/>
                  <a:uLnTx/>
                  <a:uFillTx/>
                  <a:latin typeface="+mj-lt"/>
                  <a:cs typeface="Segoe UI Light" panose="020B0502040204020203" pitchFamily="34" charset="0"/>
                </a:rPr>
                <a:t>Using text levels</a:t>
              </a:r>
            </a:p>
          </p:txBody>
        </p:sp>
        <p:sp>
          <p:nvSpPr>
            <p:cNvPr id="282" name="Ovaal 281">
              <a:extLst>
                <a:ext uri="{FF2B5EF4-FFF2-40B4-BE49-F238E27FC236}">
                  <a16:creationId xmlns:a16="http://schemas.microsoft.com/office/drawing/2014/main" id="{5C8E8F1D-D794-4E54-957D-809DE24F7493}"/>
                </a:ext>
              </a:extLst>
            </p:cNvPr>
            <p:cNvSpPr/>
            <p:nvPr/>
          </p:nvSpPr>
          <p:spPr>
            <a:xfrm>
              <a:off x="-3425006" y="1719144"/>
              <a:ext cx="260914" cy="259683"/>
            </a:xfrm>
            <a:prstGeom prst="ellipse">
              <a:avLst/>
            </a:pr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chemeClr val="bg1"/>
                  </a:solidFill>
                  <a:effectLst/>
                  <a:uLnTx/>
                  <a:uFillTx/>
                  <a:latin typeface="+mn-lt"/>
                  <a:cs typeface="Segoe UI Light" panose="020B0502040204020203" pitchFamily="34" charset="0"/>
                </a:rPr>
                <a:t>1</a:t>
              </a:r>
            </a:p>
          </p:txBody>
        </p:sp>
        <p:cxnSp>
          <p:nvCxnSpPr>
            <p:cNvPr id="283" name="Rechte verbindingslijn 282">
              <a:extLst>
                <a:ext uri="{FF2B5EF4-FFF2-40B4-BE49-F238E27FC236}">
                  <a16:creationId xmlns:a16="http://schemas.microsoft.com/office/drawing/2014/main" id="{CA4D7B76-A9D3-4471-A4E7-AD95691BE72F}"/>
                </a:ext>
              </a:extLst>
            </p:cNvPr>
            <p:cNvCxnSpPr>
              <a:cxnSpLocks/>
            </p:cNvCxnSpPr>
            <p:nvPr/>
          </p:nvCxnSpPr>
          <p:spPr>
            <a:xfrm>
              <a:off x="-3419346" y="243069"/>
              <a:ext cx="3176013" cy="0"/>
            </a:xfrm>
            <a:prstGeom prst="line">
              <a:avLst/>
            </a:prstGeom>
            <a:noFill/>
            <a:ln w="3175" cap="flat" cmpd="sng" algn="ctr">
              <a:solidFill>
                <a:schemeClr val="accent1"/>
              </a:solidFill>
              <a:prstDash val="solid"/>
            </a:ln>
            <a:effectLst/>
          </p:spPr>
        </p:cxnSp>
        <p:grpSp>
          <p:nvGrpSpPr>
            <p:cNvPr id="284" name="Groep 283">
              <a:extLst>
                <a:ext uri="{FF2B5EF4-FFF2-40B4-BE49-F238E27FC236}">
                  <a16:creationId xmlns:a16="http://schemas.microsoft.com/office/drawing/2014/main" id="{0637F8F2-81F9-43FA-923C-7B7504D0E1E8}"/>
                </a:ext>
              </a:extLst>
            </p:cNvPr>
            <p:cNvGrpSpPr/>
            <p:nvPr/>
          </p:nvGrpSpPr>
          <p:grpSpPr>
            <a:xfrm>
              <a:off x="-3437547" y="349413"/>
              <a:ext cx="2933825" cy="558875"/>
              <a:chOff x="-3419346" y="368233"/>
              <a:chExt cx="3904920" cy="743862"/>
            </a:xfrm>
          </p:grpSpPr>
          <p:sp>
            <p:nvSpPr>
              <p:cNvPr id="301" name="Rechthoek 300">
                <a:extLst>
                  <a:ext uri="{FF2B5EF4-FFF2-40B4-BE49-F238E27FC236}">
                    <a16:creationId xmlns:a16="http://schemas.microsoft.com/office/drawing/2014/main" id="{1BEAA442-868B-4563-88CB-0DDB37E5271B}"/>
                  </a:ext>
                </a:extLst>
              </p:cNvPr>
              <p:cNvSpPr/>
              <p:nvPr/>
            </p:nvSpPr>
            <p:spPr>
              <a:xfrm>
                <a:off x="-3294549" y="368233"/>
                <a:ext cx="432805" cy="244981"/>
              </a:xfrm>
              <a:prstGeom prst="rect">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r>
                  <a:rPr lang="en-US" sz="800" b="0" noProof="0">
                    <a:solidFill>
                      <a:srgbClr val="C00000"/>
                    </a:solidFill>
                    <a:latin typeface="Arial" panose="020B0604020202020204" pitchFamily="34" charset="0"/>
                    <a:cs typeface="Arial" panose="020B0604020202020204" pitchFamily="34" charset="0"/>
                  </a:rPr>
                  <a:t>Home</a:t>
                </a:r>
              </a:p>
            </p:txBody>
          </p:sp>
          <p:cxnSp>
            <p:nvCxnSpPr>
              <p:cNvPr id="302" name="Rechte verbindingslijn 301">
                <a:extLst>
                  <a:ext uri="{FF2B5EF4-FFF2-40B4-BE49-F238E27FC236}">
                    <a16:creationId xmlns:a16="http://schemas.microsoft.com/office/drawing/2014/main" id="{36226473-1125-4FB7-AA68-8EE9718FE08D}"/>
                  </a:ext>
                </a:extLst>
              </p:cNvPr>
              <p:cNvCxnSpPr>
                <a:cxnSpLocks/>
              </p:cNvCxnSpPr>
              <p:nvPr/>
            </p:nvCxnSpPr>
            <p:spPr>
              <a:xfrm>
                <a:off x="-2861744" y="613214"/>
                <a:ext cx="137087" cy="0"/>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3" name="Rechte verbindingslijn 302">
                <a:extLst>
                  <a:ext uri="{FF2B5EF4-FFF2-40B4-BE49-F238E27FC236}">
                    <a16:creationId xmlns:a16="http://schemas.microsoft.com/office/drawing/2014/main" id="{DD03FE44-9503-4681-B6A4-C89C0467FDCA}"/>
                  </a:ext>
                </a:extLst>
              </p:cNvPr>
              <p:cNvCxnSpPr>
                <a:cxnSpLocks/>
              </p:cNvCxnSpPr>
              <p:nvPr/>
            </p:nvCxnSpPr>
            <p:spPr>
              <a:xfrm>
                <a:off x="-3419346" y="613214"/>
                <a:ext cx="136215" cy="0"/>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04" name="Rechthoek 303">
                <a:extLst>
                  <a:ext uri="{FF2B5EF4-FFF2-40B4-BE49-F238E27FC236}">
                    <a16:creationId xmlns:a16="http://schemas.microsoft.com/office/drawing/2014/main" id="{B57CD233-665A-4B5B-AB59-5B63D5B39171}"/>
                  </a:ext>
                </a:extLst>
              </p:cNvPr>
              <p:cNvSpPr/>
              <p:nvPr/>
            </p:nvSpPr>
            <p:spPr>
              <a:xfrm>
                <a:off x="-3289012" y="589683"/>
                <a:ext cx="422160" cy="640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a:solidFill>
                    <a:schemeClr val="tx1"/>
                  </a:solidFill>
                </a:endParaRPr>
              </a:p>
            </p:txBody>
          </p:sp>
          <p:grpSp>
            <p:nvGrpSpPr>
              <p:cNvPr id="305" name="Groep 304">
                <a:extLst>
                  <a:ext uri="{FF2B5EF4-FFF2-40B4-BE49-F238E27FC236}">
                    <a16:creationId xmlns:a16="http://schemas.microsoft.com/office/drawing/2014/main" id="{31CD925A-36BE-4F34-BB32-2C33017E9118}"/>
                  </a:ext>
                </a:extLst>
              </p:cNvPr>
              <p:cNvGrpSpPr/>
              <p:nvPr/>
            </p:nvGrpSpPr>
            <p:grpSpPr>
              <a:xfrm>
                <a:off x="-3002834" y="720303"/>
                <a:ext cx="182598" cy="143759"/>
                <a:chOff x="-3310843" y="700986"/>
                <a:chExt cx="182598" cy="143759"/>
              </a:xfrm>
            </p:grpSpPr>
            <p:grpSp>
              <p:nvGrpSpPr>
                <p:cNvPr id="344" name="Groep 343">
                  <a:extLst>
                    <a:ext uri="{FF2B5EF4-FFF2-40B4-BE49-F238E27FC236}">
                      <a16:creationId xmlns:a16="http://schemas.microsoft.com/office/drawing/2014/main" id="{9CD8004F-9C8A-4C82-BC4F-B6A131B6DB0B}"/>
                    </a:ext>
                  </a:extLst>
                </p:cNvPr>
                <p:cNvGrpSpPr/>
                <p:nvPr/>
              </p:nvGrpSpPr>
              <p:grpSpPr>
                <a:xfrm>
                  <a:off x="-3310843" y="700986"/>
                  <a:ext cx="182598" cy="143759"/>
                  <a:chOff x="-3310843" y="700986"/>
                  <a:chExt cx="182598" cy="143759"/>
                </a:xfrm>
              </p:grpSpPr>
              <p:cxnSp>
                <p:nvCxnSpPr>
                  <p:cNvPr id="348" name="Rechte verbindingslijn 347">
                    <a:extLst>
                      <a:ext uri="{FF2B5EF4-FFF2-40B4-BE49-F238E27FC236}">
                        <a16:creationId xmlns:a16="http://schemas.microsoft.com/office/drawing/2014/main" id="{A4C590A7-4A71-43C2-911D-F7455C9C99C4}"/>
                      </a:ext>
                    </a:extLst>
                  </p:cNvPr>
                  <p:cNvCxnSpPr/>
                  <p:nvPr/>
                </p:nvCxnSpPr>
                <p:spPr>
                  <a:xfrm>
                    <a:off x="-3310843" y="700986"/>
                    <a:ext cx="182598" cy="0"/>
                  </a:xfrm>
                  <a:prstGeom prst="line">
                    <a:avLst/>
                  </a:prstGeom>
                  <a:noFill/>
                  <a:ln w="9525" cap="flat" cmpd="sng" algn="ctr">
                    <a:solidFill>
                      <a:srgbClr val="292929"/>
                    </a:solidFill>
                    <a:prstDash val="solid"/>
                  </a:ln>
                  <a:effectLst/>
                </p:spPr>
              </p:cxnSp>
              <p:cxnSp>
                <p:nvCxnSpPr>
                  <p:cNvPr id="349" name="Rechte verbindingslijn 348">
                    <a:extLst>
                      <a:ext uri="{FF2B5EF4-FFF2-40B4-BE49-F238E27FC236}">
                        <a16:creationId xmlns:a16="http://schemas.microsoft.com/office/drawing/2014/main" id="{A7AB0EC0-929D-411F-B8F4-6CD1938B0F90}"/>
                      </a:ext>
                    </a:extLst>
                  </p:cNvPr>
                  <p:cNvCxnSpPr/>
                  <p:nvPr/>
                </p:nvCxnSpPr>
                <p:spPr>
                  <a:xfrm>
                    <a:off x="-3310843" y="844745"/>
                    <a:ext cx="182598" cy="0"/>
                  </a:xfrm>
                  <a:prstGeom prst="line">
                    <a:avLst/>
                  </a:prstGeom>
                  <a:noFill/>
                  <a:ln w="9525" cap="flat" cmpd="sng" algn="ctr">
                    <a:solidFill>
                      <a:srgbClr val="292929"/>
                    </a:solidFill>
                    <a:prstDash val="solid"/>
                  </a:ln>
                  <a:effectLst/>
                </p:spPr>
              </p:cxnSp>
              <p:cxnSp>
                <p:nvCxnSpPr>
                  <p:cNvPr id="350" name="Rechte verbindingslijn 349">
                    <a:extLst>
                      <a:ext uri="{FF2B5EF4-FFF2-40B4-BE49-F238E27FC236}">
                        <a16:creationId xmlns:a16="http://schemas.microsoft.com/office/drawing/2014/main" id="{A5C32CB4-6833-4976-BC6A-9F833D74E449}"/>
                      </a:ext>
                    </a:extLst>
                  </p:cNvPr>
                  <p:cNvCxnSpPr/>
                  <p:nvPr/>
                </p:nvCxnSpPr>
                <p:spPr>
                  <a:xfrm>
                    <a:off x="-3213196" y="808806"/>
                    <a:ext cx="82203" cy="0"/>
                  </a:xfrm>
                  <a:prstGeom prst="line">
                    <a:avLst/>
                  </a:prstGeom>
                  <a:noFill/>
                  <a:ln w="9525" cap="flat" cmpd="sng" algn="ctr">
                    <a:solidFill>
                      <a:srgbClr val="292929"/>
                    </a:solidFill>
                    <a:prstDash val="solid"/>
                  </a:ln>
                  <a:effectLst/>
                </p:spPr>
              </p:cxnSp>
              <p:cxnSp>
                <p:nvCxnSpPr>
                  <p:cNvPr id="351" name="Rechte verbindingslijn 350">
                    <a:extLst>
                      <a:ext uri="{FF2B5EF4-FFF2-40B4-BE49-F238E27FC236}">
                        <a16:creationId xmlns:a16="http://schemas.microsoft.com/office/drawing/2014/main" id="{3FCED5A2-FD83-4362-A951-189B768048FD}"/>
                      </a:ext>
                    </a:extLst>
                  </p:cNvPr>
                  <p:cNvCxnSpPr/>
                  <p:nvPr/>
                </p:nvCxnSpPr>
                <p:spPr>
                  <a:xfrm>
                    <a:off x="-3213196" y="772866"/>
                    <a:ext cx="82203" cy="0"/>
                  </a:xfrm>
                  <a:prstGeom prst="line">
                    <a:avLst/>
                  </a:prstGeom>
                  <a:noFill/>
                  <a:ln w="9525" cap="flat" cmpd="sng" algn="ctr">
                    <a:solidFill>
                      <a:srgbClr val="292929"/>
                    </a:solidFill>
                    <a:prstDash val="solid"/>
                  </a:ln>
                  <a:effectLst/>
                </p:spPr>
              </p:cxnSp>
              <p:cxnSp>
                <p:nvCxnSpPr>
                  <p:cNvPr id="352" name="Rechte verbindingslijn 351">
                    <a:extLst>
                      <a:ext uri="{FF2B5EF4-FFF2-40B4-BE49-F238E27FC236}">
                        <a16:creationId xmlns:a16="http://schemas.microsoft.com/office/drawing/2014/main" id="{64230E8D-84D8-4687-8D6C-0289CC2C5847}"/>
                      </a:ext>
                    </a:extLst>
                  </p:cNvPr>
                  <p:cNvCxnSpPr/>
                  <p:nvPr/>
                </p:nvCxnSpPr>
                <p:spPr>
                  <a:xfrm>
                    <a:off x="-3213196" y="736926"/>
                    <a:ext cx="82203" cy="0"/>
                  </a:xfrm>
                  <a:prstGeom prst="line">
                    <a:avLst/>
                  </a:prstGeom>
                  <a:noFill/>
                  <a:ln w="9525" cap="flat" cmpd="sng" algn="ctr">
                    <a:solidFill>
                      <a:srgbClr val="292929"/>
                    </a:solidFill>
                    <a:prstDash val="solid"/>
                  </a:ln>
                  <a:effectLst/>
                </p:spPr>
              </p:cxnSp>
            </p:grpSp>
            <p:grpSp>
              <p:nvGrpSpPr>
                <p:cNvPr id="345" name="Groep 344">
                  <a:extLst>
                    <a:ext uri="{FF2B5EF4-FFF2-40B4-BE49-F238E27FC236}">
                      <a16:creationId xmlns:a16="http://schemas.microsoft.com/office/drawing/2014/main" id="{EB81598B-9D86-4B2D-BBA2-8F0EAC5EDE5C}"/>
                    </a:ext>
                  </a:extLst>
                </p:cNvPr>
                <p:cNvGrpSpPr/>
                <p:nvPr/>
              </p:nvGrpSpPr>
              <p:grpSpPr>
                <a:xfrm flipH="1">
                  <a:off x="-3310774" y="735854"/>
                  <a:ext cx="88801" cy="72568"/>
                  <a:chOff x="-2091059" y="1395403"/>
                  <a:chExt cx="157316" cy="128558"/>
                </a:xfrm>
              </p:grpSpPr>
              <p:sp>
                <p:nvSpPr>
                  <p:cNvPr id="346" name="Rechthoek 345">
                    <a:extLst>
                      <a:ext uri="{FF2B5EF4-FFF2-40B4-BE49-F238E27FC236}">
                        <a16:creationId xmlns:a16="http://schemas.microsoft.com/office/drawing/2014/main" id="{4011FDBD-B2B9-44EE-BB4F-163482AF5A34}"/>
                      </a:ext>
                    </a:extLst>
                  </p:cNvPr>
                  <p:cNvSpPr/>
                  <p:nvPr/>
                </p:nvSpPr>
                <p:spPr>
                  <a:xfrm>
                    <a:off x="-2051585" y="1436824"/>
                    <a:ext cx="117842" cy="45718"/>
                  </a:xfrm>
                  <a:prstGeom prst="rect">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a:solidFill>
                        <a:schemeClr val="tx1"/>
                      </a:solidFill>
                    </a:endParaRPr>
                  </a:p>
                </p:txBody>
              </p:sp>
              <p:sp>
                <p:nvSpPr>
                  <p:cNvPr id="347" name="Pijl: punthaak 346">
                    <a:extLst>
                      <a:ext uri="{FF2B5EF4-FFF2-40B4-BE49-F238E27FC236}">
                        <a16:creationId xmlns:a16="http://schemas.microsoft.com/office/drawing/2014/main" id="{9CB6BB96-8A1C-4D29-9FCA-857A3D488339}"/>
                      </a:ext>
                    </a:extLst>
                  </p:cNvPr>
                  <p:cNvSpPr/>
                  <p:nvPr/>
                </p:nvSpPr>
                <p:spPr>
                  <a:xfrm flipH="1">
                    <a:off x="-2091059" y="1395403"/>
                    <a:ext cx="128558" cy="128558"/>
                  </a:xfrm>
                  <a:prstGeom prst="chevron">
                    <a:avLst>
                      <a:gd name="adj" fmla="val 47962"/>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a:solidFill>
                        <a:schemeClr val="tx1"/>
                      </a:solidFill>
                    </a:endParaRPr>
                  </a:p>
                </p:txBody>
              </p:sp>
            </p:grpSp>
          </p:grpSp>
          <p:grpSp>
            <p:nvGrpSpPr>
              <p:cNvPr id="306" name="Groep 305">
                <a:extLst>
                  <a:ext uri="{FF2B5EF4-FFF2-40B4-BE49-F238E27FC236}">
                    <a16:creationId xmlns:a16="http://schemas.microsoft.com/office/drawing/2014/main" id="{DEC7FF1D-2875-4407-B9E6-DE14EBED7136}"/>
                  </a:ext>
                </a:extLst>
              </p:cNvPr>
              <p:cNvGrpSpPr/>
              <p:nvPr/>
            </p:nvGrpSpPr>
            <p:grpSpPr>
              <a:xfrm>
                <a:off x="-3326107" y="720303"/>
                <a:ext cx="182598" cy="143759"/>
                <a:chOff x="-3634116" y="700986"/>
                <a:chExt cx="182598" cy="143759"/>
              </a:xfrm>
            </p:grpSpPr>
            <p:grpSp>
              <p:nvGrpSpPr>
                <p:cNvPr id="335" name="Groep 334">
                  <a:extLst>
                    <a:ext uri="{FF2B5EF4-FFF2-40B4-BE49-F238E27FC236}">
                      <a16:creationId xmlns:a16="http://schemas.microsoft.com/office/drawing/2014/main" id="{290FE94C-05AE-49CB-86AD-2EA94C7482E6}"/>
                    </a:ext>
                  </a:extLst>
                </p:cNvPr>
                <p:cNvGrpSpPr/>
                <p:nvPr/>
              </p:nvGrpSpPr>
              <p:grpSpPr>
                <a:xfrm>
                  <a:off x="-3634116" y="700986"/>
                  <a:ext cx="182598" cy="143759"/>
                  <a:chOff x="-3634116" y="700986"/>
                  <a:chExt cx="182598" cy="143759"/>
                </a:xfrm>
              </p:grpSpPr>
              <p:cxnSp>
                <p:nvCxnSpPr>
                  <p:cNvPr id="339" name="Rechte verbindingslijn 338">
                    <a:extLst>
                      <a:ext uri="{FF2B5EF4-FFF2-40B4-BE49-F238E27FC236}">
                        <a16:creationId xmlns:a16="http://schemas.microsoft.com/office/drawing/2014/main" id="{5A52D93A-60E0-41EB-974C-52F07AE8F4B8}"/>
                      </a:ext>
                    </a:extLst>
                  </p:cNvPr>
                  <p:cNvCxnSpPr/>
                  <p:nvPr/>
                </p:nvCxnSpPr>
                <p:spPr>
                  <a:xfrm>
                    <a:off x="-3634116" y="700986"/>
                    <a:ext cx="182598" cy="0"/>
                  </a:xfrm>
                  <a:prstGeom prst="line">
                    <a:avLst/>
                  </a:prstGeom>
                  <a:noFill/>
                  <a:ln w="9525" cap="flat" cmpd="sng" algn="ctr">
                    <a:solidFill>
                      <a:srgbClr val="292929"/>
                    </a:solidFill>
                    <a:prstDash val="solid"/>
                  </a:ln>
                  <a:effectLst/>
                </p:spPr>
              </p:cxnSp>
              <p:cxnSp>
                <p:nvCxnSpPr>
                  <p:cNvPr id="340" name="Rechte verbindingslijn 339">
                    <a:extLst>
                      <a:ext uri="{FF2B5EF4-FFF2-40B4-BE49-F238E27FC236}">
                        <a16:creationId xmlns:a16="http://schemas.microsoft.com/office/drawing/2014/main" id="{AB6921AB-B961-41CE-A83F-10C34C5316B2}"/>
                      </a:ext>
                    </a:extLst>
                  </p:cNvPr>
                  <p:cNvCxnSpPr/>
                  <p:nvPr/>
                </p:nvCxnSpPr>
                <p:spPr>
                  <a:xfrm>
                    <a:off x="-3634116" y="844745"/>
                    <a:ext cx="182598" cy="0"/>
                  </a:xfrm>
                  <a:prstGeom prst="line">
                    <a:avLst/>
                  </a:prstGeom>
                  <a:noFill/>
                  <a:ln w="9525" cap="flat" cmpd="sng" algn="ctr">
                    <a:solidFill>
                      <a:srgbClr val="292929"/>
                    </a:solidFill>
                    <a:prstDash val="solid"/>
                  </a:ln>
                  <a:effectLst/>
                </p:spPr>
              </p:cxnSp>
              <p:cxnSp>
                <p:nvCxnSpPr>
                  <p:cNvPr id="341" name="Rechte verbindingslijn 340">
                    <a:extLst>
                      <a:ext uri="{FF2B5EF4-FFF2-40B4-BE49-F238E27FC236}">
                        <a16:creationId xmlns:a16="http://schemas.microsoft.com/office/drawing/2014/main" id="{BF1CA875-36EC-4B15-92BE-32E039CA0480}"/>
                      </a:ext>
                    </a:extLst>
                  </p:cNvPr>
                  <p:cNvCxnSpPr/>
                  <p:nvPr/>
                </p:nvCxnSpPr>
                <p:spPr>
                  <a:xfrm>
                    <a:off x="-3536469" y="808806"/>
                    <a:ext cx="82203" cy="0"/>
                  </a:xfrm>
                  <a:prstGeom prst="line">
                    <a:avLst/>
                  </a:prstGeom>
                  <a:noFill/>
                  <a:ln w="9525" cap="flat" cmpd="sng" algn="ctr">
                    <a:solidFill>
                      <a:srgbClr val="292929"/>
                    </a:solidFill>
                    <a:prstDash val="solid"/>
                  </a:ln>
                  <a:effectLst/>
                </p:spPr>
              </p:cxnSp>
              <p:cxnSp>
                <p:nvCxnSpPr>
                  <p:cNvPr id="342" name="Rechte verbindingslijn 341">
                    <a:extLst>
                      <a:ext uri="{FF2B5EF4-FFF2-40B4-BE49-F238E27FC236}">
                        <a16:creationId xmlns:a16="http://schemas.microsoft.com/office/drawing/2014/main" id="{AE79047E-3E68-45C4-A7E3-F5C9EBA44511}"/>
                      </a:ext>
                    </a:extLst>
                  </p:cNvPr>
                  <p:cNvCxnSpPr/>
                  <p:nvPr/>
                </p:nvCxnSpPr>
                <p:spPr>
                  <a:xfrm>
                    <a:off x="-3536469" y="772866"/>
                    <a:ext cx="82203" cy="0"/>
                  </a:xfrm>
                  <a:prstGeom prst="line">
                    <a:avLst/>
                  </a:prstGeom>
                  <a:noFill/>
                  <a:ln w="9525" cap="flat" cmpd="sng" algn="ctr">
                    <a:solidFill>
                      <a:srgbClr val="292929"/>
                    </a:solidFill>
                    <a:prstDash val="solid"/>
                  </a:ln>
                  <a:effectLst/>
                </p:spPr>
              </p:cxnSp>
              <p:cxnSp>
                <p:nvCxnSpPr>
                  <p:cNvPr id="343" name="Rechte verbindingslijn 342">
                    <a:extLst>
                      <a:ext uri="{FF2B5EF4-FFF2-40B4-BE49-F238E27FC236}">
                        <a16:creationId xmlns:a16="http://schemas.microsoft.com/office/drawing/2014/main" id="{672408C3-7499-4DE9-815D-E33AB9ABA193}"/>
                      </a:ext>
                    </a:extLst>
                  </p:cNvPr>
                  <p:cNvCxnSpPr/>
                  <p:nvPr/>
                </p:nvCxnSpPr>
                <p:spPr>
                  <a:xfrm>
                    <a:off x="-3536469" y="736926"/>
                    <a:ext cx="82203" cy="0"/>
                  </a:xfrm>
                  <a:prstGeom prst="line">
                    <a:avLst/>
                  </a:prstGeom>
                  <a:noFill/>
                  <a:ln w="9525" cap="flat" cmpd="sng" algn="ctr">
                    <a:solidFill>
                      <a:srgbClr val="292929"/>
                    </a:solidFill>
                    <a:prstDash val="solid"/>
                  </a:ln>
                  <a:effectLst/>
                </p:spPr>
              </p:cxnSp>
            </p:grpSp>
            <p:grpSp>
              <p:nvGrpSpPr>
                <p:cNvPr id="336" name="Groep 335">
                  <a:extLst>
                    <a:ext uri="{FF2B5EF4-FFF2-40B4-BE49-F238E27FC236}">
                      <a16:creationId xmlns:a16="http://schemas.microsoft.com/office/drawing/2014/main" id="{3C91A8E7-D525-4E3C-A0F2-F80DE4E6DAE5}"/>
                    </a:ext>
                  </a:extLst>
                </p:cNvPr>
                <p:cNvGrpSpPr/>
                <p:nvPr/>
              </p:nvGrpSpPr>
              <p:grpSpPr>
                <a:xfrm>
                  <a:off x="-3634047" y="735854"/>
                  <a:ext cx="88801" cy="72568"/>
                  <a:chOff x="-2091059" y="1395403"/>
                  <a:chExt cx="157316" cy="128558"/>
                </a:xfrm>
              </p:grpSpPr>
              <p:sp>
                <p:nvSpPr>
                  <p:cNvPr id="337" name="Rechthoek 336">
                    <a:extLst>
                      <a:ext uri="{FF2B5EF4-FFF2-40B4-BE49-F238E27FC236}">
                        <a16:creationId xmlns:a16="http://schemas.microsoft.com/office/drawing/2014/main" id="{72B96674-5979-41BB-94F1-90BE4B485EDD}"/>
                      </a:ext>
                    </a:extLst>
                  </p:cNvPr>
                  <p:cNvSpPr/>
                  <p:nvPr/>
                </p:nvSpPr>
                <p:spPr>
                  <a:xfrm>
                    <a:off x="-2051585" y="1436824"/>
                    <a:ext cx="117842" cy="45718"/>
                  </a:xfrm>
                  <a:prstGeom prst="rect">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a:solidFill>
                        <a:schemeClr val="tx1"/>
                      </a:solidFill>
                    </a:endParaRPr>
                  </a:p>
                </p:txBody>
              </p:sp>
              <p:sp>
                <p:nvSpPr>
                  <p:cNvPr id="338" name="Pijl: punthaak 337">
                    <a:extLst>
                      <a:ext uri="{FF2B5EF4-FFF2-40B4-BE49-F238E27FC236}">
                        <a16:creationId xmlns:a16="http://schemas.microsoft.com/office/drawing/2014/main" id="{BE1D1E2C-3472-4B2D-91CE-49DBEF1B2A13}"/>
                      </a:ext>
                    </a:extLst>
                  </p:cNvPr>
                  <p:cNvSpPr/>
                  <p:nvPr/>
                </p:nvSpPr>
                <p:spPr>
                  <a:xfrm flipH="1">
                    <a:off x="-2091059" y="1395403"/>
                    <a:ext cx="128558" cy="128558"/>
                  </a:xfrm>
                  <a:prstGeom prst="chevron">
                    <a:avLst>
                      <a:gd name="adj" fmla="val 47962"/>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a:solidFill>
                        <a:schemeClr val="tx1"/>
                      </a:solidFill>
                    </a:endParaRPr>
                  </a:p>
                </p:txBody>
              </p:sp>
            </p:grpSp>
          </p:grpSp>
          <p:cxnSp>
            <p:nvCxnSpPr>
              <p:cNvPr id="307" name="Rechte verbindingslijn 306">
                <a:extLst>
                  <a:ext uri="{FF2B5EF4-FFF2-40B4-BE49-F238E27FC236}">
                    <a16:creationId xmlns:a16="http://schemas.microsoft.com/office/drawing/2014/main" id="{437F0D05-AA45-47EE-84E0-8034DE67A6FF}"/>
                  </a:ext>
                </a:extLst>
              </p:cNvPr>
              <p:cNvCxnSpPr>
                <a:cxnSpLocks/>
              </p:cNvCxnSpPr>
              <p:nvPr/>
            </p:nvCxnSpPr>
            <p:spPr>
              <a:xfrm flipV="1">
                <a:off x="-3136454" y="523622"/>
                <a:ext cx="720437" cy="188422"/>
              </a:xfrm>
              <a:prstGeom prst="line">
                <a:avLst/>
              </a:prstGeom>
              <a:noFill/>
              <a:ln w="19050" cap="rnd" cmpd="sng" algn="ctr">
                <a:solidFill>
                  <a:schemeClr val="accent1"/>
                </a:solidFill>
                <a:prstDash val="solid"/>
                <a:headEnd type="oval"/>
              </a:ln>
              <a:effectLst/>
            </p:spPr>
          </p:cxnSp>
          <p:cxnSp>
            <p:nvCxnSpPr>
              <p:cNvPr id="308" name="Rechte verbindingslijn 307">
                <a:extLst>
                  <a:ext uri="{FF2B5EF4-FFF2-40B4-BE49-F238E27FC236}">
                    <a16:creationId xmlns:a16="http://schemas.microsoft.com/office/drawing/2014/main" id="{B91CAAFF-F132-4794-9BA6-C658232C6786}"/>
                  </a:ext>
                </a:extLst>
              </p:cNvPr>
              <p:cNvCxnSpPr>
                <a:cxnSpLocks/>
              </p:cNvCxnSpPr>
              <p:nvPr/>
            </p:nvCxnSpPr>
            <p:spPr>
              <a:xfrm>
                <a:off x="-2820570" y="712044"/>
                <a:ext cx="399011" cy="238298"/>
              </a:xfrm>
              <a:prstGeom prst="line">
                <a:avLst/>
              </a:prstGeom>
              <a:noFill/>
              <a:ln w="19050" cap="rnd" cmpd="sng" algn="ctr">
                <a:solidFill>
                  <a:schemeClr val="accent1"/>
                </a:solidFill>
                <a:prstDash val="solid"/>
                <a:headEnd type="oval"/>
              </a:ln>
              <a:effectLst/>
            </p:spPr>
          </p:cxnSp>
          <p:grpSp>
            <p:nvGrpSpPr>
              <p:cNvPr id="309" name="Groep 308">
                <a:extLst>
                  <a:ext uri="{FF2B5EF4-FFF2-40B4-BE49-F238E27FC236}">
                    <a16:creationId xmlns:a16="http://schemas.microsoft.com/office/drawing/2014/main" id="{1674DFA5-8547-4A3A-B51B-6BC6E4995648}"/>
                  </a:ext>
                </a:extLst>
              </p:cNvPr>
              <p:cNvGrpSpPr/>
              <p:nvPr/>
            </p:nvGrpSpPr>
            <p:grpSpPr>
              <a:xfrm>
                <a:off x="-2425037" y="370226"/>
                <a:ext cx="357690" cy="330595"/>
                <a:chOff x="-2721817" y="347336"/>
                <a:chExt cx="432805" cy="400021"/>
              </a:xfrm>
            </p:grpSpPr>
            <p:sp>
              <p:nvSpPr>
                <p:cNvPr id="324" name="Rechthoek 323">
                  <a:extLst>
                    <a:ext uri="{FF2B5EF4-FFF2-40B4-BE49-F238E27FC236}">
                      <a16:creationId xmlns:a16="http://schemas.microsoft.com/office/drawing/2014/main" id="{43372CD3-39F0-4E4B-A6C2-FF30A1EEF12D}"/>
                    </a:ext>
                  </a:extLst>
                </p:cNvPr>
                <p:cNvSpPr/>
                <p:nvPr/>
              </p:nvSpPr>
              <p:spPr>
                <a:xfrm>
                  <a:off x="-2721817" y="347336"/>
                  <a:ext cx="432805" cy="400021"/>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en-US" sz="1050" b="0" noProof="0">
                    <a:solidFill>
                      <a:srgbClr val="FF0000"/>
                    </a:solidFill>
                    <a:latin typeface="Arial" panose="020B0604020202020204" pitchFamily="34" charset="0"/>
                    <a:cs typeface="Arial" panose="020B0604020202020204" pitchFamily="34" charset="0"/>
                  </a:endParaRPr>
                </a:p>
              </p:txBody>
            </p:sp>
            <p:grpSp>
              <p:nvGrpSpPr>
                <p:cNvPr id="325" name="Groep 324">
                  <a:extLst>
                    <a:ext uri="{FF2B5EF4-FFF2-40B4-BE49-F238E27FC236}">
                      <a16:creationId xmlns:a16="http://schemas.microsoft.com/office/drawing/2014/main" id="{4BBBEF9A-EDD5-4F4F-8E0E-B50FED3B958C}"/>
                    </a:ext>
                  </a:extLst>
                </p:cNvPr>
                <p:cNvGrpSpPr/>
                <p:nvPr/>
              </p:nvGrpSpPr>
              <p:grpSpPr>
                <a:xfrm>
                  <a:off x="-2652453" y="431583"/>
                  <a:ext cx="294076" cy="231526"/>
                  <a:chOff x="-3634116" y="700986"/>
                  <a:chExt cx="182598" cy="143759"/>
                </a:xfrm>
              </p:grpSpPr>
              <p:grpSp>
                <p:nvGrpSpPr>
                  <p:cNvPr id="326" name="Groep 325">
                    <a:extLst>
                      <a:ext uri="{FF2B5EF4-FFF2-40B4-BE49-F238E27FC236}">
                        <a16:creationId xmlns:a16="http://schemas.microsoft.com/office/drawing/2014/main" id="{0700A802-1961-4D4B-A716-A5413F6B2E86}"/>
                      </a:ext>
                    </a:extLst>
                  </p:cNvPr>
                  <p:cNvGrpSpPr/>
                  <p:nvPr/>
                </p:nvGrpSpPr>
                <p:grpSpPr>
                  <a:xfrm>
                    <a:off x="-3634116" y="700986"/>
                    <a:ext cx="182598" cy="143759"/>
                    <a:chOff x="-3634116" y="700986"/>
                    <a:chExt cx="182598" cy="143759"/>
                  </a:xfrm>
                </p:grpSpPr>
                <p:cxnSp>
                  <p:nvCxnSpPr>
                    <p:cNvPr id="330" name="Rechte verbindingslijn 329">
                      <a:extLst>
                        <a:ext uri="{FF2B5EF4-FFF2-40B4-BE49-F238E27FC236}">
                          <a16:creationId xmlns:a16="http://schemas.microsoft.com/office/drawing/2014/main" id="{835A0BE3-15A7-47DD-843B-60C01CA1E95B}"/>
                        </a:ext>
                      </a:extLst>
                    </p:cNvPr>
                    <p:cNvCxnSpPr/>
                    <p:nvPr/>
                  </p:nvCxnSpPr>
                  <p:spPr>
                    <a:xfrm>
                      <a:off x="-3634116" y="700986"/>
                      <a:ext cx="182598" cy="0"/>
                    </a:xfrm>
                    <a:prstGeom prst="line">
                      <a:avLst/>
                    </a:prstGeom>
                    <a:noFill/>
                    <a:ln w="19050" cap="flat" cmpd="sng" algn="ctr">
                      <a:solidFill>
                        <a:srgbClr val="292929"/>
                      </a:solidFill>
                      <a:prstDash val="solid"/>
                    </a:ln>
                    <a:effectLst/>
                  </p:spPr>
                </p:cxnSp>
                <p:cxnSp>
                  <p:nvCxnSpPr>
                    <p:cNvPr id="331" name="Rechte verbindingslijn 330">
                      <a:extLst>
                        <a:ext uri="{FF2B5EF4-FFF2-40B4-BE49-F238E27FC236}">
                          <a16:creationId xmlns:a16="http://schemas.microsoft.com/office/drawing/2014/main" id="{86623C3C-8A7D-479C-BC4C-1D941FA0D5A9}"/>
                        </a:ext>
                      </a:extLst>
                    </p:cNvPr>
                    <p:cNvCxnSpPr/>
                    <p:nvPr/>
                  </p:nvCxnSpPr>
                  <p:spPr>
                    <a:xfrm>
                      <a:off x="-3634116" y="844745"/>
                      <a:ext cx="182598" cy="0"/>
                    </a:xfrm>
                    <a:prstGeom prst="line">
                      <a:avLst/>
                    </a:prstGeom>
                    <a:noFill/>
                    <a:ln w="19050" cap="flat" cmpd="sng" algn="ctr">
                      <a:solidFill>
                        <a:srgbClr val="292929"/>
                      </a:solidFill>
                      <a:prstDash val="solid"/>
                    </a:ln>
                    <a:effectLst/>
                  </p:spPr>
                </p:cxnSp>
                <p:cxnSp>
                  <p:nvCxnSpPr>
                    <p:cNvPr id="332" name="Rechte verbindingslijn 331">
                      <a:extLst>
                        <a:ext uri="{FF2B5EF4-FFF2-40B4-BE49-F238E27FC236}">
                          <a16:creationId xmlns:a16="http://schemas.microsoft.com/office/drawing/2014/main" id="{D24EBAC0-26D8-47B8-954B-4BA298EC0984}"/>
                        </a:ext>
                      </a:extLst>
                    </p:cNvPr>
                    <p:cNvCxnSpPr/>
                    <p:nvPr/>
                  </p:nvCxnSpPr>
                  <p:spPr>
                    <a:xfrm>
                      <a:off x="-3536469" y="808806"/>
                      <a:ext cx="82203" cy="0"/>
                    </a:xfrm>
                    <a:prstGeom prst="line">
                      <a:avLst/>
                    </a:prstGeom>
                    <a:noFill/>
                    <a:ln w="19050" cap="flat" cmpd="sng" algn="ctr">
                      <a:solidFill>
                        <a:srgbClr val="292929"/>
                      </a:solidFill>
                      <a:prstDash val="solid"/>
                    </a:ln>
                    <a:effectLst/>
                  </p:spPr>
                </p:cxnSp>
                <p:cxnSp>
                  <p:nvCxnSpPr>
                    <p:cNvPr id="333" name="Rechte verbindingslijn 332">
                      <a:extLst>
                        <a:ext uri="{FF2B5EF4-FFF2-40B4-BE49-F238E27FC236}">
                          <a16:creationId xmlns:a16="http://schemas.microsoft.com/office/drawing/2014/main" id="{798D91CF-B8D0-4002-8F2D-B72E79D1086A}"/>
                        </a:ext>
                      </a:extLst>
                    </p:cNvPr>
                    <p:cNvCxnSpPr/>
                    <p:nvPr/>
                  </p:nvCxnSpPr>
                  <p:spPr>
                    <a:xfrm>
                      <a:off x="-3536469" y="772866"/>
                      <a:ext cx="82203" cy="0"/>
                    </a:xfrm>
                    <a:prstGeom prst="line">
                      <a:avLst/>
                    </a:prstGeom>
                    <a:noFill/>
                    <a:ln w="19050" cap="flat" cmpd="sng" algn="ctr">
                      <a:solidFill>
                        <a:srgbClr val="292929"/>
                      </a:solidFill>
                      <a:prstDash val="solid"/>
                    </a:ln>
                    <a:effectLst/>
                  </p:spPr>
                </p:cxnSp>
                <p:cxnSp>
                  <p:nvCxnSpPr>
                    <p:cNvPr id="334" name="Rechte verbindingslijn 333">
                      <a:extLst>
                        <a:ext uri="{FF2B5EF4-FFF2-40B4-BE49-F238E27FC236}">
                          <a16:creationId xmlns:a16="http://schemas.microsoft.com/office/drawing/2014/main" id="{0DB577C8-FA92-40D0-84C7-2056714EBC84}"/>
                        </a:ext>
                      </a:extLst>
                    </p:cNvPr>
                    <p:cNvCxnSpPr/>
                    <p:nvPr/>
                  </p:nvCxnSpPr>
                  <p:spPr>
                    <a:xfrm>
                      <a:off x="-3536469" y="736926"/>
                      <a:ext cx="82203" cy="0"/>
                    </a:xfrm>
                    <a:prstGeom prst="line">
                      <a:avLst/>
                    </a:prstGeom>
                    <a:noFill/>
                    <a:ln w="19050" cap="flat" cmpd="sng" algn="ctr">
                      <a:solidFill>
                        <a:srgbClr val="292929"/>
                      </a:solidFill>
                      <a:prstDash val="solid"/>
                    </a:ln>
                    <a:effectLst/>
                  </p:spPr>
                </p:cxnSp>
              </p:grpSp>
              <p:grpSp>
                <p:nvGrpSpPr>
                  <p:cNvPr id="327" name="Groep 326">
                    <a:extLst>
                      <a:ext uri="{FF2B5EF4-FFF2-40B4-BE49-F238E27FC236}">
                        <a16:creationId xmlns:a16="http://schemas.microsoft.com/office/drawing/2014/main" id="{B5CEEA6D-9F4A-4F74-9FC9-5A9732F4D035}"/>
                      </a:ext>
                    </a:extLst>
                  </p:cNvPr>
                  <p:cNvGrpSpPr/>
                  <p:nvPr/>
                </p:nvGrpSpPr>
                <p:grpSpPr>
                  <a:xfrm>
                    <a:off x="-3634047" y="735854"/>
                    <a:ext cx="88801" cy="72568"/>
                    <a:chOff x="-2091059" y="1395403"/>
                    <a:chExt cx="157316" cy="128558"/>
                  </a:xfrm>
                </p:grpSpPr>
                <p:sp>
                  <p:nvSpPr>
                    <p:cNvPr id="328" name="Rechthoek 327">
                      <a:extLst>
                        <a:ext uri="{FF2B5EF4-FFF2-40B4-BE49-F238E27FC236}">
                          <a16:creationId xmlns:a16="http://schemas.microsoft.com/office/drawing/2014/main" id="{89F68D14-F9F8-4E65-BEA1-073076E7A95B}"/>
                        </a:ext>
                      </a:extLst>
                    </p:cNvPr>
                    <p:cNvSpPr/>
                    <p:nvPr/>
                  </p:nvSpPr>
                  <p:spPr>
                    <a:xfrm>
                      <a:off x="-2051585" y="1436824"/>
                      <a:ext cx="117842" cy="45718"/>
                    </a:xfrm>
                    <a:prstGeom prst="rect">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a:solidFill>
                          <a:schemeClr val="tx1"/>
                        </a:solidFill>
                      </a:endParaRPr>
                    </a:p>
                  </p:txBody>
                </p:sp>
                <p:sp>
                  <p:nvSpPr>
                    <p:cNvPr id="329" name="Pijl: punthaak 328">
                      <a:extLst>
                        <a:ext uri="{FF2B5EF4-FFF2-40B4-BE49-F238E27FC236}">
                          <a16:creationId xmlns:a16="http://schemas.microsoft.com/office/drawing/2014/main" id="{A73D9F48-3935-4C9E-AAC5-3E439D82A87A}"/>
                        </a:ext>
                      </a:extLst>
                    </p:cNvPr>
                    <p:cNvSpPr/>
                    <p:nvPr/>
                  </p:nvSpPr>
                  <p:spPr>
                    <a:xfrm flipH="1">
                      <a:off x="-2091059" y="1395403"/>
                      <a:ext cx="128558" cy="128558"/>
                    </a:xfrm>
                    <a:prstGeom prst="chevron">
                      <a:avLst>
                        <a:gd name="adj" fmla="val 47962"/>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a:solidFill>
                          <a:schemeClr val="tx1"/>
                        </a:solidFill>
                      </a:endParaRPr>
                    </a:p>
                  </p:txBody>
                </p:sp>
              </p:grpSp>
            </p:grpSp>
          </p:grpSp>
          <p:grpSp>
            <p:nvGrpSpPr>
              <p:cNvPr id="310" name="Groep 309">
                <a:extLst>
                  <a:ext uri="{FF2B5EF4-FFF2-40B4-BE49-F238E27FC236}">
                    <a16:creationId xmlns:a16="http://schemas.microsoft.com/office/drawing/2014/main" id="{69953350-F033-4A23-AE45-085FA40C8F50}"/>
                  </a:ext>
                </a:extLst>
              </p:cNvPr>
              <p:cNvGrpSpPr/>
              <p:nvPr/>
            </p:nvGrpSpPr>
            <p:grpSpPr>
              <a:xfrm>
                <a:off x="-2425037" y="781500"/>
                <a:ext cx="357690" cy="330595"/>
                <a:chOff x="-2721817" y="782525"/>
                <a:chExt cx="432805" cy="400021"/>
              </a:xfrm>
            </p:grpSpPr>
            <p:sp>
              <p:nvSpPr>
                <p:cNvPr id="313" name="Rechthoek 312">
                  <a:extLst>
                    <a:ext uri="{FF2B5EF4-FFF2-40B4-BE49-F238E27FC236}">
                      <a16:creationId xmlns:a16="http://schemas.microsoft.com/office/drawing/2014/main" id="{2422B288-753F-4CFF-8704-DBC94A7E1CA4}"/>
                    </a:ext>
                  </a:extLst>
                </p:cNvPr>
                <p:cNvSpPr/>
                <p:nvPr/>
              </p:nvSpPr>
              <p:spPr>
                <a:xfrm>
                  <a:off x="-2721817" y="782525"/>
                  <a:ext cx="432805" cy="400021"/>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en-US" sz="1050" b="0" noProof="0">
                    <a:solidFill>
                      <a:srgbClr val="FF0000"/>
                    </a:solidFill>
                    <a:latin typeface="Arial" panose="020B0604020202020204" pitchFamily="34" charset="0"/>
                    <a:cs typeface="Arial" panose="020B0604020202020204" pitchFamily="34" charset="0"/>
                  </a:endParaRPr>
                </a:p>
              </p:txBody>
            </p:sp>
            <p:grpSp>
              <p:nvGrpSpPr>
                <p:cNvPr id="314" name="Groep 313">
                  <a:extLst>
                    <a:ext uri="{FF2B5EF4-FFF2-40B4-BE49-F238E27FC236}">
                      <a16:creationId xmlns:a16="http://schemas.microsoft.com/office/drawing/2014/main" id="{651BBB1D-628B-4471-AA69-8C7C6E7760E0}"/>
                    </a:ext>
                  </a:extLst>
                </p:cNvPr>
                <p:cNvGrpSpPr/>
                <p:nvPr/>
              </p:nvGrpSpPr>
              <p:grpSpPr>
                <a:xfrm>
                  <a:off x="-2652453" y="866772"/>
                  <a:ext cx="294076" cy="231526"/>
                  <a:chOff x="-3310843" y="700986"/>
                  <a:chExt cx="182598" cy="143759"/>
                </a:xfrm>
              </p:grpSpPr>
              <p:grpSp>
                <p:nvGrpSpPr>
                  <p:cNvPr id="315" name="Groep 314">
                    <a:extLst>
                      <a:ext uri="{FF2B5EF4-FFF2-40B4-BE49-F238E27FC236}">
                        <a16:creationId xmlns:a16="http://schemas.microsoft.com/office/drawing/2014/main" id="{59D60CB7-5B9C-40F9-B942-9904A54C71FA}"/>
                      </a:ext>
                    </a:extLst>
                  </p:cNvPr>
                  <p:cNvGrpSpPr/>
                  <p:nvPr/>
                </p:nvGrpSpPr>
                <p:grpSpPr>
                  <a:xfrm>
                    <a:off x="-3310843" y="700986"/>
                    <a:ext cx="182598" cy="143759"/>
                    <a:chOff x="-3310843" y="700986"/>
                    <a:chExt cx="182598" cy="143759"/>
                  </a:xfrm>
                </p:grpSpPr>
                <p:cxnSp>
                  <p:nvCxnSpPr>
                    <p:cNvPr id="319" name="Rechte verbindingslijn 318">
                      <a:extLst>
                        <a:ext uri="{FF2B5EF4-FFF2-40B4-BE49-F238E27FC236}">
                          <a16:creationId xmlns:a16="http://schemas.microsoft.com/office/drawing/2014/main" id="{18E7FC41-7E97-422F-9626-3F911811D80A}"/>
                        </a:ext>
                      </a:extLst>
                    </p:cNvPr>
                    <p:cNvCxnSpPr/>
                    <p:nvPr/>
                  </p:nvCxnSpPr>
                  <p:spPr>
                    <a:xfrm>
                      <a:off x="-3310843" y="700986"/>
                      <a:ext cx="182598" cy="0"/>
                    </a:xfrm>
                    <a:prstGeom prst="line">
                      <a:avLst/>
                    </a:prstGeom>
                    <a:noFill/>
                    <a:ln w="19050" cap="flat" cmpd="sng" algn="ctr">
                      <a:solidFill>
                        <a:srgbClr val="292929"/>
                      </a:solidFill>
                      <a:prstDash val="solid"/>
                    </a:ln>
                    <a:effectLst/>
                  </p:spPr>
                </p:cxnSp>
                <p:cxnSp>
                  <p:nvCxnSpPr>
                    <p:cNvPr id="320" name="Rechte verbindingslijn 319">
                      <a:extLst>
                        <a:ext uri="{FF2B5EF4-FFF2-40B4-BE49-F238E27FC236}">
                          <a16:creationId xmlns:a16="http://schemas.microsoft.com/office/drawing/2014/main" id="{4835E2A7-2A40-40B5-BBAA-F94677BBC9E9}"/>
                        </a:ext>
                      </a:extLst>
                    </p:cNvPr>
                    <p:cNvCxnSpPr/>
                    <p:nvPr/>
                  </p:nvCxnSpPr>
                  <p:spPr>
                    <a:xfrm>
                      <a:off x="-3310843" y="844745"/>
                      <a:ext cx="182598" cy="0"/>
                    </a:xfrm>
                    <a:prstGeom prst="line">
                      <a:avLst/>
                    </a:prstGeom>
                    <a:noFill/>
                    <a:ln w="19050" cap="flat" cmpd="sng" algn="ctr">
                      <a:solidFill>
                        <a:srgbClr val="292929"/>
                      </a:solidFill>
                      <a:prstDash val="solid"/>
                    </a:ln>
                    <a:effectLst/>
                  </p:spPr>
                </p:cxnSp>
                <p:cxnSp>
                  <p:nvCxnSpPr>
                    <p:cNvPr id="321" name="Rechte verbindingslijn 320">
                      <a:extLst>
                        <a:ext uri="{FF2B5EF4-FFF2-40B4-BE49-F238E27FC236}">
                          <a16:creationId xmlns:a16="http://schemas.microsoft.com/office/drawing/2014/main" id="{B9CFE7DB-F2E8-452B-9994-AC30CCD642A7}"/>
                        </a:ext>
                      </a:extLst>
                    </p:cNvPr>
                    <p:cNvCxnSpPr/>
                    <p:nvPr/>
                  </p:nvCxnSpPr>
                  <p:spPr>
                    <a:xfrm>
                      <a:off x="-3213196" y="808806"/>
                      <a:ext cx="82203" cy="0"/>
                    </a:xfrm>
                    <a:prstGeom prst="line">
                      <a:avLst/>
                    </a:prstGeom>
                    <a:noFill/>
                    <a:ln w="19050" cap="flat" cmpd="sng" algn="ctr">
                      <a:solidFill>
                        <a:srgbClr val="292929"/>
                      </a:solidFill>
                      <a:prstDash val="solid"/>
                    </a:ln>
                    <a:effectLst/>
                  </p:spPr>
                </p:cxnSp>
                <p:cxnSp>
                  <p:nvCxnSpPr>
                    <p:cNvPr id="322" name="Rechte verbindingslijn 321">
                      <a:extLst>
                        <a:ext uri="{FF2B5EF4-FFF2-40B4-BE49-F238E27FC236}">
                          <a16:creationId xmlns:a16="http://schemas.microsoft.com/office/drawing/2014/main" id="{121D4339-EAF3-4587-A4BB-AB182D988B7A}"/>
                        </a:ext>
                      </a:extLst>
                    </p:cNvPr>
                    <p:cNvCxnSpPr/>
                    <p:nvPr/>
                  </p:nvCxnSpPr>
                  <p:spPr>
                    <a:xfrm>
                      <a:off x="-3213196" y="772866"/>
                      <a:ext cx="82203" cy="0"/>
                    </a:xfrm>
                    <a:prstGeom prst="line">
                      <a:avLst/>
                    </a:prstGeom>
                    <a:noFill/>
                    <a:ln w="19050" cap="flat" cmpd="sng" algn="ctr">
                      <a:solidFill>
                        <a:srgbClr val="292929"/>
                      </a:solidFill>
                      <a:prstDash val="solid"/>
                    </a:ln>
                    <a:effectLst/>
                  </p:spPr>
                </p:cxnSp>
                <p:cxnSp>
                  <p:nvCxnSpPr>
                    <p:cNvPr id="323" name="Rechte verbindingslijn 322">
                      <a:extLst>
                        <a:ext uri="{FF2B5EF4-FFF2-40B4-BE49-F238E27FC236}">
                          <a16:creationId xmlns:a16="http://schemas.microsoft.com/office/drawing/2014/main" id="{96C8EF70-16AB-4298-BF78-EE174E880323}"/>
                        </a:ext>
                      </a:extLst>
                    </p:cNvPr>
                    <p:cNvCxnSpPr/>
                    <p:nvPr/>
                  </p:nvCxnSpPr>
                  <p:spPr>
                    <a:xfrm>
                      <a:off x="-3213196" y="736926"/>
                      <a:ext cx="82203" cy="0"/>
                    </a:xfrm>
                    <a:prstGeom prst="line">
                      <a:avLst/>
                    </a:prstGeom>
                    <a:noFill/>
                    <a:ln w="19050" cap="flat" cmpd="sng" algn="ctr">
                      <a:solidFill>
                        <a:srgbClr val="292929"/>
                      </a:solidFill>
                      <a:prstDash val="solid"/>
                    </a:ln>
                    <a:effectLst/>
                  </p:spPr>
                </p:cxnSp>
              </p:grpSp>
              <p:grpSp>
                <p:nvGrpSpPr>
                  <p:cNvPr id="316" name="Groep 315">
                    <a:extLst>
                      <a:ext uri="{FF2B5EF4-FFF2-40B4-BE49-F238E27FC236}">
                        <a16:creationId xmlns:a16="http://schemas.microsoft.com/office/drawing/2014/main" id="{6A9019AD-6CBB-4489-B364-8A2F620BAD6B}"/>
                      </a:ext>
                    </a:extLst>
                  </p:cNvPr>
                  <p:cNvGrpSpPr/>
                  <p:nvPr/>
                </p:nvGrpSpPr>
                <p:grpSpPr>
                  <a:xfrm flipH="1">
                    <a:off x="-3310774" y="735854"/>
                    <a:ext cx="88801" cy="72568"/>
                    <a:chOff x="-2091059" y="1395403"/>
                    <a:chExt cx="157316" cy="128558"/>
                  </a:xfrm>
                </p:grpSpPr>
                <p:sp>
                  <p:nvSpPr>
                    <p:cNvPr id="317" name="Rechthoek 316">
                      <a:extLst>
                        <a:ext uri="{FF2B5EF4-FFF2-40B4-BE49-F238E27FC236}">
                          <a16:creationId xmlns:a16="http://schemas.microsoft.com/office/drawing/2014/main" id="{D6AB8B24-44EB-4051-ACB4-EEE7B7B2B955}"/>
                        </a:ext>
                      </a:extLst>
                    </p:cNvPr>
                    <p:cNvSpPr/>
                    <p:nvPr/>
                  </p:nvSpPr>
                  <p:spPr>
                    <a:xfrm>
                      <a:off x="-2051585" y="1436824"/>
                      <a:ext cx="117842" cy="45718"/>
                    </a:xfrm>
                    <a:prstGeom prst="rect">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a:solidFill>
                          <a:schemeClr val="tx1"/>
                        </a:solidFill>
                      </a:endParaRPr>
                    </a:p>
                  </p:txBody>
                </p:sp>
                <p:sp>
                  <p:nvSpPr>
                    <p:cNvPr id="318" name="Pijl: punthaak 317">
                      <a:extLst>
                        <a:ext uri="{FF2B5EF4-FFF2-40B4-BE49-F238E27FC236}">
                          <a16:creationId xmlns:a16="http://schemas.microsoft.com/office/drawing/2014/main" id="{6A988C30-95ED-4195-96BB-4D55B9F4D9EC}"/>
                        </a:ext>
                      </a:extLst>
                    </p:cNvPr>
                    <p:cNvSpPr/>
                    <p:nvPr/>
                  </p:nvSpPr>
                  <p:spPr>
                    <a:xfrm flipH="1">
                      <a:off x="-2091059" y="1395403"/>
                      <a:ext cx="128558" cy="128558"/>
                    </a:xfrm>
                    <a:prstGeom prst="chevron">
                      <a:avLst>
                        <a:gd name="adj" fmla="val 47962"/>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a:solidFill>
                          <a:schemeClr val="tx1"/>
                        </a:solidFill>
                      </a:endParaRPr>
                    </a:p>
                  </p:txBody>
                </p:sp>
              </p:grpSp>
            </p:grpSp>
          </p:grpSp>
          <p:sp>
            <p:nvSpPr>
              <p:cNvPr id="311" name="Rechthoek 310">
                <a:extLst>
                  <a:ext uri="{FF2B5EF4-FFF2-40B4-BE49-F238E27FC236}">
                    <a16:creationId xmlns:a16="http://schemas.microsoft.com/office/drawing/2014/main" id="{547AFC67-D840-49A4-B3CB-21724F04127A}"/>
                  </a:ext>
                </a:extLst>
              </p:cNvPr>
              <p:cNvSpPr/>
              <p:nvPr/>
            </p:nvSpPr>
            <p:spPr>
              <a:xfrm>
                <a:off x="-1950057" y="439449"/>
                <a:ext cx="2435631" cy="198066"/>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US" sz="1100" b="0" i="0" u="none" strike="noStrike" kern="0" cap="none" spc="0" normalizeH="0" baseline="0" noProof="0">
                    <a:ln>
                      <a:noFill/>
                    </a:ln>
                    <a:solidFill>
                      <a:srgbClr val="000000"/>
                    </a:solidFill>
                    <a:effectLst/>
                    <a:uLnTx/>
                    <a:uFillTx/>
                    <a:latin typeface="+mn-lt"/>
                    <a:cs typeface="Segoe UI Light" panose="020B0502040204020203" pitchFamily="34" charset="0"/>
                  </a:rPr>
                  <a:t>Text level up</a:t>
                </a:r>
              </a:p>
            </p:txBody>
          </p:sp>
          <p:sp>
            <p:nvSpPr>
              <p:cNvPr id="312" name="Rechthoek 311">
                <a:extLst>
                  <a:ext uri="{FF2B5EF4-FFF2-40B4-BE49-F238E27FC236}">
                    <a16:creationId xmlns:a16="http://schemas.microsoft.com/office/drawing/2014/main" id="{797BE7CE-BACC-4375-A4C6-0DB28DE007C2}"/>
                  </a:ext>
                </a:extLst>
              </p:cNvPr>
              <p:cNvSpPr/>
              <p:nvPr/>
            </p:nvSpPr>
            <p:spPr>
              <a:xfrm>
                <a:off x="-1950057" y="848575"/>
                <a:ext cx="2213551" cy="186424"/>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US" sz="1100" b="0" i="0" u="none" strike="noStrike" kern="0" cap="none" spc="0" normalizeH="0" baseline="0" noProof="0">
                    <a:ln>
                      <a:noFill/>
                    </a:ln>
                    <a:solidFill>
                      <a:srgbClr val="000000"/>
                    </a:solidFill>
                    <a:effectLst/>
                    <a:uLnTx/>
                    <a:uFillTx/>
                    <a:latin typeface="+mn-lt"/>
                    <a:cs typeface="Segoe UI Light" panose="020B0502040204020203" pitchFamily="34" charset="0"/>
                  </a:rPr>
                  <a:t>Text level down</a:t>
                </a:r>
              </a:p>
            </p:txBody>
          </p:sp>
        </p:grpSp>
        <p:cxnSp>
          <p:nvCxnSpPr>
            <p:cNvPr id="285" name="Rechte verbindingslijn 284">
              <a:extLst>
                <a:ext uri="{FF2B5EF4-FFF2-40B4-BE49-F238E27FC236}">
                  <a16:creationId xmlns:a16="http://schemas.microsoft.com/office/drawing/2014/main" id="{1E84ECCA-F207-417A-B9F0-73500D95E72A}"/>
                </a:ext>
              </a:extLst>
            </p:cNvPr>
            <p:cNvCxnSpPr>
              <a:cxnSpLocks/>
            </p:cNvCxnSpPr>
            <p:nvPr/>
          </p:nvCxnSpPr>
          <p:spPr>
            <a:xfrm>
              <a:off x="-3419346" y="1020931"/>
              <a:ext cx="3176013" cy="0"/>
            </a:xfrm>
            <a:prstGeom prst="line">
              <a:avLst/>
            </a:prstGeom>
            <a:noFill/>
            <a:ln w="3175" cap="flat" cmpd="sng" algn="ctr">
              <a:solidFill>
                <a:schemeClr val="accent1"/>
              </a:solidFill>
              <a:prstDash val="solid"/>
            </a:ln>
            <a:effectLst/>
          </p:spPr>
        </p:cxnSp>
        <p:sp>
          <p:nvSpPr>
            <p:cNvPr id="286" name="Rechthoek 285">
              <a:extLst>
                <a:ext uri="{FF2B5EF4-FFF2-40B4-BE49-F238E27FC236}">
                  <a16:creationId xmlns:a16="http://schemas.microsoft.com/office/drawing/2014/main" id="{1C10F544-B1B0-461D-AD1F-1FA3F6822E1D}"/>
                </a:ext>
              </a:extLst>
            </p:cNvPr>
            <p:cNvSpPr/>
            <p:nvPr/>
          </p:nvSpPr>
          <p:spPr>
            <a:xfrm>
              <a:off x="-3059324" y="1719143"/>
              <a:ext cx="2823104" cy="255963"/>
            </a:xfrm>
            <a:prstGeom prst="rect">
              <a:avLst/>
            </a:prstGeom>
            <a:noFill/>
            <a:ln w="25400" cap="flat" cmpd="sng" algn="ctr">
              <a:noFill/>
              <a:prstDash val="solid"/>
            </a:ln>
            <a:effectLst/>
          </p:spPr>
          <p:txBody>
            <a:bodyPr lIns="0" tIns="0" rIns="0" bIns="0" rtlCol="0" anchor="ctr"/>
            <a:lstStyle/>
            <a:p>
              <a:pPr marL="171450" marR="0" lvl="0" indent="-171450" defTabSz="914400" eaLnBrk="1" fontAlgn="auto" latinLnBrk="0" hangingPunct="1">
                <a:lnSpc>
                  <a:spcPct val="90000"/>
                </a:lnSpc>
                <a:spcBef>
                  <a:spcPts val="600"/>
                </a:spcBef>
                <a:spcAft>
                  <a:spcPts val="600"/>
                </a:spcAft>
                <a:buClr>
                  <a:schemeClr val="accent1"/>
                </a:buClr>
                <a:buSzTx/>
                <a:buFont typeface="Arial" panose="020B0604020202020204" pitchFamily="34" charset="0"/>
                <a:buChar char="•"/>
                <a:tabLst/>
                <a:defRPr/>
              </a:pPr>
              <a:r>
                <a:rPr kumimoji="0" lang="en-US" sz="1100" b="0" i="0" u="none" strike="noStrike" kern="0" cap="none" spc="0" normalizeH="0" baseline="0" noProof="0">
                  <a:ln>
                    <a:noFill/>
                  </a:ln>
                  <a:solidFill>
                    <a:schemeClr val="tx2">
                      <a:lumMod val="50000"/>
                    </a:schemeClr>
                  </a:solidFill>
                  <a:effectLst/>
                  <a:uLnTx/>
                  <a:uFillTx/>
                  <a:latin typeface="+mn-lt"/>
                  <a:cs typeface="Segoe UI Light" panose="020B0502040204020203" pitchFamily="34" charset="0"/>
                </a:rPr>
                <a:t>Bullet</a:t>
              </a:r>
            </a:p>
          </p:txBody>
        </p:sp>
        <p:sp>
          <p:nvSpPr>
            <p:cNvPr id="287" name="Ovaal 286">
              <a:extLst>
                <a:ext uri="{FF2B5EF4-FFF2-40B4-BE49-F238E27FC236}">
                  <a16:creationId xmlns:a16="http://schemas.microsoft.com/office/drawing/2014/main" id="{956F68CB-77E7-4DA7-8BA9-F1FBA7F5A960}"/>
                </a:ext>
              </a:extLst>
            </p:cNvPr>
            <p:cNvSpPr/>
            <p:nvPr/>
          </p:nvSpPr>
          <p:spPr>
            <a:xfrm>
              <a:off x="-3425006" y="2091065"/>
              <a:ext cx="260914" cy="259683"/>
            </a:xfrm>
            <a:prstGeom prst="ellipse">
              <a:avLst/>
            </a:pr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chemeClr val="bg1"/>
                  </a:solidFill>
                  <a:effectLst/>
                  <a:uLnTx/>
                  <a:uFillTx/>
                  <a:latin typeface="+mn-lt"/>
                  <a:cs typeface="Segoe UI Light" panose="020B0502040204020203" pitchFamily="34" charset="0"/>
                </a:rPr>
                <a:t>2</a:t>
              </a:r>
            </a:p>
          </p:txBody>
        </p:sp>
        <p:sp>
          <p:nvSpPr>
            <p:cNvPr id="288" name="Rechthoek 287">
              <a:extLst>
                <a:ext uri="{FF2B5EF4-FFF2-40B4-BE49-F238E27FC236}">
                  <a16:creationId xmlns:a16="http://schemas.microsoft.com/office/drawing/2014/main" id="{C6CF6CF5-4E34-4C72-8C54-571B5E3570FF}"/>
                </a:ext>
              </a:extLst>
            </p:cNvPr>
            <p:cNvSpPr/>
            <p:nvPr/>
          </p:nvSpPr>
          <p:spPr>
            <a:xfrm>
              <a:off x="-3059324" y="2091064"/>
              <a:ext cx="2823104" cy="255963"/>
            </a:xfrm>
            <a:prstGeom prst="rect">
              <a:avLst/>
            </a:prstGeom>
            <a:noFill/>
            <a:ln w="25400" cap="flat" cmpd="sng" algn="ctr">
              <a:noFill/>
              <a:prstDash val="solid"/>
            </a:ln>
            <a:effectLst/>
          </p:spPr>
          <p:txBody>
            <a:bodyPr lIns="0" tIns="0" rIns="0" bIns="0" rtlCol="0" anchor="ctr"/>
            <a:lstStyle/>
            <a:p>
              <a:pPr marL="361950" marR="0" lvl="0" indent="-180975" defTabSz="914400" eaLnBrk="1" fontAlgn="auto" latinLnBrk="0" hangingPunct="1">
                <a:lnSpc>
                  <a:spcPct val="90000"/>
                </a:lnSpc>
                <a:spcBef>
                  <a:spcPts val="600"/>
                </a:spcBef>
                <a:spcAft>
                  <a:spcPts val="600"/>
                </a:spcAft>
                <a:buClr>
                  <a:schemeClr val="accent1"/>
                </a:buClr>
                <a:buSzTx/>
                <a:buFont typeface="Arial" panose="020B0604020202020204" pitchFamily="34" charset="0"/>
                <a:buChar char="•"/>
                <a:tabLst/>
                <a:defRPr/>
              </a:pPr>
              <a:r>
                <a:rPr kumimoji="0" lang="en-US" sz="1100" b="0" i="0" u="none" strike="noStrike" kern="0" cap="none" spc="0" normalizeH="0" baseline="0" noProof="0">
                  <a:ln>
                    <a:noFill/>
                  </a:ln>
                  <a:solidFill>
                    <a:schemeClr val="tx2">
                      <a:lumMod val="50000"/>
                    </a:schemeClr>
                  </a:solidFill>
                  <a:effectLst/>
                  <a:uLnTx/>
                  <a:uFillTx/>
                  <a:latin typeface="+mn-lt"/>
                  <a:cs typeface="Segoe UI Light" panose="020B0502040204020203" pitchFamily="34" charset="0"/>
                </a:rPr>
                <a:t>Sub-bullet</a:t>
              </a:r>
            </a:p>
          </p:txBody>
        </p:sp>
        <p:sp>
          <p:nvSpPr>
            <p:cNvPr id="289" name="Ovaal 288">
              <a:extLst>
                <a:ext uri="{FF2B5EF4-FFF2-40B4-BE49-F238E27FC236}">
                  <a16:creationId xmlns:a16="http://schemas.microsoft.com/office/drawing/2014/main" id="{73435540-9E1A-4995-9A4A-A16DB6302347}"/>
                </a:ext>
              </a:extLst>
            </p:cNvPr>
            <p:cNvSpPr/>
            <p:nvPr/>
          </p:nvSpPr>
          <p:spPr>
            <a:xfrm>
              <a:off x="-3425006" y="2465241"/>
              <a:ext cx="260914" cy="259683"/>
            </a:xfrm>
            <a:prstGeom prst="ellipse">
              <a:avLst/>
            </a:pr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chemeClr val="bg1"/>
                  </a:solidFill>
                  <a:effectLst/>
                  <a:uLnTx/>
                  <a:uFillTx/>
                  <a:latin typeface="+mn-lt"/>
                  <a:cs typeface="Segoe UI Light" panose="020B0502040204020203" pitchFamily="34" charset="0"/>
                </a:rPr>
                <a:t>3</a:t>
              </a:r>
            </a:p>
          </p:txBody>
        </p:sp>
        <p:sp>
          <p:nvSpPr>
            <p:cNvPr id="290" name="Rechthoek 289">
              <a:extLst>
                <a:ext uri="{FF2B5EF4-FFF2-40B4-BE49-F238E27FC236}">
                  <a16:creationId xmlns:a16="http://schemas.microsoft.com/office/drawing/2014/main" id="{60CBE8D8-9206-477F-BBCE-B47AE0186218}"/>
                </a:ext>
              </a:extLst>
            </p:cNvPr>
            <p:cNvSpPr/>
            <p:nvPr/>
          </p:nvSpPr>
          <p:spPr>
            <a:xfrm>
              <a:off x="-3059324" y="2465240"/>
              <a:ext cx="2823104" cy="25596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
                  <a:schemeClr val="accent3"/>
                </a:buClr>
                <a:buSzTx/>
                <a:buFont typeface="Open Sans" panose="020B0606030504020204" pitchFamily="34" charset="0"/>
                <a:buNone/>
                <a:tabLst/>
                <a:defRPr/>
              </a:pPr>
              <a:r>
                <a:rPr kumimoji="0" lang="en-US" sz="1100" b="0" i="0" u="none" strike="noStrike" kern="0" cap="none" spc="0" normalizeH="0" baseline="0" noProof="0" err="1">
                  <a:ln>
                    <a:noFill/>
                  </a:ln>
                  <a:solidFill>
                    <a:schemeClr val="tx2">
                      <a:lumMod val="50000"/>
                    </a:schemeClr>
                  </a:solidFill>
                  <a:effectLst/>
                  <a:uLnTx/>
                  <a:uFillTx/>
                  <a:latin typeface="+mn-lt"/>
                  <a:cs typeface="Segoe UI Light" panose="020B0502040204020203" pitchFamily="34" charset="0"/>
                </a:rPr>
                <a:t>Leestekst</a:t>
              </a:r>
              <a:endParaRPr kumimoji="0" lang="en-US" sz="1100" b="0" i="0" u="none" strike="noStrike" kern="0" cap="none" spc="0" normalizeH="0" baseline="0" noProof="0">
                <a:ln>
                  <a:noFill/>
                </a:ln>
                <a:solidFill>
                  <a:schemeClr val="tx2">
                    <a:lumMod val="50000"/>
                  </a:schemeClr>
                </a:solidFill>
                <a:effectLst/>
                <a:uLnTx/>
                <a:uFillTx/>
                <a:latin typeface="+mn-lt"/>
                <a:cs typeface="Segoe UI Light" panose="020B0502040204020203" pitchFamily="34" charset="0"/>
              </a:endParaRPr>
            </a:p>
          </p:txBody>
        </p:sp>
        <p:sp>
          <p:nvSpPr>
            <p:cNvPr id="291" name="Ovaal 290">
              <a:extLst>
                <a:ext uri="{FF2B5EF4-FFF2-40B4-BE49-F238E27FC236}">
                  <a16:creationId xmlns:a16="http://schemas.microsoft.com/office/drawing/2014/main" id="{70EACFEC-83F3-4518-9A1F-8E0F2CB0BC93}"/>
                </a:ext>
              </a:extLst>
            </p:cNvPr>
            <p:cNvSpPr/>
            <p:nvPr/>
          </p:nvSpPr>
          <p:spPr>
            <a:xfrm>
              <a:off x="-3425006" y="2837886"/>
              <a:ext cx="260914" cy="259683"/>
            </a:xfrm>
            <a:prstGeom prst="ellipse">
              <a:avLst/>
            </a:pr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chemeClr val="bg1"/>
                  </a:solidFill>
                  <a:effectLst/>
                  <a:uLnTx/>
                  <a:uFillTx/>
                  <a:latin typeface="+mn-lt"/>
                  <a:cs typeface="Segoe UI Light" panose="020B0502040204020203" pitchFamily="34" charset="0"/>
                </a:rPr>
                <a:t>4</a:t>
              </a:r>
            </a:p>
          </p:txBody>
        </p:sp>
        <p:sp>
          <p:nvSpPr>
            <p:cNvPr id="292" name="Rechthoek 291">
              <a:extLst>
                <a:ext uri="{FF2B5EF4-FFF2-40B4-BE49-F238E27FC236}">
                  <a16:creationId xmlns:a16="http://schemas.microsoft.com/office/drawing/2014/main" id="{C4318A77-BB51-46EA-B819-A1C51B506DFA}"/>
                </a:ext>
              </a:extLst>
            </p:cNvPr>
            <p:cNvSpPr/>
            <p:nvPr/>
          </p:nvSpPr>
          <p:spPr>
            <a:xfrm>
              <a:off x="-3059324" y="2837885"/>
              <a:ext cx="2823104" cy="25596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US" sz="1400" b="1" i="0" u="none" strike="noStrike" kern="0" cap="none" spc="0" normalizeH="0" baseline="0" noProof="0" err="1">
                  <a:ln>
                    <a:noFill/>
                  </a:ln>
                  <a:solidFill>
                    <a:schemeClr val="bg2"/>
                  </a:solidFill>
                  <a:effectLst/>
                  <a:uLnTx/>
                  <a:uFillTx/>
                  <a:latin typeface="+mn-lt"/>
                  <a:cs typeface="Segoe UI Light" panose="020B0502040204020203" pitchFamily="34" charset="0"/>
                </a:rPr>
                <a:t>Subtitel</a:t>
              </a:r>
              <a:endParaRPr kumimoji="0" lang="en-US" sz="1400" b="1" i="0" u="none" strike="noStrike" kern="0" cap="none" spc="0" normalizeH="0" baseline="0" noProof="0">
                <a:ln>
                  <a:noFill/>
                </a:ln>
                <a:solidFill>
                  <a:schemeClr val="bg2"/>
                </a:solidFill>
                <a:effectLst/>
                <a:uLnTx/>
                <a:uFillTx/>
                <a:latin typeface="+mn-lt"/>
                <a:cs typeface="Segoe UI Light" panose="020B0502040204020203" pitchFamily="34" charset="0"/>
              </a:endParaRPr>
            </a:p>
          </p:txBody>
        </p:sp>
        <p:sp>
          <p:nvSpPr>
            <p:cNvPr id="293" name="Ovaal 292">
              <a:extLst>
                <a:ext uri="{FF2B5EF4-FFF2-40B4-BE49-F238E27FC236}">
                  <a16:creationId xmlns:a16="http://schemas.microsoft.com/office/drawing/2014/main" id="{6DDF3654-B2A9-4B56-AAE2-5C265BD4FA15}"/>
                </a:ext>
              </a:extLst>
            </p:cNvPr>
            <p:cNvSpPr/>
            <p:nvPr/>
          </p:nvSpPr>
          <p:spPr>
            <a:xfrm>
              <a:off x="-3425006" y="3221492"/>
              <a:ext cx="260914" cy="259683"/>
            </a:xfrm>
            <a:prstGeom prst="ellipse">
              <a:avLst/>
            </a:pr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chemeClr val="bg1"/>
                  </a:solidFill>
                  <a:effectLst/>
                  <a:uLnTx/>
                  <a:uFillTx/>
                  <a:latin typeface="+mn-lt"/>
                  <a:cs typeface="Segoe UI Light" panose="020B0502040204020203" pitchFamily="34" charset="0"/>
                </a:rPr>
                <a:t>5</a:t>
              </a:r>
            </a:p>
          </p:txBody>
        </p:sp>
        <p:sp>
          <p:nvSpPr>
            <p:cNvPr id="294" name="Rechthoek 293">
              <a:extLst>
                <a:ext uri="{FF2B5EF4-FFF2-40B4-BE49-F238E27FC236}">
                  <a16:creationId xmlns:a16="http://schemas.microsoft.com/office/drawing/2014/main" id="{E7B4EAD5-C49C-418D-B48E-AC6A15D5E556}"/>
                </a:ext>
              </a:extLst>
            </p:cNvPr>
            <p:cNvSpPr/>
            <p:nvPr/>
          </p:nvSpPr>
          <p:spPr>
            <a:xfrm>
              <a:off x="-3059324" y="3221491"/>
              <a:ext cx="2823104" cy="255963"/>
            </a:xfrm>
            <a:prstGeom prst="rect">
              <a:avLst/>
            </a:prstGeom>
            <a:noFill/>
            <a:ln w="25400" cap="flat" cmpd="sng" algn="ctr">
              <a:noFill/>
              <a:prstDash val="solid"/>
            </a:ln>
            <a:effectLst/>
          </p:spPr>
          <p:txBody>
            <a:bodyPr lIns="0" tIns="0" rIns="0" bIns="0" rtlCol="0" anchor="ctr"/>
            <a:lstStyle/>
            <a:p>
              <a:pPr marL="177800" marR="0" lvl="0" indent="-177800" defTabSz="914400" eaLnBrk="1" fontAlgn="auto" latinLnBrk="0" hangingPunct="1">
                <a:lnSpc>
                  <a:spcPct val="90000"/>
                </a:lnSpc>
                <a:spcBef>
                  <a:spcPts val="600"/>
                </a:spcBef>
                <a:spcAft>
                  <a:spcPts val="600"/>
                </a:spcAft>
                <a:buClr>
                  <a:schemeClr val="accent1"/>
                </a:buClr>
                <a:buSzTx/>
                <a:buFont typeface="+mj-lt"/>
                <a:buAutoNum type="arabicPeriod"/>
                <a:tabLst/>
                <a:defRPr/>
              </a:pPr>
              <a:r>
                <a:rPr kumimoji="0" lang="en-US" sz="1100" b="0" i="0" u="none" strike="noStrike" kern="0" cap="none" spc="0" normalizeH="0" baseline="0" noProof="0">
                  <a:ln>
                    <a:noFill/>
                  </a:ln>
                  <a:solidFill>
                    <a:schemeClr val="tx2">
                      <a:lumMod val="50000"/>
                    </a:schemeClr>
                  </a:solidFill>
                  <a:effectLst/>
                  <a:uLnTx/>
                  <a:uFillTx/>
                  <a:latin typeface="+mn-lt"/>
                  <a:cs typeface="Segoe UI Light" panose="020B0502040204020203" pitchFamily="34" charset="0"/>
                </a:rPr>
                <a:t>Header</a:t>
              </a:r>
            </a:p>
          </p:txBody>
        </p:sp>
        <p:cxnSp>
          <p:nvCxnSpPr>
            <p:cNvPr id="295" name="Rechte verbindingslijn 294">
              <a:extLst>
                <a:ext uri="{FF2B5EF4-FFF2-40B4-BE49-F238E27FC236}">
                  <a16:creationId xmlns:a16="http://schemas.microsoft.com/office/drawing/2014/main" id="{C1F7ABC1-EE3B-4322-8D4F-1296AE1B1D24}"/>
                </a:ext>
              </a:extLst>
            </p:cNvPr>
            <p:cNvCxnSpPr>
              <a:cxnSpLocks/>
            </p:cNvCxnSpPr>
            <p:nvPr/>
          </p:nvCxnSpPr>
          <p:spPr>
            <a:xfrm>
              <a:off x="-3419346" y="3585498"/>
              <a:ext cx="3176013" cy="0"/>
            </a:xfrm>
            <a:prstGeom prst="line">
              <a:avLst/>
            </a:prstGeom>
            <a:noFill/>
            <a:ln w="3175" cap="flat" cmpd="sng" algn="ctr">
              <a:solidFill>
                <a:schemeClr val="accent1"/>
              </a:solidFill>
              <a:prstDash val="solid"/>
            </a:ln>
            <a:effectLst/>
          </p:spPr>
        </p:cxnSp>
        <p:grpSp>
          <p:nvGrpSpPr>
            <p:cNvPr id="296" name="Meer informatie">
              <a:extLst>
                <a:ext uri="{FF2B5EF4-FFF2-40B4-BE49-F238E27FC236}">
                  <a16:creationId xmlns:a16="http://schemas.microsoft.com/office/drawing/2014/main" id="{8D4CEBB8-778E-4B58-B725-6CA52AD8579E}"/>
                </a:ext>
              </a:extLst>
            </p:cNvPr>
            <p:cNvGrpSpPr/>
            <p:nvPr/>
          </p:nvGrpSpPr>
          <p:grpSpPr>
            <a:xfrm>
              <a:off x="-3421298" y="3713747"/>
              <a:ext cx="3178515" cy="783273"/>
              <a:chOff x="-3741486" y="3359148"/>
              <a:chExt cx="3178515" cy="783273"/>
            </a:xfrm>
          </p:grpSpPr>
          <p:sp>
            <p:nvSpPr>
              <p:cNvPr id="298" name="Freeform 101">
                <a:extLst>
                  <a:ext uri="{FF2B5EF4-FFF2-40B4-BE49-F238E27FC236}">
                    <a16:creationId xmlns:a16="http://schemas.microsoft.com/office/drawing/2014/main" id="{8125258B-204C-4B21-B107-C0EE6139C44B}"/>
                  </a:ext>
                </a:extLst>
              </p:cNvPr>
              <p:cNvSpPr>
                <a:spLocks noEditPoints="1"/>
              </p:cNvSpPr>
              <p:nvPr/>
            </p:nvSpPr>
            <p:spPr bwMode="auto">
              <a:xfrm>
                <a:off x="-3741486" y="3359148"/>
                <a:ext cx="255753" cy="255753"/>
              </a:xfrm>
              <a:custGeom>
                <a:avLst/>
                <a:gdLst>
                  <a:gd name="T0" fmla="*/ 0 w 292"/>
                  <a:gd name="T1" fmla="*/ 146 h 292"/>
                  <a:gd name="T2" fmla="*/ 4 w 292"/>
                  <a:gd name="T3" fmla="*/ 113 h 292"/>
                  <a:gd name="T4" fmla="*/ 14 w 292"/>
                  <a:gd name="T5" fmla="*/ 82 h 292"/>
                  <a:gd name="T6" fmla="*/ 31 w 292"/>
                  <a:gd name="T7" fmla="*/ 55 h 292"/>
                  <a:gd name="T8" fmla="*/ 53 w 292"/>
                  <a:gd name="T9" fmla="*/ 32 h 292"/>
                  <a:gd name="T10" fmla="*/ 81 w 292"/>
                  <a:gd name="T11" fmla="*/ 15 h 292"/>
                  <a:gd name="T12" fmla="*/ 112 w 292"/>
                  <a:gd name="T13" fmla="*/ 4 h 292"/>
                  <a:gd name="T14" fmla="*/ 145 w 292"/>
                  <a:gd name="T15" fmla="*/ 0 h 292"/>
                  <a:gd name="T16" fmla="*/ 179 w 292"/>
                  <a:gd name="T17" fmla="*/ 4 h 292"/>
                  <a:gd name="T18" fmla="*/ 209 w 292"/>
                  <a:gd name="T19" fmla="*/ 15 h 292"/>
                  <a:gd name="T20" fmla="*/ 237 w 292"/>
                  <a:gd name="T21" fmla="*/ 32 h 292"/>
                  <a:gd name="T22" fmla="*/ 259 w 292"/>
                  <a:gd name="T23" fmla="*/ 55 h 292"/>
                  <a:gd name="T24" fmla="*/ 276 w 292"/>
                  <a:gd name="T25" fmla="*/ 82 h 292"/>
                  <a:gd name="T26" fmla="*/ 288 w 292"/>
                  <a:gd name="T27" fmla="*/ 113 h 292"/>
                  <a:gd name="T28" fmla="*/ 292 w 292"/>
                  <a:gd name="T29" fmla="*/ 146 h 292"/>
                  <a:gd name="T30" fmla="*/ 288 w 292"/>
                  <a:gd name="T31" fmla="*/ 180 h 292"/>
                  <a:gd name="T32" fmla="*/ 276 w 292"/>
                  <a:gd name="T33" fmla="*/ 210 h 292"/>
                  <a:gd name="T34" fmla="*/ 259 w 292"/>
                  <a:gd name="T35" fmla="*/ 237 h 292"/>
                  <a:gd name="T36" fmla="*/ 237 w 292"/>
                  <a:gd name="T37" fmla="*/ 260 h 292"/>
                  <a:gd name="T38" fmla="*/ 209 w 292"/>
                  <a:gd name="T39" fmla="*/ 278 h 292"/>
                  <a:gd name="T40" fmla="*/ 179 w 292"/>
                  <a:gd name="T41" fmla="*/ 288 h 292"/>
                  <a:gd name="T42" fmla="*/ 145 w 292"/>
                  <a:gd name="T43" fmla="*/ 292 h 292"/>
                  <a:gd name="T44" fmla="*/ 112 w 292"/>
                  <a:gd name="T45" fmla="*/ 288 h 292"/>
                  <a:gd name="T46" fmla="*/ 81 w 292"/>
                  <a:gd name="T47" fmla="*/ 278 h 292"/>
                  <a:gd name="T48" fmla="*/ 53 w 292"/>
                  <a:gd name="T49" fmla="*/ 260 h 292"/>
                  <a:gd name="T50" fmla="*/ 31 w 292"/>
                  <a:gd name="T51" fmla="*/ 237 h 292"/>
                  <a:gd name="T52" fmla="*/ 14 w 292"/>
                  <a:gd name="T53" fmla="*/ 210 h 292"/>
                  <a:gd name="T54" fmla="*/ 4 w 292"/>
                  <a:gd name="T55" fmla="*/ 180 h 292"/>
                  <a:gd name="T56" fmla="*/ 0 w 292"/>
                  <a:gd name="T57" fmla="*/ 146 h 292"/>
                  <a:gd name="T58" fmla="*/ 102 w 292"/>
                  <a:gd name="T59" fmla="*/ 121 h 292"/>
                  <a:gd name="T60" fmla="*/ 102 w 292"/>
                  <a:gd name="T61" fmla="*/ 142 h 292"/>
                  <a:gd name="T62" fmla="*/ 120 w 292"/>
                  <a:gd name="T63" fmla="*/ 142 h 292"/>
                  <a:gd name="T64" fmla="*/ 120 w 292"/>
                  <a:gd name="T65" fmla="*/ 223 h 292"/>
                  <a:gd name="T66" fmla="*/ 102 w 292"/>
                  <a:gd name="T67" fmla="*/ 223 h 292"/>
                  <a:gd name="T68" fmla="*/ 102 w 292"/>
                  <a:gd name="T69" fmla="*/ 244 h 292"/>
                  <a:gd name="T70" fmla="*/ 188 w 292"/>
                  <a:gd name="T71" fmla="*/ 244 h 292"/>
                  <a:gd name="T72" fmla="*/ 188 w 292"/>
                  <a:gd name="T73" fmla="*/ 223 h 292"/>
                  <a:gd name="T74" fmla="*/ 170 w 292"/>
                  <a:gd name="T75" fmla="*/ 223 h 292"/>
                  <a:gd name="T76" fmla="*/ 170 w 292"/>
                  <a:gd name="T77" fmla="*/ 142 h 292"/>
                  <a:gd name="T78" fmla="*/ 188 w 292"/>
                  <a:gd name="T79" fmla="*/ 142 h 292"/>
                  <a:gd name="T80" fmla="*/ 188 w 292"/>
                  <a:gd name="T81" fmla="*/ 121 h 292"/>
                  <a:gd name="T82" fmla="*/ 102 w 292"/>
                  <a:gd name="T83" fmla="*/ 121 h 292"/>
                  <a:gd name="T84" fmla="*/ 115 w 292"/>
                  <a:gd name="T85" fmla="*/ 79 h 292"/>
                  <a:gd name="T86" fmla="*/ 117 w 292"/>
                  <a:gd name="T87" fmla="*/ 92 h 292"/>
                  <a:gd name="T88" fmla="*/ 124 w 292"/>
                  <a:gd name="T89" fmla="*/ 101 h 292"/>
                  <a:gd name="T90" fmla="*/ 133 w 292"/>
                  <a:gd name="T91" fmla="*/ 108 h 292"/>
                  <a:gd name="T92" fmla="*/ 145 w 292"/>
                  <a:gd name="T93" fmla="*/ 110 h 292"/>
                  <a:gd name="T94" fmla="*/ 157 w 292"/>
                  <a:gd name="T95" fmla="*/ 108 h 292"/>
                  <a:gd name="T96" fmla="*/ 167 w 292"/>
                  <a:gd name="T97" fmla="*/ 101 h 292"/>
                  <a:gd name="T98" fmla="*/ 174 w 292"/>
                  <a:gd name="T99" fmla="*/ 92 h 292"/>
                  <a:gd name="T100" fmla="*/ 176 w 292"/>
                  <a:gd name="T101" fmla="*/ 79 h 292"/>
                  <a:gd name="T102" fmla="*/ 174 w 292"/>
                  <a:gd name="T103" fmla="*/ 67 h 292"/>
                  <a:gd name="T104" fmla="*/ 167 w 292"/>
                  <a:gd name="T105" fmla="*/ 58 h 292"/>
                  <a:gd name="T106" fmla="*/ 157 w 292"/>
                  <a:gd name="T107" fmla="*/ 51 h 292"/>
                  <a:gd name="T108" fmla="*/ 145 w 292"/>
                  <a:gd name="T109" fmla="*/ 49 h 292"/>
                  <a:gd name="T110" fmla="*/ 133 w 292"/>
                  <a:gd name="T111" fmla="*/ 51 h 292"/>
                  <a:gd name="T112" fmla="*/ 124 w 292"/>
                  <a:gd name="T113" fmla="*/ 58 h 292"/>
                  <a:gd name="T114" fmla="*/ 117 w 292"/>
                  <a:gd name="T115" fmla="*/ 67 h 292"/>
                  <a:gd name="T116" fmla="*/ 115 w 292"/>
                  <a:gd name="T117" fmla="*/ 79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92" h="292">
                    <a:moveTo>
                      <a:pt x="0" y="146"/>
                    </a:moveTo>
                    <a:lnTo>
                      <a:pt x="4" y="113"/>
                    </a:lnTo>
                    <a:lnTo>
                      <a:pt x="14" y="82"/>
                    </a:lnTo>
                    <a:lnTo>
                      <a:pt x="31" y="55"/>
                    </a:lnTo>
                    <a:lnTo>
                      <a:pt x="53" y="32"/>
                    </a:lnTo>
                    <a:lnTo>
                      <a:pt x="81" y="15"/>
                    </a:lnTo>
                    <a:lnTo>
                      <a:pt x="112" y="4"/>
                    </a:lnTo>
                    <a:lnTo>
                      <a:pt x="145" y="0"/>
                    </a:lnTo>
                    <a:lnTo>
                      <a:pt x="179" y="4"/>
                    </a:lnTo>
                    <a:lnTo>
                      <a:pt x="209" y="15"/>
                    </a:lnTo>
                    <a:lnTo>
                      <a:pt x="237" y="32"/>
                    </a:lnTo>
                    <a:lnTo>
                      <a:pt x="259" y="55"/>
                    </a:lnTo>
                    <a:lnTo>
                      <a:pt x="276" y="82"/>
                    </a:lnTo>
                    <a:lnTo>
                      <a:pt x="288" y="113"/>
                    </a:lnTo>
                    <a:lnTo>
                      <a:pt x="292" y="146"/>
                    </a:lnTo>
                    <a:lnTo>
                      <a:pt x="288" y="180"/>
                    </a:lnTo>
                    <a:lnTo>
                      <a:pt x="276" y="210"/>
                    </a:lnTo>
                    <a:lnTo>
                      <a:pt x="259" y="237"/>
                    </a:lnTo>
                    <a:lnTo>
                      <a:pt x="237" y="260"/>
                    </a:lnTo>
                    <a:lnTo>
                      <a:pt x="209" y="278"/>
                    </a:lnTo>
                    <a:lnTo>
                      <a:pt x="179" y="288"/>
                    </a:lnTo>
                    <a:lnTo>
                      <a:pt x="145" y="292"/>
                    </a:lnTo>
                    <a:lnTo>
                      <a:pt x="112" y="288"/>
                    </a:lnTo>
                    <a:lnTo>
                      <a:pt x="81" y="278"/>
                    </a:lnTo>
                    <a:lnTo>
                      <a:pt x="53" y="260"/>
                    </a:lnTo>
                    <a:lnTo>
                      <a:pt x="31" y="237"/>
                    </a:lnTo>
                    <a:lnTo>
                      <a:pt x="14" y="210"/>
                    </a:lnTo>
                    <a:lnTo>
                      <a:pt x="4" y="180"/>
                    </a:lnTo>
                    <a:lnTo>
                      <a:pt x="0" y="146"/>
                    </a:lnTo>
                    <a:close/>
                    <a:moveTo>
                      <a:pt x="102" y="121"/>
                    </a:moveTo>
                    <a:lnTo>
                      <a:pt x="102" y="142"/>
                    </a:lnTo>
                    <a:lnTo>
                      <a:pt x="120" y="142"/>
                    </a:lnTo>
                    <a:lnTo>
                      <a:pt x="120" y="223"/>
                    </a:lnTo>
                    <a:lnTo>
                      <a:pt x="102" y="223"/>
                    </a:lnTo>
                    <a:lnTo>
                      <a:pt x="102" y="244"/>
                    </a:lnTo>
                    <a:lnTo>
                      <a:pt x="188" y="244"/>
                    </a:lnTo>
                    <a:lnTo>
                      <a:pt x="188" y="223"/>
                    </a:lnTo>
                    <a:lnTo>
                      <a:pt x="170" y="223"/>
                    </a:lnTo>
                    <a:lnTo>
                      <a:pt x="170" y="142"/>
                    </a:lnTo>
                    <a:lnTo>
                      <a:pt x="188" y="142"/>
                    </a:lnTo>
                    <a:lnTo>
                      <a:pt x="188" y="121"/>
                    </a:lnTo>
                    <a:lnTo>
                      <a:pt x="102" y="121"/>
                    </a:lnTo>
                    <a:close/>
                    <a:moveTo>
                      <a:pt x="115" y="79"/>
                    </a:moveTo>
                    <a:lnTo>
                      <a:pt x="117" y="92"/>
                    </a:lnTo>
                    <a:lnTo>
                      <a:pt x="124" y="101"/>
                    </a:lnTo>
                    <a:lnTo>
                      <a:pt x="133" y="108"/>
                    </a:lnTo>
                    <a:lnTo>
                      <a:pt x="145" y="110"/>
                    </a:lnTo>
                    <a:lnTo>
                      <a:pt x="157" y="108"/>
                    </a:lnTo>
                    <a:lnTo>
                      <a:pt x="167" y="101"/>
                    </a:lnTo>
                    <a:lnTo>
                      <a:pt x="174" y="92"/>
                    </a:lnTo>
                    <a:lnTo>
                      <a:pt x="176" y="79"/>
                    </a:lnTo>
                    <a:lnTo>
                      <a:pt x="174" y="67"/>
                    </a:lnTo>
                    <a:lnTo>
                      <a:pt x="167" y="58"/>
                    </a:lnTo>
                    <a:lnTo>
                      <a:pt x="157" y="51"/>
                    </a:lnTo>
                    <a:lnTo>
                      <a:pt x="145" y="49"/>
                    </a:lnTo>
                    <a:lnTo>
                      <a:pt x="133" y="51"/>
                    </a:lnTo>
                    <a:lnTo>
                      <a:pt x="124" y="58"/>
                    </a:lnTo>
                    <a:lnTo>
                      <a:pt x="117" y="67"/>
                    </a:lnTo>
                    <a:lnTo>
                      <a:pt x="115" y="79"/>
                    </a:lnTo>
                    <a:close/>
                  </a:path>
                </a:pathLst>
              </a:custGeom>
              <a:solidFill>
                <a:srgbClr val="FF78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100" noProof="0"/>
              </a:p>
            </p:txBody>
          </p:sp>
          <p:sp>
            <p:nvSpPr>
              <p:cNvPr id="299" name="Rechthoek 298">
                <a:extLst>
                  <a:ext uri="{FF2B5EF4-FFF2-40B4-BE49-F238E27FC236}">
                    <a16:creationId xmlns:a16="http://schemas.microsoft.com/office/drawing/2014/main" id="{0AB5A757-B634-400F-860A-3C42A135ED37}"/>
                  </a:ext>
                </a:extLst>
              </p:cNvPr>
              <p:cNvSpPr/>
              <p:nvPr/>
            </p:nvSpPr>
            <p:spPr>
              <a:xfrm>
                <a:off x="-3380966" y="3431177"/>
                <a:ext cx="2817995" cy="59212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US" sz="1100" b="0" i="0" u="none" strike="noStrike" kern="0" cap="none" spc="0" normalizeH="0" baseline="0" noProof="0">
                    <a:ln>
                      <a:noFill/>
                    </a:ln>
                    <a:solidFill>
                      <a:srgbClr val="000000"/>
                    </a:solidFill>
                    <a:effectLst/>
                    <a:uLnTx/>
                    <a:uFillTx/>
                    <a:latin typeface="+mn-lt"/>
                    <a:cs typeface="Segoe UI Light" panose="020B0502040204020203" pitchFamily="34" charset="0"/>
                  </a:rPr>
                  <a:t>Want to know more?</a:t>
                </a:r>
                <a:br>
                  <a:rPr kumimoji="0" lang="en-US" sz="1100" b="0" i="0" u="none" strike="noStrike" kern="0" cap="none" spc="0" normalizeH="0" baseline="0" noProof="0">
                    <a:ln>
                      <a:noFill/>
                    </a:ln>
                    <a:solidFill>
                      <a:srgbClr val="000000"/>
                    </a:solidFill>
                    <a:effectLst/>
                    <a:uLnTx/>
                    <a:uFillTx/>
                    <a:latin typeface="+mn-lt"/>
                    <a:cs typeface="Segoe UI Light" panose="020B0502040204020203" pitchFamily="34" charset="0"/>
                  </a:rPr>
                </a:br>
                <a:r>
                  <a:rPr kumimoji="0" lang="en-US" sz="1100" b="0" i="0" u="none" strike="noStrike" kern="0" cap="none" spc="0" normalizeH="0" baseline="0" noProof="0">
                    <a:ln>
                      <a:noFill/>
                    </a:ln>
                    <a:solidFill>
                      <a:srgbClr val="000000"/>
                    </a:solidFill>
                    <a:effectLst/>
                    <a:uLnTx/>
                    <a:uFillTx/>
                    <a:latin typeface="+mn-lt"/>
                    <a:cs typeface="Segoe UI Light" panose="020B0502040204020203" pitchFamily="34" charset="0"/>
                  </a:rPr>
                  <a:t>Go to the slide named </a:t>
                </a:r>
                <a:r>
                  <a:rPr kumimoji="0" lang="en-US" sz="1100" b="1" i="0" u="none" strike="noStrike" kern="0" cap="none" spc="0" normalizeH="0" baseline="0" noProof="0">
                    <a:ln>
                      <a:noFill/>
                    </a:ln>
                    <a:solidFill>
                      <a:srgbClr val="000000"/>
                    </a:solidFill>
                    <a:effectLst/>
                    <a:uLnTx/>
                    <a:uFillTx/>
                    <a:latin typeface="+mn-lt"/>
                    <a:cs typeface="Segoe UI Light" panose="020B0502040204020203" pitchFamily="34" charset="0"/>
                  </a:rPr>
                  <a:t>‘Instruction slide: YouTube links’</a:t>
                </a:r>
                <a:r>
                  <a:rPr kumimoji="0" lang="en-US" sz="1100" b="0" i="0" u="none" strike="noStrike" kern="0" cap="none" spc="0" normalizeH="0" baseline="0" noProof="0">
                    <a:ln>
                      <a:noFill/>
                    </a:ln>
                    <a:solidFill>
                      <a:srgbClr val="000000"/>
                    </a:solidFill>
                    <a:effectLst/>
                    <a:uLnTx/>
                    <a:uFillTx/>
                    <a:latin typeface="+mn-lt"/>
                    <a:cs typeface="Segoe UI Light" panose="020B0502040204020203" pitchFamily="34" charset="0"/>
                  </a:rPr>
                  <a:t>, open it in the slideshow and click on the preferred hyperlink.</a:t>
                </a:r>
              </a:p>
            </p:txBody>
          </p:sp>
          <p:cxnSp>
            <p:nvCxnSpPr>
              <p:cNvPr id="300" name="Rechte verbindingslijn 299">
                <a:extLst>
                  <a:ext uri="{FF2B5EF4-FFF2-40B4-BE49-F238E27FC236}">
                    <a16:creationId xmlns:a16="http://schemas.microsoft.com/office/drawing/2014/main" id="{7B305FD9-7AD4-4557-ABC1-089EC5912A16}"/>
                  </a:ext>
                </a:extLst>
              </p:cNvPr>
              <p:cNvCxnSpPr>
                <a:cxnSpLocks/>
              </p:cNvCxnSpPr>
              <p:nvPr/>
            </p:nvCxnSpPr>
            <p:spPr>
              <a:xfrm>
                <a:off x="-3740987" y="4142421"/>
                <a:ext cx="3178016" cy="0"/>
              </a:xfrm>
              <a:prstGeom prst="line">
                <a:avLst/>
              </a:prstGeom>
              <a:noFill/>
              <a:ln w="3175" cap="flat" cmpd="sng" algn="ctr">
                <a:solidFill>
                  <a:schemeClr val="accent1"/>
                </a:solidFill>
                <a:prstDash val="solid"/>
              </a:ln>
              <a:effectLst/>
            </p:spPr>
          </p:cxnSp>
        </p:grpSp>
        <p:sp>
          <p:nvSpPr>
            <p:cNvPr id="297" name="Rechthoek 296">
              <a:extLst>
                <a:ext uri="{FF2B5EF4-FFF2-40B4-BE49-F238E27FC236}">
                  <a16:creationId xmlns:a16="http://schemas.microsoft.com/office/drawing/2014/main" id="{A5C1FE9A-CF2A-4185-A299-05071FA7DAC3}"/>
                </a:ext>
              </a:extLst>
            </p:cNvPr>
            <p:cNvSpPr/>
            <p:nvPr/>
          </p:nvSpPr>
          <p:spPr>
            <a:xfrm>
              <a:off x="-3420798" y="1139659"/>
              <a:ext cx="3178016" cy="46701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US" sz="1100" b="0" i="0" u="none" strike="noStrike" kern="0" cap="none" spc="0" normalizeH="0" baseline="0" noProof="0">
                  <a:ln>
                    <a:noFill/>
                  </a:ln>
                  <a:solidFill>
                    <a:srgbClr val="000000"/>
                  </a:solidFill>
                  <a:effectLst/>
                  <a:uLnTx/>
                  <a:uFillTx/>
                  <a:latin typeface="+mn-lt"/>
                  <a:cs typeface="Segoe UI Light" panose="020B0502040204020203" pitchFamily="34" charset="0"/>
                </a:rPr>
                <a:t>Under the tab </a:t>
              </a:r>
              <a:r>
                <a:rPr kumimoji="0" lang="en-US" sz="1100" b="1" i="0" u="none" strike="noStrike" kern="0" cap="none" spc="0" normalizeH="0" baseline="0" noProof="0">
                  <a:ln>
                    <a:noFill/>
                  </a:ln>
                  <a:solidFill>
                    <a:srgbClr val="000000"/>
                  </a:solidFill>
                  <a:effectLst/>
                  <a:uLnTx/>
                  <a:uFillTx/>
                  <a:latin typeface="+mn-lt"/>
                  <a:cs typeface="Segoe UI Light" panose="020B0502040204020203" pitchFamily="34" charset="0"/>
                </a:rPr>
                <a:t>‘Home’</a:t>
              </a:r>
              <a:r>
                <a:rPr kumimoji="0" lang="en-US" sz="1100" b="0" i="0" u="none" strike="noStrike" kern="0" cap="none" spc="0" normalizeH="0" baseline="0" noProof="0">
                  <a:ln>
                    <a:noFill/>
                  </a:ln>
                  <a:solidFill>
                    <a:srgbClr val="000000"/>
                  </a:solidFill>
                  <a:effectLst/>
                  <a:uLnTx/>
                  <a:uFillTx/>
                  <a:latin typeface="+mn-lt"/>
                  <a:cs typeface="Segoe UI Light" panose="020B0502040204020203" pitchFamily="34" charset="0"/>
                </a:rPr>
                <a:t>, use the </a:t>
              </a:r>
              <a:r>
                <a:rPr kumimoji="0" lang="en-US" sz="1100" b="1" i="0" u="none" strike="noStrike" kern="0" cap="none" spc="0" normalizeH="0" baseline="0" noProof="0">
                  <a:ln>
                    <a:noFill/>
                  </a:ln>
                  <a:solidFill>
                    <a:srgbClr val="000000"/>
                  </a:solidFill>
                  <a:effectLst/>
                  <a:uLnTx/>
                  <a:uFillTx/>
                  <a:latin typeface="+mn-lt"/>
                  <a:cs typeface="Segoe UI Light" panose="020B0502040204020203" pitchFamily="34" charset="0"/>
                </a:rPr>
                <a:t>list level-buttons</a:t>
              </a:r>
              <a:r>
                <a:rPr kumimoji="0" lang="en-US" sz="1100" b="0" i="0" u="none" strike="noStrike" kern="0" cap="none" spc="0" normalizeH="0" baseline="0" noProof="0">
                  <a:ln>
                    <a:noFill/>
                  </a:ln>
                  <a:solidFill>
                    <a:srgbClr val="000000"/>
                  </a:solidFill>
                  <a:effectLst/>
                  <a:uLnTx/>
                  <a:uFillTx/>
                  <a:latin typeface="+mn-lt"/>
                  <a:cs typeface="Segoe UI Light" panose="020B0502040204020203" pitchFamily="34" charset="0"/>
                </a:rPr>
                <a:t>, as pictured above, to choose a text level.</a:t>
              </a:r>
              <a:br>
                <a:rPr kumimoji="0" lang="en-US" sz="1100" b="0" i="0" u="none" strike="noStrike" kern="0" cap="none" spc="0" normalizeH="0" baseline="0" noProof="0">
                  <a:ln>
                    <a:noFill/>
                  </a:ln>
                  <a:solidFill>
                    <a:srgbClr val="000000"/>
                  </a:solidFill>
                  <a:effectLst/>
                  <a:uLnTx/>
                  <a:uFillTx/>
                  <a:latin typeface="+mn-lt"/>
                  <a:cs typeface="Segoe UI Light" panose="020B0502040204020203" pitchFamily="34" charset="0"/>
                </a:rPr>
              </a:br>
              <a:r>
                <a:rPr kumimoji="0" lang="en-US" sz="1100" b="0" i="0" u="none" strike="noStrike" kern="0" cap="none" spc="0" normalizeH="0" baseline="0" noProof="0">
                  <a:ln>
                    <a:noFill/>
                  </a:ln>
                  <a:solidFill>
                    <a:srgbClr val="000000"/>
                  </a:solidFill>
                  <a:effectLst/>
                  <a:uLnTx/>
                  <a:uFillTx/>
                  <a:latin typeface="+mn-lt"/>
                  <a:cs typeface="Segoe UI Light" panose="020B0502040204020203" pitchFamily="34" charset="0"/>
                </a:rPr>
                <a:t>Choose from:</a:t>
              </a:r>
            </a:p>
          </p:txBody>
        </p:sp>
      </p:grpSp>
      <p:sp>
        <p:nvSpPr>
          <p:cNvPr id="137" name="Tijdelijke aanduiding voor tekst 8">
            <a:extLst>
              <a:ext uri="{FF2B5EF4-FFF2-40B4-BE49-F238E27FC236}">
                <a16:creationId xmlns:a16="http://schemas.microsoft.com/office/drawing/2014/main" id="{12BBCCC9-E6EA-4B9B-9CFB-F6E5B4D8FBA7}"/>
              </a:ext>
            </a:extLst>
          </p:cNvPr>
          <p:cNvSpPr>
            <a:spLocks noGrp="1"/>
          </p:cNvSpPr>
          <p:nvPr>
            <p:ph type="body" sz="quarter" idx="15" hasCustomPrompt="1"/>
          </p:nvPr>
        </p:nvSpPr>
        <p:spPr>
          <a:xfrm>
            <a:off x="9636918" y="6279356"/>
            <a:ext cx="1852613" cy="290513"/>
          </a:xfrm>
          <a:blipFill>
            <a:blip r:embed="rId4">
              <a:lum bright="70000" contrast="-70000"/>
            </a:blip>
            <a:srcRect/>
            <a:stretch>
              <a:fillRect l="5400" t="3218" r="5360" b="-1638"/>
            </a:stretch>
          </a:blipFill>
        </p:spPr>
        <p:txBody>
          <a:bodyPr/>
          <a:lstStyle>
            <a:lvl1pPr marL="0" indent="0">
              <a:buNone/>
              <a:defRPr/>
            </a:lvl1pPr>
          </a:lstStyle>
          <a:p>
            <a:pPr lvl="0"/>
            <a:r>
              <a:rPr lang="nl-NL"/>
              <a:t>  </a:t>
            </a:r>
          </a:p>
        </p:txBody>
      </p:sp>
    </p:spTree>
    <p:extLst>
      <p:ext uri="{BB962C8B-B14F-4D97-AF65-F5344CB8AC3E}">
        <p14:creationId xmlns:p14="http://schemas.microsoft.com/office/powerpoint/2010/main" val="4290005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20000" decel="80000" fill="hold" grpId="0" nodeType="withEffect">
                                  <p:stCondLst>
                                    <p:cond delay="0"/>
                                  </p:stCondLst>
                                  <p:childTnLst>
                                    <p:set>
                                      <p:cBhvr>
                                        <p:cTn id="6" dur="1" fill="hold">
                                          <p:stCondLst>
                                            <p:cond delay="0"/>
                                          </p:stCondLst>
                                        </p:cTn>
                                        <p:tgtEl>
                                          <p:spTgt spid="151"/>
                                        </p:tgtEl>
                                        <p:attrNameLst>
                                          <p:attrName>style.visibility</p:attrName>
                                        </p:attrNameLst>
                                      </p:cBhvr>
                                      <p:to>
                                        <p:strVal val="visible"/>
                                      </p:to>
                                    </p:set>
                                    <p:anim calcmode="lin" valueType="num">
                                      <p:cBhvr additive="base">
                                        <p:cTn id="7" dur="1500" fill="hold"/>
                                        <p:tgtEl>
                                          <p:spTgt spid="151"/>
                                        </p:tgtEl>
                                        <p:attrNameLst>
                                          <p:attrName>ppt_x</p:attrName>
                                        </p:attrNameLst>
                                      </p:cBhvr>
                                      <p:tavLst>
                                        <p:tav tm="0">
                                          <p:val>
                                            <p:strVal val="#ppt_x"/>
                                          </p:val>
                                        </p:tav>
                                        <p:tav tm="100000">
                                          <p:val>
                                            <p:strVal val="#ppt_x"/>
                                          </p:val>
                                        </p:tav>
                                      </p:tavLst>
                                    </p:anim>
                                    <p:anim calcmode="lin" valueType="num">
                                      <p:cBhvr additive="base">
                                        <p:cTn id="8" dur="1500" fill="hold"/>
                                        <p:tgtEl>
                                          <p:spTgt spid="151"/>
                                        </p:tgtEl>
                                        <p:attrNameLst>
                                          <p:attrName>ppt_y</p:attrName>
                                        </p:attrNameLst>
                                      </p:cBhvr>
                                      <p:tavLst>
                                        <p:tav tm="0">
                                          <p:val>
                                            <p:strVal val="1+#ppt_h/2"/>
                                          </p:val>
                                        </p:tav>
                                        <p:tav tm="100000">
                                          <p:val>
                                            <p:strVal val="#ppt_y"/>
                                          </p:val>
                                        </p:tav>
                                      </p:tavLst>
                                    </p:anim>
                                  </p:childTnLst>
                                </p:cTn>
                              </p:par>
                              <p:par>
                                <p:cTn id="9" presetID="2" presetClass="entr" presetSubtype="1" accel="80000" decel="20000" fill="hold" grpId="0" nodeType="withEffect">
                                  <p:stCondLst>
                                    <p:cond delay="0"/>
                                  </p:stCondLst>
                                  <p:childTnLst>
                                    <p:set>
                                      <p:cBhvr>
                                        <p:cTn id="10" dur="1" fill="hold">
                                          <p:stCondLst>
                                            <p:cond delay="0"/>
                                          </p:stCondLst>
                                        </p:cTn>
                                        <p:tgtEl>
                                          <p:spTgt spid="226"/>
                                        </p:tgtEl>
                                        <p:attrNameLst>
                                          <p:attrName>style.visibility</p:attrName>
                                        </p:attrNameLst>
                                      </p:cBhvr>
                                      <p:to>
                                        <p:strVal val="visible"/>
                                      </p:to>
                                    </p:set>
                                    <p:anim calcmode="lin" valueType="num">
                                      <p:cBhvr additive="base">
                                        <p:cTn id="11" dur="1000" fill="hold"/>
                                        <p:tgtEl>
                                          <p:spTgt spid="226"/>
                                        </p:tgtEl>
                                        <p:attrNameLst>
                                          <p:attrName>ppt_x</p:attrName>
                                        </p:attrNameLst>
                                      </p:cBhvr>
                                      <p:tavLst>
                                        <p:tav tm="0">
                                          <p:val>
                                            <p:strVal val="#ppt_x"/>
                                          </p:val>
                                        </p:tav>
                                        <p:tav tm="100000">
                                          <p:val>
                                            <p:strVal val="#ppt_x"/>
                                          </p:val>
                                        </p:tav>
                                      </p:tavLst>
                                    </p:anim>
                                    <p:anim calcmode="lin" valueType="num">
                                      <p:cBhvr additive="base">
                                        <p:cTn id="12" dur="1000" fill="hold"/>
                                        <p:tgtEl>
                                          <p:spTgt spid="226"/>
                                        </p:tgtEl>
                                        <p:attrNameLst>
                                          <p:attrName>ppt_y</p:attrName>
                                        </p:attrNameLst>
                                      </p:cBhvr>
                                      <p:tavLst>
                                        <p:tav tm="0">
                                          <p:val>
                                            <p:strVal val="0-#ppt_h/2"/>
                                          </p:val>
                                        </p:tav>
                                        <p:tav tm="100000">
                                          <p:val>
                                            <p:strVal val="#ppt_y"/>
                                          </p:val>
                                        </p:tav>
                                      </p:tavLst>
                                    </p:anim>
                                  </p:childTnLst>
                                </p:cTn>
                              </p:par>
                              <p:par>
                                <p:cTn id="13" presetID="2" presetClass="entr" presetSubtype="1" accel="80000" decel="20000" fill="hold" grpId="0" nodeType="withEffect">
                                  <p:stCondLst>
                                    <p:cond delay="250"/>
                                  </p:stCondLst>
                                  <p:childTnLst>
                                    <p:set>
                                      <p:cBhvr>
                                        <p:cTn id="14" dur="1" fill="hold">
                                          <p:stCondLst>
                                            <p:cond delay="0"/>
                                          </p:stCondLst>
                                        </p:cTn>
                                        <p:tgtEl>
                                          <p:spTgt spid="150"/>
                                        </p:tgtEl>
                                        <p:attrNameLst>
                                          <p:attrName>style.visibility</p:attrName>
                                        </p:attrNameLst>
                                      </p:cBhvr>
                                      <p:to>
                                        <p:strVal val="visible"/>
                                      </p:to>
                                    </p:set>
                                    <p:anim calcmode="lin" valueType="num">
                                      <p:cBhvr additive="base">
                                        <p:cTn id="15" dur="1000" fill="hold"/>
                                        <p:tgtEl>
                                          <p:spTgt spid="150"/>
                                        </p:tgtEl>
                                        <p:attrNameLst>
                                          <p:attrName>ppt_x</p:attrName>
                                        </p:attrNameLst>
                                      </p:cBhvr>
                                      <p:tavLst>
                                        <p:tav tm="0">
                                          <p:val>
                                            <p:strVal val="#ppt_x"/>
                                          </p:val>
                                        </p:tav>
                                        <p:tav tm="100000">
                                          <p:val>
                                            <p:strVal val="#ppt_x"/>
                                          </p:val>
                                        </p:tav>
                                      </p:tavLst>
                                    </p:anim>
                                    <p:anim calcmode="lin" valueType="num">
                                      <p:cBhvr additive="base">
                                        <p:cTn id="16" dur="1000" fill="hold"/>
                                        <p:tgtEl>
                                          <p:spTgt spid="150"/>
                                        </p:tgtEl>
                                        <p:attrNameLst>
                                          <p:attrName>ppt_y</p:attrName>
                                        </p:attrNameLst>
                                      </p:cBhvr>
                                      <p:tavLst>
                                        <p:tav tm="0">
                                          <p:val>
                                            <p:strVal val="0-#ppt_h/2"/>
                                          </p:val>
                                        </p:tav>
                                        <p:tav tm="100000">
                                          <p:val>
                                            <p:strVal val="#ppt_y"/>
                                          </p:val>
                                        </p:tav>
                                      </p:tavLst>
                                    </p:anim>
                                  </p:childTnLst>
                                </p:cTn>
                              </p:par>
                              <p:par>
                                <p:cTn id="17" presetID="10" presetClass="entr" presetSubtype="0" fill="hold" grpId="0" nodeType="withEffect">
                                  <p:stCondLst>
                                    <p:cond delay="750"/>
                                  </p:stCondLst>
                                  <p:childTnLst>
                                    <p:set>
                                      <p:cBhvr>
                                        <p:cTn id="18" dur="1" fill="hold">
                                          <p:stCondLst>
                                            <p:cond delay="0"/>
                                          </p:stCondLst>
                                        </p:cTn>
                                        <p:tgtEl>
                                          <p:spTgt spid="152"/>
                                        </p:tgtEl>
                                        <p:attrNameLst>
                                          <p:attrName>style.visibility</p:attrName>
                                        </p:attrNameLst>
                                      </p:cBhvr>
                                      <p:to>
                                        <p:strVal val="visible"/>
                                      </p:to>
                                    </p:set>
                                    <p:animEffect transition="in" filter="fade">
                                      <p:cBhvr>
                                        <p:cTn id="19" dur="750"/>
                                        <p:tgtEl>
                                          <p:spTgt spid="1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1" grpId="0" animBg="1"/>
      <p:bldP spid="150" grpId="0"/>
      <p:bldP spid="152" grpId="0">
        <p:tmplLst>
          <p:tmpl>
            <p:tnLst>
              <p:par>
                <p:cTn presetID="10" presetClass="entr" presetSubtype="0" fill="hold" nodeType="withEffect">
                  <p:stCondLst>
                    <p:cond delay="750"/>
                  </p:stCondLst>
                  <p:childTnLst>
                    <p:set>
                      <p:cBhvr>
                        <p:cTn dur="1" fill="hold">
                          <p:stCondLst>
                            <p:cond delay="0"/>
                          </p:stCondLst>
                        </p:cTn>
                        <p:tgtEl>
                          <p:spTgt spid="152"/>
                        </p:tgtEl>
                        <p:attrNameLst>
                          <p:attrName>style.visibility</p:attrName>
                        </p:attrNameLst>
                      </p:cBhvr>
                      <p:to>
                        <p:strVal val="visible"/>
                      </p:to>
                    </p:set>
                    <p:animEffect transition="in" filter="fade">
                      <p:cBhvr>
                        <p:cTn dur="750"/>
                        <p:tgtEl>
                          <p:spTgt spid="152"/>
                        </p:tgtEl>
                      </p:cBhvr>
                    </p:animEffect>
                  </p:childTnLst>
                </p:cTn>
              </p:par>
            </p:tnLst>
          </p:tmpl>
        </p:tmplLst>
      </p:bldP>
      <p:bldP spid="226" grpId="0" animBg="1">
        <p:tmplLst>
          <p:tmpl>
            <p:tnLst>
              <p:par>
                <p:cTn presetID="2" presetClass="entr" presetSubtype="1" accel="80000" decel="20000" fill="hold" nodeType="withEffect">
                  <p:stCondLst>
                    <p:cond delay="0"/>
                  </p:stCondLst>
                  <p:childTnLst>
                    <p:set>
                      <p:cBhvr>
                        <p:cTn dur="1" fill="hold">
                          <p:stCondLst>
                            <p:cond delay="0"/>
                          </p:stCondLst>
                        </p:cTn>
                        <p:tgtEl>
                          <p:spTgt spid="226"/>
                        </p:tgtEl>
                        <p:attrNameLst>
                          <p:attrName>style.visibility</p:attrName>
                        </p:attrNameLst>
                      </p:cBhvr>
                      <p:to>
                        <p:strVal val="visible"/>
                      </p:to>
                    </p:set>
                    <p:anim calcmode="lin" valueType="num">
                      <p:cBhvr additive="base">
                        <p:cTn dur="1000" fill="hold"/>
                        <p:tgtEl>
                          <p:spTgt spid="226"/>
                        </p:tgtEl>
                        <p:attrNameLst>
                          <p:attrName>ppt_x</p:attrName>
                        </p:attrNameLst>
                      </p:cBhvr>
                      <p:tavLst>
                        <p:tav tm="0">
                          <p:val>
                            <p:strVal val="#ppt_x"/>
                          </p:val>
                        </p:tav>
                        <p:tav tm="100000">
                          <p:val>
                            <p:strVal val="#ppt_x"/>
                          </p:val>
                        </p:tav>
                      </p:tavLst>
                    </p:anim>
                    <p:anim calcmode="lin" valueType="num">
                      <p:cBhvr additive="base">
                        <p:cTn dur="1000" fill="hold"/>
                        <p:tgtEl>
                          <p:spTgt spid="226"/>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100% FOTO">
    <p:spTree>
      <p:nvGrpSpPr>
        <p:cNvPr id="1" name=""/>
        <p:cNvGrpSpPr/>
        <p:nvPr/>
      </p:nvGrpSpPr>
      <p:grpSpPr>
        <a:xfrm>
          <a:off x="0" y="0"/>
          <a:ext cx="0" cy="0"/>
          <a:chOff x="0" y="0"/>
          <a:chExt cx="0" cy="0"/>
        </a:xfrm>
      </p:grpSpPr>
      <p:sp>
        <p:nvSpPr>
          <p:cNvPr id="54" name="Rechthoek 53">
            <a:extLst>
              <a:ext uri="{FF2B5EF4-FFF2-40B4-BE49-F238E27FC236}">
                <a16:creationId xmlns:a16="http://schemas.microsoft.com/office/drawing/2014/main" id="{25D78D96-1BB0-413F-B0E1-6E8921CB0BE7}"/>
              </a:ext>
            </a:extLst>
          </p:cNvPr>
          <p:cNvSpPr/>
          <p:nvPr/>
        </p:nvSpPr>
        <p:spPr>
          <a:xfrm>
            <a:off x="8864600" y="5102332"/>
            <a:ext cx="2722392" cy="17542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3" name="Tijdelijke aanduiding voor afbeelding 8">
            <a:extLst>
              <a:ext uri="{FF2B5EF4-FFF2-40B4-BE49-F238E27FC236}">
                <a16:creationId xmlns:a16="http://schemas.microsoft.com/office/drawing/2014/main" id="{27489788-7523-4049-B6A4-83AEF6154017}"/>
              </a:ext>
            </a:extLst>
          </p:cNvPr>
          <p:cNvSpPr>
            <a:spLocks noGrp="1"/>
          </p:cNvSpPr>
          <p:nvPr>
            <p:ph type="pic" sz="quarter" idx="14" hasCustomPrompt="1"/>
          </p:nvPr>
        </p:nvSpPr>
        <p:spPr>
          <a:xfrm>
            <a:off x="1950" y="1434"/>
            <a:ext cx="11649571" cy="6856566"/>
          </a:xfrm>
          <a:prstGeom prst="rect">
            <a:avLst/>
          </a:prstGeom>
          <a:solidFill>
            <a:schemeClr val="bg1">
              <a:lumMod val="95000"/>
            </a:schemeClr>
          </a:solidFill>
        </p:spPr>
        <p:txBody>
          <a:bodyPr bIns="1620000" anchor="ctr"/>
          <a:lstStyle>
            <a:lvl1pPr marL="0" indent="0" algn="ctr">
              <a:lnSpc>
                <a:spcPct val="90000"/>
              </a:lnSpc>
              <a:spcBef>
                <a:spcPts val="0"/>
              </a:spcBef>
              <a:spcAft>
                <a:spcPts val="0"/>
              </a:spcAft>
              <a:buNone/>
              <a:defRPr sz="1500" i="1">
                <a:solidFill>
                  <a:schemeClr val="tx1">
                    <a:lumMod val="50000"/>
                    <a:lumOff val="50000"/>
                  </a:schemeClr>
                </a:solidFill>
              </a:defRPr>
            </a:lvl1pPr>
          </a:lstStyle>
          <a:p>
            <a:r>
              <a:rPr lang="nl-NL"/>
              <a:t>Klik op het onderstaande icoon </a:t>
            </a:r>
            <a:br>
              <a:rPr lang="nl-NL"/>
            </a:br>
            <a:r>
              <a:rPr lang="nl-NL"/>
              <a:t>om een foto in te voegen.</a:t>
            </a:r>
            <a:br>
              <a:rPr lang="nl-NL"/>
            </a:br>
            <a:br>
              <a:rPr lang="nl-NL"/>
            </a:br>
            <a:r>
              <a:rPr lang="nl-NL"/>
              <a:t>Meer hulp nodig? </a:t>
            </a:r>
            <a:br>
              <a:rPr lang="nl-NL"/>
            </a:br>
            <a:r>
              <a:rPr lang="nl-NL"/>
              <a:t>Aan de zijkanten van de slides zijn instructies </a:t>
            </a:r>
            <a:br>
              <a:rPr lang="nl-NL"/>
            </a:br>
            <a:r>
              <a:rPr lang="nl-NL"/>
              <a:t>geplaatst voor verdere informatie.</a:t>
            </a:r>
          </a:p>
        </p:txBody>
      </p:sp>
      <p:sp>
        <p:nvSpPr>
          <p:cNvPr id="4" name="Tijdelijke aanduiding voor datum 3"/>
          <p:cNvSpPr>
            <a:spLocks noGrp="1"/>
          </p:cNvSpPr>
          <p:nvPr>
            <p:ph type="dt" sz="half" idx="10"/>
          </p:nvPr>
        </p:nvSpPr>
        <p:spPr/>
        <p:txBody>
          <a:bodyPr/>
          <a:lstStyle/>
          <a:p>
            <a:fld id="{EE4205AE-69BD-474F-B827-0C9A61617AE1}" type="datetimeFigureOut">
              <a:rPr lang="en-US" smtClean="0"/>
              <a:t>9/3/2019</a:t>
            </a:fld>
            <a:endParaRPr lang="en-US"/>
          </a:p>
        </p:txBody>
      </p:sp>
      <p:sp>
        <p:nvSpPr>
          <p:cNvPr id="5" name="Tijdelijke aanduiding voor voettekst 4"/>
          <p:cNvSpPr>
            <a:spLocks noGrp="1"/>
          </p:cNvSpPr>
          <p:nvPr>
            <p:ph type="ftr" sz="quarter" idx="11"/>
          </p:nvPr>
        </p:nvSpPr>
        <p:spPr/>
        <p:txBody>
          <a:bodyPr/>
          <a:lstStyle>
            <a:lvl1pPr>
              <a:defRPr/>
            </a:lvl1pPr>
          </a:lstStyle>
          <a:p>
            <a:endParaRPr lang="en-US"/>
          </a:p>
        </p:txBody>
      </p:sp>
      <p:sp>
        <p:nvSpPr>
          <p:cNvPr id="6" name="Tijdelijke aanduiding voor dianummer 5"/>
          <p:cNvSpPr>
            <a:spLocks noGrp="1"/>
          </p:cNvSpPr>
          <p:nvPr>
            <p:ph type="sldNum" sz="quarter" idx="12"/>
          </p:nvPr>
        </p:nvSpPr>
        <p:spPr/>
        <p:txBody>
          <a:bodyPr/>
          <a:lstStyle/>
          <a:p>
            <a:fld id="{90F9D532-E951-764E-9715-776F344DAD35}" type="slidenum">
              <a:rPr lang="en-US" smtClean="0"/>
              <a:t>‹#›</a:t>
            </a:fld>
            <a:endParaRPr lang="en-US"/>
          </a:p>
        </p:txBody>
      </p:sp>
      <p:sp>
        <p:nvSpPr>
          <p:cNvPr id="7" name="Tekstvak 6"/>
          <p:cNvSpPr txBox="1"/>
          <p:nvPr/>
        </p:nvSpPr>
        <p:spPr>
          <a:xfrm>
            <a:off x="-10750" y="-662296"/>
            <a:ext cx="12192000" cy="461665"/>
          </a:xfrm>
          <a:prstGeom prst="rect">
            <a:avLst/>
          </a:prstGeom>
          <a:noFill/>
        </p:spPr>
        <p:txBody>
          <a:bodyPr wrap="square" rtlCol="0">
            <a:spAutoFit/>
          </a:bodyPr>
          <a:lstStyle/>
          <a:p>
            <a:pPr marL="0" algn="ctr" defTabSz="914400" rtl="0" eaLnBrk="1" latinLnBrk="0" hangingPunct="1"/>
            <a:r>
              <a:rPr lang="nl-NL" sz="2400" b="0" kern="1200" spc="50" baseline="0">
                <a:solidFill>
                  <a:schemeClr val="accent2"/>
                </a:solidFill>
                <a:latin typeface="+mj-lt"/>
                <a:ea typeface="+mn-ea"/>
                <a:cs typeface="Calibri" panose="020F0502020204030204" pitchFamily="34" charset="0"/>
              </a:rPr>
              <a:t>100% FOTO</a:t>
            </a:r>
          </a:p>
        </p:txBody>
      </p:sp>
      <p:sp>
        <p:nvSpPr>
          <p:cNvPr id="2" name="Titel 1"/>
          <p:cNvSpPr>
            <a:spLocks noGrp="1"/>
          </p:cNvSpPr>
          <p:nvPr>
            <p:ph type="title" hasCustomPrompt="1"/>
          </p:nvPr>
        </p:nvSpPr>
        <p:spPr/>
        <p:txBody>
          <a:bodyPr/>
          <a:lstStyle>
            <a:lvl1pPr>
              <a:defRPr>
                <a:solidFill>
                  <a:schemeClr val="bg1"/>
                </a:solidFill>
              </a:defRPr>
            </a:lvl1pPr>
          </a:lstStyle>
          <a:p>
            <a:r>
              <a:rPr lang="nl-NL"/>
              <a:t>Plaats hier je titel</a:t>
            </a:r>
          </a:p>
        </p:txBody>
      </p:sp>
      <p:sp>
        <p:nvSpPr>
          <p:cNvPr id="52" name="Tijdelijke aanduiding voor tekst 8">
            <a:extLst>
              <a:ext uri="{FF2B5EF4-FFF2-40B4-BE49-F238E27FC236}">
                <a16:creationId xmlns:a16="http://schemas.microsoft.com/office/drawing/2014/main" id="{161758AD-F836-4624-9BDA-1134E5F8E842}"/>
              </a:ext>
            </a:extLst>
          </p:cNvPr>
          <p:cNvSpPr>
            <a:spLocks noGrp="1"/>
          </p:cNvSpPr>
          <p:nvPr>
            <p:ph type="body" sz="quarter" idx="21" hasCustomPrompt="1"/>
          </p:nvPr>
        </p:nvSpPr>
        <p:spPr>
          <a:xfrm>
            <a:off x="558162" y="1256693"/>
            <a:ext cx="3188338" cy="95769"/>
          </a:xfrm>
          <a:blipFill>
            <a:blip r:embed="rId2"/>
            <a:srcRect/>
            <a:stretch>
              <a:fillRect t="47320" b="47320"/>
            </a:stretch>
          </a:blipFill>
        </p:spPr>
        <p:txBody>
          <a:bodyPr tIns="1800000" bIns="324000" anchor="t"/>
          <a:lstStyle>
            <a:lvl1pPr marL="0" indent="0" algn="ctr">
              <a:buNone/>
              <a:defRPr sz="1400" b="1">
                <a:solidFill>
                  <a:schemeClr val="bg1"/>
                </a:solidFill>
              </a:defRPr>
            </a:lvl1pPr>
          </a:lstStyle>
          <a:p>
            <a:pPr lvl="0"/>
            <a:r>
              <a:rPr lang="en-US"/>
              <a:t>  </a:t>
            </a:r>
            <a:endParaRPr lang="nl-NL"/>
          </a:p>
        </p:txBody>
      </p:sp>
      <p:grpSp>
        <p:nvGrpSpPr>
          <p:cNvPr id="152" name="Instruction">
            <a:extLst>
              <a:ext uri="{FF2B5EF4-FFF2-40B4-BE49-F238E27FC236}">
                <a16:creationId xmlns:a16="http://schemas.microsoft.com/office/drawing/2014/main" id="{57ABA82A-3441-4005-9FF5-14F3C3AF608B}"/>
              </a:ext>
            </a:extLst>
          </p:cNvPr>
          <p:cNvGrpSpPr/>
          <p:nvPr/>
        </p:nvGrpSpPr>
        <p:grpSpPr>
          <a:xfrm>
            <a:off x="12391602" y="0"/>
            <a:ext cx="3183678" cy="4784167"/>
            <a:chOff x="12391601" y="0"/>
            <a:chExt cx="3183678" cy="4784167"/>
          </a:xfrm>
        </p:grpSpPr>
        <p:grpSp>
          <p:nvGrpSpPr>
            <p:cNvPr id="153" name="Groep 152">
              <a:extLst>
                <a:ext uri="{FF2B5EF4-FFF2-40B4-BE49-F238E27FC236}">
                  <a16:creationId xmlns:a16="http://schemas.microsoft.com/office/drawing/2014/main" id="{9F173A07-60EF-4D75-BFD3-44EA70828F5A}"/>
                </a:ext>
              </a:extLst>
            </p:cNvPr>
            <p:cNvGrpSpPr/>
            <p:nvPr/>
          </p:nvGrpSpPr>
          <p:grpSpPr>
            <a:xfrm>
              <a:off x="12757282" y="3100116"/>
              <a:ext cx="1499406" cy="678267"/>
              <a:chOff x="12757283" y="3120781"/>
              <a:chExt cx="1499406" cy="678267"/>
            </a:xfrm>
          </p:grpSpPr>
          <p:sp>
            <p:nvSpPr>
              <p:cNvPr id="180" name="Rechthoek 179">
                <a:extLst>
                  <a:ext uri="{FF2B5EF4-FFF2-40B4-BE49-F238E27FC236}">
                    <a16:creationId xmlns:a16="http://schemas.microsoft.com/office/drawing/2014/main" id="{FBFFE53D-4FD9-403A-8C0A-7F6D4497A719}"/>
                  </a:ext>
                </a:extLst>
              </p:cNvPr>
              <p:cNvSpPr/>
              <p:nvPr/>
            </p:nvSpPr>
            <p:spPr>
              <a:xfrm>
                <a:off x="12757283" y="3120781"/>
                <a:ext cx="1499406" cy="580946"/>
              </a:xfrm>
              <a:prstGeom prst="rect">
                <a:avLst/>
              </a:prstGeom>
              <a:solidFill>
                <a:schemeClr val="bg1"/>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en-US" sz="800" b="0" noProof="0">
                  <a:solidFill>
                    <a:schemeClr val="tx1"/>
                  </a:solidFill>
                  <a:latin typeface="Arial" panose="020B0604020202020204" pitchFamily="34" charset="0"/>
                  <a:cs typeface="Arial" panose="020B0604020202020204" pitchFamily="34" charset="0"/>
                </a:endParaRPr>
              </a:p>
            </p:txBody>
          </p:sp>
          <p:sp>
            <p:nvSpPr>
              <p:cNvPr id="181" name="Rechthoek 180">
                <a:extLst>
                  <a:ext uri="{FF2B5EF4-FFF2-40B4-BE49-F238E27FC236}">
                    <a16:creationId xmlns:a16="http://schemas.microsoft.com/office/drawing/2014/main" id="{616B8F6E-ABDA-4028-A932-A452C7668C8B}"/>
                  </a:ext>
                </a:extLst>
              </p:cNvPr>
              <p:cNvSpPr/>
              <p:nvPr/>
            </p:nvSpPr>
            <p:spPr>
              <a:xfrm>
                <a:off x="12761843" y="3432170"/>
                <a:ext cx="1478943" cy="257235"/>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a:solidFill>
                    <a:schemeClr val="tx1"/>
                  </a:solidFill>
                </a:endParaRPr>
              </a:p>
            </p:txBody>
          </p:sp>
          <p:sp>
            <p:nvSpPr>
              <p:cNvPr id="182" name="Tekstvak 181">
                <a:extLst>
                  <a:ext uri="{FF2B5EF4-FFF2-40B4-BE49-F238E27FC236}">
                    <a16:creationId xmlns:a16="http://schemas.microsoft.com/office/drawing/2014/main" id="{CD3EEC23-AA47-499E-AA02-C521F5E84994}"/>
                  </a:ext>
                </a:extLst>
              </p:cNvPr>
              <p:cNvSpPr txBox="1"/>
              <p:nvPr/>
            </p:nvSpPr>
            <p:spPr>
              <a:xfrm>
                <a:off x="12997648" y="3159891"/>
                <a:ext cx="957818" cy="203133"/>
              </a:xfrm>
              <a:prstGeom prst="rect">
                <a:avLst/>
              </a:prstGeom>
              <a:noFill/>
            </p:spPr>
            <p:txBody>
              <a:bodyPr wrap="square" rtlCol="0">
                <a:spAutoFit/>
              </a:bodyPr>
              <a:lstStyle/>
              <a:p>
                <a:pPr marL="0" algn="l" defTabSz="1217512" rtl="0" eaLnBrk="1" latinLnBrk="0" hangingPunct="1">
                  <a:lnSpc>
                    <a:spcPct val="90000"/>
                  </a:lnSpc>
                  <a:spcBef>
                    <a:spcPts val="600"/>
                  </a:spcBef>
                  <a:spcAft>
                    <a:spcPts val="600"/>
                  </a:spcAft>
                </a:pPr>
                <a:r>
                  <a:rPr lang="en-US" sz="800" b="0" kern="1200" noProof="0">
                    <a:solidFill>
                      <a:schemeClr val="tx1"/>
                    </a:solidFill>
                    <a:latin typeface="Arial" panose="020B0604020202020204" pitchFamily="34" charset="0"/>
                    <a:ea typeface="+mn-ea"/>
                    <a:cs typeface="Arial" panose="020B0604020202020204" pitchFamily="34" charset="0"/>
                  </a:rPr>
                  <a:t>Send to front</a:t>
                </a:r>
              </a:p>
            </p:txBody>
          </p:sp>
          <p:sp>
            <p:nvSpPr>
              <p:cNvPr id="183" name="Tekstvak 182">
                <a:extLst>
                  <a:ext uri="{FF2B5EF4-FFF2-40B4-BE49-F238E27FC236}">
                    <a16:creationId xmlns:a16="http://schemas.microsoft.com/office/drawing/2014/main" id="{E6C560D4-752B-4D73-8FDF-B8A76B846D1B}"/>
                  </a:ext>
                </a:extLst>
              </p:cNvPr>
              <p:cNvSpPr txBox="1"/>
              <p:nvPr/>
            </p:nvSpPr>
            <p:spPr>
              <a:xfrm>
                <a:off x="12984219" y="3481017"/>
                <a:ext cx="1165564" cy="203133"/>
              </a:xfrm>
              <a:prstGeom prst="rect">
                <a:avLst/>
              </a:prstGeom>
              <a:noFill/>
            </p:spPr>
            <p:txBody>
              <a:bodyPr wrap="square" rtlCol="0">
                <a:spAutoFit/>
              </a:bodyPr>
              <a:lstStyle/>
              <a:p>
                <a:pPr marL="0" algn="l" defTabSz="1217512" rtl="0" eaLnBrk="1" latinLnBrk="0" hangingPunct="1">
                  <a:lnSpc>
                    <a:spcPct val="90000"/>
                  </a:lnSpc>
                  <a:spcBef>
                    <a:spcPts val="600"/>
                  </a:spcBef>
                  <a:spcAft>
                    <a:spcPts val="600"/>
                  </a:spcAft>
                </a:pPr>
                <a:r>
                  <a:rPr lang="en-US" sz="800" b="0" kern="1200" noProof="0">
                    <a:solidFill>
                      <a:schemeClr val="tx1"/>
                    </a:solidFill>
                    <a:latin typeface="Arial" panose="020B0604020202020204" pitchFamily="34" charset="0"/>
                    <a:ea typeface="+mn-ea"/>
                    <a:cs typeface="Arial" panose="020B0604020202020204" pitchFamily="34" charset="0"/>
                  </a:rPr>
                  <a:t>Send to back</a:t>
                </a:r>
              </a:p>
            </p:txBody>
          </p:sp>
          <p:pic>
            <p:nvPicPr>
              <p:cNvPr id="184" name="Picture 3">
                <a:extLst>
                  <a:ext uri="{FF2B5EF4-FFF2-40B4-BE49-F238E27FC236}">
                    <a16:creationId xmlns:a16="http://schemas.microsoft.com/office/drawing/2014/main" id="{F3F275B1-E954-444E-A6A2-9188022D236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938926" y="3567717"/>
                <a:ext cx="143086" cy="231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5" name="Gelijkbenige driehoek 184">
                <a:extLst>
                  <a:ext uri="{FF2B5EF4-FFF2-40B4-BE49-F238E27FC236}">
                    <a16:creationId xmlns:a16="http://schemas.microsoft.com/office/drawing/2014/main" id="{D497CFD7-1B1B-4EF9-97F0-DECFDDE2E8FF}"/>
                  </a:ext>
                </a:extLst>
              </p:cNvPr>
              <p:cNvSpPr/>
              <p:nvPr/>
            </p:nvSpPr>
            <p:spPr>
              <a:xfrm rot="5400000">
                <a:off x="14094210" y="3548999"/>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a:solidFill>
                    <a:schemeClr val="tx1"/>
                  </a:solidFill>
                </a:endParaRPr>
              </a:p>
            </p:txBody>
          </p:sp>
          <p:grpSp>
            <p:nvGrpSpPr>
              <p:cNvPr id="186" name="Groep 185">
                <a:extLst>
                  <a:ext uri="{FF2B5EF4-FFF2-40B4-BE49-F238E27FC236}">
                    <a16:creationId xmlns:a16="http://schemas.microsoft.com/office/drawing/2014/main" id="{DD4BC1D4-F145-4B58-94CC-A918ABBB7E69}"/>
                  </a:ext>
                </a:extLst>
              </p:cNvPr>
              <p:cNvGrpSpPr/>
              <p:nvPr/>
            </p:nvGrpSpPr>
            <p:grpSpPr>
              <a:xfrm>
                <a:off x="12822311" y="3178534"/>
                <a:ext cx="182309" cy="163794"/>
                <a:chOff x="12832541" y="3162395"/>
                <a:chExt cx="219532" cy="197236"/>
              </a:xfrm>
            </p:grpSpPr>
            <p:sp>
              <p:nvSpPr>
                <p:cNvPr id="191" name="Rechthoek 190">
                  <a:extLst>
                    <a:ext uri="{FF2B5EF4-FFF2-40B4-BE49-F238E27FC236}">
                      <a16:creationId xmlns:a16="http://schemas.microsoft.com/office/drawing/2014/main" id="{BC7562EA-8B66-4040-B637-A945413C938F}"/>
                    </a:ext>
                  </a:extLst>
                </p:cNvPr>
                <p:cNvSpPr/>
                <p:nvPr/>
              </p:nvSpPr>
              <p:spPr>
                <a:xfrm>
                  <a:off x="12832541" y="3162395"/>
                  <a:ext cx="81487" cy="81487"/>
                </a:xfrm>
                <a:prstGeom prst="rect">
                  <a:avLst/>
                </a:prstGeom>
                <a:solidFill>
                  <a:schemeClr val="bg1"/>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92" name="Rechthoek 191">
                  <a:extLst>
                    <a:ext uri="{FF2B5EF4-FFF2-40B4-BE49-F238E27FC236}">
                      <a16:creationId xmlns:a16="http://schemas.microsoft.com/office/drawing/2014/main" id="{CF4BE71F-E1E2-4986-A75D-3B37A8F4E0AA}"/>
                    </a:ext>
                  </a:extLst>
                </p:cNvPr>
                <p:cNvSpPr/>
                <p:nvPr/>
              </p:nvSpPr>
              <p:spPr>
                <a:xfrm>
                  <a:off x="12970586" y="3278144"/>
                  <a:ext cx="81487" cy="81487"/>
                </a:xfrm>
                <a:prstGeom prst="rect">
                  <a:avLst/>
                </a:prstGeom>
                <a:solidFill>
                  <a:schemeClr val="bg1"/>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93" name="Rechthoek 192">
                  <a:extLst>
                    <a:ext uri="{FF2B5EF4-FFF2-40B4-BE49-F238E27FC236}">
                      <a16:creationId xmlns:a16="http://schemas.microsoft.com/office/drawing/2014/main" id="{0CABEB70-CE50-4C6B-9025-655F643C9FD0}"/>
                    </a:ext>
                  </a:extLst>
                </p:cNvPr>
                <p:cNvSpPr/>
                <p:nvPr/>
              </p:nvSpPr>
              <p:spPr>
                <a:xfrm>
                  <a:off x="12873284" y="3191991"/>
                  <a:ext cx="138045" cy="138044"/>
                </a:xfrm>
                <a:prstGeom prst="rect">
                  <a:avLst/>
                </a:prstGeom>
                <a:solidFill>
                  <a:srgbClr val="EABE76"/>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grpSp>
            <p:nvGrpSpPr>
              <p:cNvPr id="187" name="Groep 186">
                <a:extLst>
                  <a:ext uri="{FF2B5EF4-FFF2-40B4-BE49-F238E27FC236}">
                    <a16:creationId xmlns:a16="http://schemas.microsoft.com/office/drawing/2014/main" id="{D5C7831F-F935-436C-825F-A8ACDF5DBD2C}"/>
                  </a:ext>
                </a:extLst>
              </p:cNvPr>
              <p:cNvGrpSpPr/>
              <p:nvPr/>
            </p:nvGrpSpPr>
            <p:grpSpPr>
              <a:xfrm>
                <a:off x="12822311" y="3480352"/>
                <a:ext cx="182309" cy="163794"/>
                <a:chOff x="12832541" y="3162395"/>
                <a:chExt cx="219532" cy="197236"/>
              </a:xfrm>
            </p:grpSpPr>
            <p:sp>
              <p:nvSpPr>
                <p:cNvPr id="188" name="Rechthoek 187">
                  <a:extLst>
                    <a:ext uri="{FF2B5EF4-FFF2-40B4-BE49-F238E27FC236}">
                      <a16:creationId xmlns:a16="http://schemas.microsoft.com/office/drawing/2014/main" id="{710ECA5F-BEDA-4EC7-B313-DD9ABA3EB731}"/>
                    </a:ext>
                  </a:extLst>
                </p:cNvPr>
                <p:cNvSpPr/>
                <p:nvPr/>
              </p:nvSpPr>
              <p:spPr>
                <a:xfrm>
                  <a:off x="12873284" y="3191991"/>
                  <a:ext cx="138045" cy="138044"/>
                </a:xfrm>
                <a:prstGeom prst="rect">
                  <a:avLst/>
                </a:prstGeom>
                <a:solidFill>
                  <a:srgbClr val="EABE76"/>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89" name="Rechthoek 188">
                  <a:extLst>
                    <a:ext uri="{FF2B5EF4-FFF2-40B4-BE49-F238E27FC236}">
                      <a16:creationId xmlns:a16="http://schemas.microsoft.com/office/drawing/2014/main" id="{16D1D7B2-7AE3-4D32-A938-66661688A035}"/>
                    </a:ext>
                  </a:extLst>
                </p:cNvPr>
                <p:cNvSpPr/>
                <p:nvPr/>
              </p:nvSpPr>
              <p:spPr>
                <a:xfrm>
                  <a:off x="12832541" y="3162395"/>
                  <a:ext cx="81487" cy="81487"/>
                </a:xfrm>
                <a:prstGeom prst="rect">
                  <a:avLst/>
                </a:prstGeom>
                <a:solidFill>
                  <a:schemeClr val="bg1"/>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90" name="Rechthoek 189">
                  <a:extLst>
                    <a:ext uri="{FF2B5EF4-FFF2-40B4-BE49-F238E27FC236}">
                      <a16:creationId xmlns:a16="http://schemas.microsoft.com/office/drawing/2014/main" id="{FD15F021-B69E-45D7-8205-868D5E806AE1}"/>
                    </a:ext>
                  </a:extLst>
                </p:cNvPr>
                <p:cNvSpPr/>
                <p:nvPr/>
              </p:nvSpPr>
              <p:spPr>
                <a:xfrm>
                  <a:off x="12970586" y="3278144"/>
                  <a:ext cx="81487" cy="81487"/>
                </a:xfrm>
                <a:prstGeom prst="rect">
                  <a:avLst/>
                </a:prstGeom>
                <a:solidFill>
                  <a:schemeClr val="bg1"/>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grpSp>
        <p:grpSp>
          <p:nvGrpSpPr>
            <p:cNvPr id="154" name="Meer informatie">
              <a:extLst>
                <a:ext uri="{FF2B5EF4-FFF2-40B4-BE49-F238E27FC236}">
                  <a16:creationId xmlns:a16="http://schemas.microsoft.com/office/drawing/2014/main" id="{6959E9D4-CFB1-4989-AC6E-6E0159F729FD}"/>
                </a:ext>
              </a:extLst>
            </p:cNvPr>
            <p:cNvGrpSpPr/>
            <p:nvPr/>
          </p:nvGrpSpPr>
          <p:grpSpPr>
            <a:xfrm>
              <a:off x="12396764" y="4000894"/>
              <a:ext cx="3178515" cy="783273"/>
              <a:chOff x="-3741486" y="3386444"/>
              <a:chExt cx="3178515" cy="783273"/>
            </a:xfrm>
          </p:grpSpPr>
          <p:sp>
            <p:nvSpPr>
              <p:cNvPr id="177" name="Freeform 101">
                <a:extLst>
                  <a:ext uri="{FF2B5EF4-FFF2-40B4-BE49-F238E27FC236}">
                    <a16:creationId xmlns:a16="http://schemas.microsoft.com/office/drawing/2014/main" id="{A5DD474E-63A3-4BC0-AE1A-BA8DCBB0C84F}"/>
                  </a:ext>
                </a:extLst>
              </p:cNvPr>
              <p:cNvSpPr>
                <a:spLocks noEditPoints="1"/>
              </p:cNvSpPr>
              <p:nvPr/>
            </p:nvSpPr>
            <p:spPr bwMode="auto">
              <a:xfrm>
                <a:off x="-3741486" y="3386444"/>
                <a:ext cx="255753" cy="255753"/>
              </a:xfrm>
              <a:custGeom>
                <a:avLst/>
                <a:gdLst>
                  <a:gd name="T0" fmla="*/ 0 w 292"/>
                  <a:gd name="T1" fmla="*/ 146 h 292"/>
                  <a:gd name="T2" fmla="*/ 4 w 292"/>
                  <a:gd name="T3" fmla="*/ 113 h 292"/>
                  <a:gd name="T4" fmla="*/ 14 w 292"/>
                  <a:gd name="T5" fmla="*/ 82 h 292"/>
                  <a:gd name="T6" fmla="*/ 31 w 292"/>
                  <a:gd name="T7" fmla="*/ 55 h 292"/>
                  <a:gd name="T8" fmla="*/ 53 w 292"/>
                  <a:gd name="T9" fmla="*/ 32 h 292"/>
                  <a:gd name="T10" fmla="*/ 81 w 292"/>
                  <a:gd name="T11" fmla="*/ 15 h 292"/>
                  <a:gd name="T12" fmla="*/ 112 w 292"/>
                  <a:gd name="T13" fmla="*/ 4 h 292"/>
                  <a:gd name="T14" fmla="*/ 145 w 292"/>
                  <a:gd name="T15" fmla="*/ 0 h 292"/>
                  <a:gd name="T16" fmla="*/ 179 w 292"/>
                  <a:gd name="T17" fmla="*/ 4 h 292"/>
                  <a:gd name="T18" fmla="*/ 209 w 292"/>
                  <a:gd name="T19" fmla="*/ 15 h 292"/>
                  <a:gd name="T20" fmla="*/ 237 w 292"/>
                  <a:gd name="T21" fmla="*/ 32 h 292"/>
                  <a:gd name="T22" fmla="*/ 259 w 292"/>
                  <a:gd name="T23" fmla="*/ 55 h 292"/>
                  <a:gd name="T24" fmla="*/ 276 w 292"/>
                  <a:gd name="T25" fmla="*/ 82 h 292"/>
                  <a:gd name="T26" fmla="*/ 288 w 292"/>
                  <a:gd name="T27" fmla="*/ 113 h 292"/>
                  <a:gd name="T28" fmla="*/ 292 w 292"/>
                  <a:gd name="T29" fmla="*/ 146 h 292"/>
                  <a:gd name="T30" fmla="*/ 288 w 292"/>
                  <a:gd name="T31" fmla="*/ 180 h 292"/>
                  <a:gd name="T32" fmla="*/ 276 w 292"/>
                  <a:gd name="T33" fmla="*/ 210 h 292"/>
                  <a:gd name="T34" fmla="*/ 259 w 292"/>
                  <a:gd name="T35" fmla="*/ 237 h 292"/>
                  <a:gd name="T36" fmla="*/ 237 w 292"/>
                  <a:gd name="T37" fmla="*/ 260 h 292"/>
                  <a:gd name="T38" fmla="*/ 209 w 292"/>
                  <a:gd name="T39" fmla="*/ 278 h 292"/>
                  <a:gd name="T40" fmla="*/ 179 w 292"/>
                  <a:gd name="T41" fmla="*/ 288 h 292"/>
                  <a:gd name="T42" fmla="*/ 145 w 292"/>
                  <a:gd name="T43" fmla="*/ 292 h 292"/>
                  <a:gd name="T44" fmla="*/ 112 w 292"/>
                  <a:gd name="T45" fmla="*/ 288 h 292"/>
                  <a:gd name="T46" fmla="*/ 81 w 292"/>
                  <a:gd name="T47" fmla="*/ 278 h 292"/>
                  <a:gd name="T48" fmla="*/ 53 w 292"/>
                  <a:gd name="T49" fmla="*/ 260 h 292"/>
                  <a:gd name="T50" fmla="*/ 31 w 292"/>
                  <a:gd name="T51" fmla="*/ 237 h 292"/>
                  <a:gd name="T52" fmla="*/ 14 w 292"/>
                  <a:gd name="T53" fmla="*/ 210 h 292"/>
                  <a:gd name="T54" fmla="*/ 4 w 292"/>
                  <a:gd name="T55" fmla="*/ 180 h 292"/>
                  <a:gd name="T56" fmla="*/ 0 w 292"/>
                  <a:gd name="T57" fmla="*/ 146 h 292"/>
                  <a:gd name="T58" fmla="*/ 102 w 292"/>
                  <a:gd name="T59" fmla="*/ 121 h 292"/>
                  <a:gd name="T60" fmla="*/ 102 w 292"/>
                  <a:gd name="T61" fmla="*/ 142 h 292"/>
                  <a:gd name="T62" fmla="*/ 120 w 292"/>
                  <a:gd name="T63" fmla="*/ 142 h 292"/>
                  <a:gd name="T64" fmla="*/ 120 w 292"/>
                  <a:gd name="T65" fmla="*/ 223 h 292"/>
                  <a:gd name="T66" fmla="*/ 102 w 292"/>
                  <a:gd name="T67" fmla="*/ 223 h 292"/>
                  <a:gd name="T68" fmla="*/ 102 w 292"/>
                  <a:gd name="T69" fmla="*/ 244 h 292"/>
                  <a:gd name="T70" fmla="*/ 188 w 292"/>
                  <a:gd name="T71" fmla="*/ 244 h 292"/>
                  <a:gd name="T72" fmla="*/ 188 w 292"/>
                  <a:gd name="T73" fmla="*/ 223 h 292"/>
                  <a:gd name="T74" fmla="*/ 170 w 292"/>
                  <a:gd name="T75" fmla="*/ 223 h 292"/>
                  <a:gd name="T76" fmla="*/ 170 w 292"/>
                  <a:gd name="T77" fmla="*/ 142 h 292"/>
                  <a:gd name="T78" fmla="*/ 188 w 292"/>
                  <a:gd name="T79" fmla="*/ 142 h 292"/>
                  <a:gd name="T80" fmla="*/ 188 w 292"/>
                  <a:gd name="T81" fmla="*/ 121 h 292"/>
                  <a:gd name="T82" fmla="*/ 102 w 292"/>
                  <a:gd name="T83" fmla="*/ 121 h 292"/>
                  <a:gd name="T84" fmla="*/ 115 w 292"/>
                  <a:gd name="T85" fmla="*/ 79 h 292"/>
                  <a:gd name="T86" fmla="*/ 117 w 292"/>
                  <a:gd name="T87" fmla="*/ 92 h 292"/>
                  <a:gd name="T88" fmla="*/ 124 w 292"/>
                  <a:gd name="T89" fmla="*/ 101 h 292"/>
                  <a:gd name="T90" fmla="*/ 133 w 292"/>
                  <a:gd name="T91" fmla="*/ 108 h 292"/>
                  <a:gd name="T92" fmla="*/ 145 w 292"/>
                  <a:gd name="T93" fmla="*/ 110 h 292"/>
                  <a:gd name="T94" fmla="*/ 157 w 292"/>
                  <a:gd name="T95" fmla="*/ 108 h 292"/>
                  <a:gd name="T96" fmla="*/ 167 w 292"/>
                  <a:gd name="T97" fmla="*/ 101 h 292"/>
                  <a:gd name="T98" fmla="*/ 174 w 292"/>
                  <a:gd name="T99" fmla="*/ 92 h 292"/>
                  <a:gd name="T100" fmla="*/ 176 w 292"/>
                  <a:gd name="T101" fmla="*/ 79 h 292"/>
                  <a:gd name="T102" fmla="*/ 174 w 292"/>
                  <a:gd name="T103" fmla="*/ 67 h 292"/>
                  <a:gd name="T104" fmla="*/ 167 w 292"/>
                  <a:gd name="T105" fmla="*/ 58 h 292"/>
                  <a:gd name="T106" fmla="*/ 157 w 292"/>
                  <a:gd name="T107" fmla="*/ 51 h 292"/>
                  <a:gd name="T108" fmla="*/ 145 w 292"/>
                  <a:gd name="T109" fmla="*/ 49 h 292"/>
                  <a:gd name="T110" fmla="*/ 133 w 292"/>
                  <a:gd name="T111" fmla="*/ 51 h 292"/>
                  <a:gd name="T112" fmla="*/ 124 w 292"/>
                  <a:gd name="T113" fmla="*/ 58 h 292"/>
                  <a:gd name="T114" fmla="*/ 117 w 292"/>
                  <a:gd name="T115" fmla="*/ 67 h 292"/>
                  <a:gd name="T116" fmla="*/ 115 w 292"/>
                  <a:gd name="T117" fmla="*/ 79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92" h="292">
                    <a:moveTo>
                      <a:pt x="0" y="146"/>
                    </a:moveTo>
                    <a:lnTo>
                      <a:pt x="4" y="113"/>
                    </a:lnTo>
                    <a:lnTo>
                      <a:pt x="14" y="82"/>
                    </a:lnTo>
                    <a:lnTo>
                      <a:pt x="31" y="55"/>
                    </a:lnTo>
                    <a:lnTo>
                      <a:pt x="53" y="32"/>
                    </a:lnTo>
                    <a:lnTo>
                      <a:pt x="81" y="15"/>
                    </a:lnTo>
                    <a:lnTo>
                      <a:pt x="112" y="4"/>
                    </a:lnTo>
                    <a:lnTo>
                      <a:pt x="145" y="0"/>
                    </a:lnTo>
                    <a:lnTo>
                      <a:pt x="179" y="4"/>
                    </a:lnTo>
                    <a:lnTo>
                      <a:pt x="209" y="15"/>
                    </a:lnTo>
                    <a:lnTo>
                      <a:pt x="237" y="32"/>
                    </a:lnTo>
                    <a:lnTo>
                      <a:pt x="259" y="55"/>
                    </a:lnTo>
                    <a:lnTo>
                      <a:pt x="276" y="82"/>
                    </a:lnTo>
                    <a:lnTo>
                      <a:pt x="288" y="113"/>
                    </a:lnTo>
                    <a:lnTo>
                      <a:pt x="292" y="146"/>
                    </a:lnTo>
                    <a:lnTo>
                      <a:pt x="288" y="180"/>
                    </a:lnTo>
                    <a:lnTo>
                      <a:pt x="276" y="210"/>
                    </a:lnTo>
                    <a:lnTo>
                      <a:pt x="259" y="237"/>
                    </a:lnTo>
                    <a:lnTo>
                      <a:pt x="237" y="260"/>
                    </a:lnTo>
                    <a:lnTo>
                      <a:pt x="209" y="278"/>
                    </a:lnTo>
                    <a:lnTo>
                      <a:pt x="179" y="288"/>
                    </a:lnTo>
                    <a:lnTo>
                      <a:pt x="145" y="292"/>
                    </a:lnTo>
                    <a:lnTo>
                      <a:pt x="112" y="288"/>
                    </a:lnTo>
                    <a:lnTo>
                      <a:pt x="81" y="278"/>
                    </a:lnTo>
                    <a:lnTo>
                      <a:pt x="53" y="260"/>
                    </a:lnTo>
                    <a:lnTo>
                      <a:pt x="31" y="237"/>
                    </a:lnTo>
                    <a:lnTo>
                      <a:pt x="14" y="210"/>
                    </a:lnTo>
                    <a:lnTo>
                      <a:pt x="4" y="180"/>
                    </a:lnTo>
                    <a:lnTo>
                      <a:pt x="0" y="146"/>
                    </a:lnTo>
                    <a:close/>
                    <a:moveTo>
                      <a:pt x="102" y="121"/>
                    </a:moveTo>
                    <a:lnTo>
                      <a:pt x="102" y="142"/>
                    </a:lnTo>
                    <a:lnTo>
                      <a:pt x="120" y="142"/>
                    </a:lnTo>
                    <a:lnTo>
                      <a:pt x="120" y="223"/>
                    </a:lnTo>
                    <a:lnTo>
                      <a:pt x="102" y="223"/>
                    </a:lnTo>
                    <a:lnTo>
                      <a:pt x="102" y="244"/>
                    </a:lnTo>
                    <a:lnTo>
                      <a:pt x="188" y="244"/>
                    </a:lnTo>
                    <a:lnTo>
                      <a:pt x="188" y="223"/>
                    </a:lnTo>
                    <a:lnTo>
                      <a:pt x="170" y="223"/>
                    </a:lnTo>
                    <a:lnTo>
                      <a:pt x="170" y="142"/>
                    </a:lnTo>
                    <a:lnTo>
                      <a:pt x="188" y="142"/>
                    </a:lnTo>
                    <a:lnTo>
                      <a:pt x="188" y="121"/>
                    </a:lnTo>
                    <a:lnTo>
                      <a:pt x="102" y="121"/>
                    </a:lnTo>
                    <a:close/>
                    <a:moveTo>
                      <a:pt x="115" y="79"/>
                    </a:moveTo>
                    <a:lnTo>
                      <a:pt x="117" y="92"/>
                    </a:lnTo>
                    <a:lnTo>
                      <a:pt x="124" y="101"/>
                    </a:lnTo>
                    <a:lnTo>
                      <a:pt x="133" y="108"/>
                    </a:lnTo>
                    <a:lnTo>
                      <a:pt x="145" y="110"/>
                    </a:lnTo>
                    <a:lnTo>
                      <a:pt x="157" y="108"/>
                    </a:lnTo>
                    <a:lnTo>
                      <a:pt x="167" y="101"/>
                    </a:lnTo>
                    <a:lnTo>
                      <a:pt x="174" y="92"/>
                    </a:lnTo>
                    <a:lnTo>
                      <a:pt x="176" y="79"/>
                    </a:lnTo>
                    <a:lnTo>
                      <a:pt x="174" y="67"/>
                    </a:lnTo>
                    <a:lnTo>
                      <a:pt x="167" y="58"/>
                    </a:lnTo>
                    <a:lnTo>
                      <a:pt x="157" y="51"/>
                    </a:lnTo>
                    <a:lnTo>
                      <a:pt x="145" y="49"/>
                    </a:lnTo>
                    <a:lnTo>
                      <a:pt x="133" y="51"/>
                    </a:lnTo>
                    <a:lnTo>
                      <a:pt x="124" y="58"/>
                    </a:lnTo>
                    <a:lnTo>
                      <a:pt x="117" y="67"/>
                    </a:lnTo>
                    <a:lnTo>
                      <a:pt x="115" y="79"/>
                    </a:lnTo>
                    <a:close/>
                  </a:path>
                </a:pathLst>
              </a:custGeom>
              <a:solidFill>
                <a:srgbClr val="FF78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100" noProof="0"/>
              </a:p>
            </p:txBody>
          </p:sp>
          <p:sp>
            <p:nvSpPr>
              <p:cNvPr id="178" name="Rechthoek 177">
                <a:extLst>
                  <a:ext uri="{FF2B5EF4-FFF2-40B4-BE49-F238E27FC236}">
                    <a16:creationId xmlns:a16="http://schemas.microsoft.com/office/drawing/2014/main" id="{0BB83949-A6FF-4D78-B9A1-A319894DC90A}"/>
                  </a:ext>
                </a:extLst>
              </p:cNvPr>
              <p:cNvSpPr/>
              <p:nvPr/>
            </p:nvSpPr>
            <p:spPr>
              <a:xfrm>
                <a:off x="-3380966" y="3458473"/>
                <a:ext cx="2817995" cy="59212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US" sz="1100" b="0" i="0" u="none" strike="noStrike" kern="0" cap="none" spc="0" normalizeH="0" baseline="0" noProof="0">
                    <a:ln>
                      <a:noFill/>
                    </a:ln>
                    <a:solidFill>
                      <a:srgbClr val="000000"/>
                    </a:solidFill>
                    <a:effectLst/>
                    <a:uLnTx/>
                    <a:uFillTx/>
                    <a:latin typeface="+mn-lt"/>
                    <a:cs typeface="Segoe UI Light" panose="020B0502040204020203" pitchFamily="34" charset="0"/>
                  </a:rPr>
                  <a:t>Want to know more?</a:t>
                </a:r>
                <a:br>
                  <a:rPr kumimoji="0" lang="en-US" sz="1100" b="0" i="0" u="none" strike="noStrike" kern="0" cap="none" spc="0" normalizeH="0" baseline="0" noProof="0">
                    <a:ln>
                      <a:noFill/>
                    </a:ln>
                    <a:solidFill>
                      <a:srgbClr val="000000"/>
                    </a:solidFill>
                    <a:effectLst/>
                    <a:uLnTx/>
                    <a:uFillTx/>
                    <a:latin typeface="+mn-lt"/>
                    <a:cs typeface="Segoe UI Light" panose="020B0502040204020203" pitchFamily="34" charset="0"/>
                  </a:rPr>
                </a:br>
                <a:r>
                  <a:rPr kumimoji="0" lang="en-US" sz="1100" b="0" i="0" u="none" strike="noStrike" kern="0" cap="none" spc="0" normalizeH="0" baseline="0" noProof="0">
                    <a:ln>
                      <a:noFill/>
                    </a:ln>
                    <a:solidFill>
                      <a:srgbClr val="000000"/>
                    </a:solidFill>
                    <a:effectLst/>
                    <a:uLnTx/>
                    <a:uFillTx/>
                    <a:latin typeface="+mn-lt"/>
                    <a:cs typeface="Segoe UI Light" panose="020B0502040204020203" pitchFamily="34" charset="0"/>
                  </a:rPr>
                  <a:t>Go to the slide named </a:t>
                </a:r>
                <a:r>
                  <a:rPr kumimoji="0" lang="en-US" sz="1100" b="1" i="0" u="none" strike="noStrike" kern="0" cap="none" spc="0" normalizeH="0" baseline="0" noProof="0">
                    <a:ln>
                      <a:noFill/>
                    </a:ln>
                    <a:solidFill>
                      <a:srgbClr val="000000"/>
                    </a:solidFill>
                    <a:effectLst/>
                    <a:uLnTx/>
                    <a:uFillTx/>
                    <a:latin typeface="+mn-lt"/>
                    <a:cs typeface="Segoe UI Light" panose="020B0502040204020203" pitchFamily="34" charset="0"/>
                  </a:rPr>
                  <a:t>‘Instruction slide: YouTube links’</a:t>
                </a:r>
                <a:r>
                  <a:rPr kumimoji="0" lang="en-US" sz="1100" b="0" i="0" u="none" strike="noStrike" kern="0" cap="none" spc="0" normalizeH="0" baseline="0" noProof="0">
                    <a:ln>
                      <a:noFill/>
                    </a:ln>
                    <a:solidFill>
                      <a:srgbClr val="000000"/>
                    </a:solidFill>
                    <a:effectLst/>
                    <a:uLnTx/>
                    <a:uFillTx/>
                    <a:latin typeface="+mn-lt"/>
                    <a:cs typeface="Segoe UI Light" panose="020B0502040204020203" pitchFamily="34" charset="0"/>
                  </a:rPr>
                  <a:t>, open it in the slideshow and click on the preferred hyperlink.</a:t>
                </a:r>
              </a:p>
            </p:txBody>
          </p:sp>
          <p:cxnSp>
            <p:nvCxnSpPr>
              <p:cNvPr id="179" name="Rechte verbindingslijn 178">
                <a:extLst>
                  <a:ext uri="{FF2B5EF4-FFF2-40B4-BE49-F238E27FC236}">
                    <a16:creationId xmlns:a16="http://schemas.microsoft.com/office/drawing/2014/main" id="{292BD400-3B28-48F0-ABFA-A9CB258B2CA4}"/>
                  </a:ext>
                </a:extLst>
              </p:cNvPr>
              <p:cNvCxnSpPr>
                <a:cxnSpLocks/>
              </p:cNvCxnSpPr>
              <p:nvPr/>
            </p:nvCxnSpPr>
            <p:spPr>
              <a:xfrm>
                <a:off x="-3740987" y="4169717"/>
                <a:ext cx="3178016" cy="0"/>
              </a:xfrm>
              <a:prstGeom prst="line">
                <a:avLst/>
              </a:prstGeom>
              <a:noFill/>
              <a:ln w="3175" cap="flat" cmpd="sng" algn="ctr">
                <a:solidFill>
                  <a:schemeClr val="accent1"/>
                </a:solidFill>
                <a:prstDash val="solid"/>
              </a:ln>
              <a:effectLst/>
            </p:spPr>
          </p:cxnSp>
        </p:grpSp>
        <p:sp>
          <p:nvSpPr>
            <p:cNvPr id="155" name="Rechthoek 154">
              <a:extLst>
                <a:ext uri="{FF2B5EF4-FFF2-40B4-BE49-F238E27FC236}">
                  <a16:creationId xmlns:a16="http://schemas.microsoft.com/office/drawing/2014/main" id="{EAF09C40-3346-4DA2-A2B2-5638645CB60C}"/>
                </a:ext>
              </a:extLst>
            </p:cNvPr>
            <p:cNvSpPr/>
            <p:nvPr/>
          </p:nvSpPr>
          <p:spPr>
            <a:xfrm>
              <a:off x="12397262" y="0"/>
              <a:ext cx="3178016" cy="191611"/>
            </a:xfrm>
            <a:prstGeom prst="rect">
              <a:avLst/>
            </a:prstGeom>
            <a:noFill/>
            <a:ln w="25400" cap="flat" cmpd="sng" algn="ctr">
              <a:noFill/>
              <a:prstDash val="solid"/>
            </a:ln>
            <a:effectLst/>
          </p:spPr>
          <p:txBody>
            <a:bodyPr lIns="0" tIns="0" rIns="0" bIns="0" rtlCol="0" anchor="ct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sz="1400" b="1" i="0" u="none" strike="noStrike" kern="0" cap="all" spc="0" normalizeH="0" baseline="0" noProof="0">
                  <a:ln>
                    <a:noFill/>
                  </a:ln>
                  <a:solidFill>
                    <a:schemeClr val="accent1"/>
                  </a:solidFill>
                  <a:effectLst/>
                  <a:uLnTx/>
                  <a:uFillTx/>
                  <a:latin typeface="+mj-lt"/>
                  <a:ea typeface="+mn-ea"/>
                  <a:cs typeface="Segoe UI Light" panose="020B0502040204020203" pitchFamily="34" charset="0"/>
                </a:rPr>
                <a:t>Insert/change image</a:t>
              </a:r>
            </a:p>
          </p:txBody>
        </p:sp>
        <p:sp>
          <p:nvSpPr>
            <p:cNvPr id="156" name="Ovaal 155">
              <a:extLst>
                <a:ext uri="{FF2B5EF4-FFF2-40B4-BE49-F238E27FC236}">
                  <a16:creationId xmlns:a16="http://schemas.microsoft.com/office/drawing/2014/main" id="{406C7856-315D-4882-9039-E75B78B172D1}"/>
                </a:ext>
              </a:extLst>
            </p:cNvPr>
            <p:cNvSpPr/>
            <p:nvPr/>
          </p:nvSpPr>
          <p:spPr>
            <a:xfrm>
              <a:off x="12391601" y="366490"/>
              <a:ext cx="260914" cy="259683"/>
            </a:xfrm>
            <a:prstGeom prst="ellipse">
              <a:avLst/>
            </a:pr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chemeClr val="bg1"/>
                  </a:solidFill>
                  <a:effectLst/>
                  <a:uLnTx/>
                  <a:uFillTx/>
                  <a:latin typeface="+mn-lt"/>
                  <a:cs typeface="Segoe UI Light" panose="020B0502040204020203" pitchFamily="34" charset="0"/>
                </a:rPr>
                <a:t>1</a:t>
              </a:r>
            </a:p>
          </p:txBody>
        </p:sp>
        <p:cxnSp>
          <p:nvCxnSpPr>
            <p:cNvPr id="157" name="Rechte verbindingslijn 156">
              <a:extLst>
                <a:ext uri="{FF2B5EF4-FFF2-40B4-BE49-F238E27FC236}">
                  <a16:creationId xmlns:a16="http://schemas.microsoft.com/office/drawing/2014/main" id="{CF4BBAC8-83E7-4C50-BF6D-89CE9A154420}"/>
                </a:ext>
              </a:extLst>
            </p:cNvPr>
            <p:cNvCxnSpPr>
              <a:cxnSpLocks/>
            </p:cNvCxnSpPr>
            <p:nvPr/>
          </p:nvCxnSpPr>
          <p:spPr>
            <a:xfrm>
              <a:off x="12397261" y="241635"/>
              <a:ext cx="3178017" cy="0"/>
            </a:xfrm>
            <a:prstGeom prst="line">
              <a:avLst/>
            </a:prstGeom>
            <a:noFill/>
            <a:ln w="3175" cap="flat" cmpd="sng" algn="ctr">
              <a:solidFill>
                <a:schemeClr val="accent1"/>
              </a:solidFill>
              <a:prstDash val="solid"/>
            </a:ln>
            <a:effectLst/>
          </p:spPr>
        </p:cxnSp>
        <p:cxnSp>
          <p:nvCxnSpPr>
            <p:cNvPr id="158" name="Rechte verbindingslijn 157">
              <a:extLst>
                <a:ext uri="{FF2B5EF4-FFF2-40B4-BE49-F238E27FC236}">
                  <a16:creationId xmlns:a16="http://schemas.microsoft.com/office/drawing/2014/main" id="{30833D7B-06BE-4BBB-8487-6ED4823B8BAC}"/>
                </a:ext>
              </a:extLst>
            </p:cNvPr>
            <p:cNvCxnSpPr>
              <a:cxnSpLocks/>
            </p:cNvCxnSpPr>
            <p:nvPr/>
          </p:nvCxnSpPr>
          <p:spPr>
            <a:xfrm>
              <a:off x="12397261" y="1577933"/>
              <a:ext cx="3178017" cy="0"/>
            </a:xfrm>
            <a:prstGeom prst="line">
              <a:avLst/>
            </a:prstGeom>
            <a:noFill/>
            <a:ln w="3175" cap="flat" cmpd="sng" algn="ctr">
              <a:solidFill>
                <a:schemeClr val="accent1"/>
              </a:solidFill>
              <a:prstDash val="solid"/>
            </a:ln>
            <a:effectLst/>
          </p:spPr>
        </p:cxnSp>
        <p:sp>
          <p:nvSpPr>
            <p:cNvPr id="159" name="Rechthoek 158">
              <a:extLst>
                <a:ext uri="{FF2B5EF4-FFF2-40B4-BE49-F238E27FC236}">
                  <a16:creationId xmlns:a16="http://schemas.microsoft.com/office/drawing/2014/main" id="{D49FFA92-BBB2-4CC9-BFBE-B14F42BD71A9}"/>
                </a:ext>
              </a:extLst>
            </p:cNvPr>
            <p:cNvSpPr/>
            <p:nvPr/>
          </p:nvSpPr>
          <p:spPr>
            <a:xfrm>
              <a:off x="12757282" y="432552"/>
              <a:ext cx="2817995" cy="59542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chemeClr val="accent1"/>
                </a:buClr>
                <a:buSzTx/>
                <a:buFont typeface="Arial" panose="020B0604020202020204" pitchFamily="34" charset="0"/>
                <a:buNone/>
                <a:tabLst/>
                <a:defRPr/>
              </a:pPr>
              <a:r>
                <a:rPr kumimoji="0" lang="en-US" sz="1100" b="0" i="0" u="none" strike="noStrike" kern="0" cap="none" spc="0" normalizeH="0" baseline="0" noProof="0">
                  <a:ln>
                    <a:noFill/>
                  </a:ln>
                  <a:solidFill>
                    <a:srgbClr val="000000"/>
                  </a:solidFill>
                  <a:effectLst/>
                  <a:uLnTx/>
                  <a:uFillTx/>
                  <a:latin typeface="+mn-lt"/>
                  <a:cs typeface="Segoe UI Light" panose="020B0502040204020203" pitchFamily="34" charset="0"/>
                </a:rPr>
                <a:t>If necessary, delete the existing image by hitting the </a:t>
              </a:r>
              <a:r>
                <a:rPr kumimoji="0" lang="en-US" sz="1100" b="1" i="0" u="none" strike="noStrike" kern="0" cap="none" spc="0" normalizeH="0" baseline="0" noProof="0">
                  <a:ln>
                    <a:noFill/>
                  </a:ln>
                  <a:solidFill>
                    <a:srgbClr val="000000"/>
                  </a:solidFill>
                  <a:effectLst/>
                  <a:uLnTx/>
                  <a:uFillTx/>
                  <a:latin typeface="+mn-lt"/>
                  <a:cs typeface="Segoe UI Light" panose="020B0502040204020203" pitchFamily="34" charset="0"/>
                </a:rPr>
                <a:t>‘Delete’-button</a:t>
              </a:r>
              <a:r>
                <a:rPr kumimoji="0" lang="en-US" sz="1100" b="0" i="0" u="none" strike="noStrike" kern="0" cap="none" spc="0" normalizeH="0" baseline="0" noProof="0">
                  <a:ln>
                    <a:noFill/>
                  </a:ln>
                  <a:solidFill>
                    <a:srgbClr val="000000"/>
                  </a:solidFill>
                  <a:effectLst/>
                  <a:uLnTx/>
                  <a:uFillTx/>
                  <a:latin typeface="+mn-lt"/>
                  <a:cs typeface="Segoe UI Light" panose="020B0502040204020203" pitchFamily="34" charset="0"/>
                </a:rPr>
                <a:t>. Click on the pictogram to insert a new image. </a:t>
              </a:r>
              <a:br>
                <a:rPr kumimoji="0" lang="en-US" sz="1100" b="0" i="0" u="none" strike="noStrike" kern="0" cap="none" spc="0" normalizeH="0" baseline="0" noProof="0">
                  <a:ln>
                    <a:noFill/>
                  </a:ln>
                  <a:solidFill>
                    <a:srgbClr val="000000"/>
                  </a:solidFill>
                  <a:effectLst/>
                  <a:uLnTx/>
                  <a:uFillTx/>
                  <a:latin typeface="+mn-lt"/>
                  <a:cs typeface="Segoe UI Light" panose="020B0502040204020203" pitchFamily="34" charset="0"/>
                </a:rPr>
              </a:br>
              <a:r>
                <a:rPr kumimoji="0" lang="en-US" sz="1100" b="0" i="1" u="none" strike="noStrike" kern="0" cap="none" spc="0" normalizeH="0" baseline="0" noProof="0">
                  <a:ln>
                    <a:noFill/>
                  </a:ln>
                  <a:solidFill>
                    <a:srgbClr val="000000"/>
                  </a:solidFill>
                  <a:effectLst/>
                  <a:uLnTx/>
                  <a:uFillTx/>
                  <a:latin typeface="+mn-lt"/>
                  <a:cs typeface="Segoe UI Light" panose="020B0502040204020203" pitchFamily="34" charset="0"/>
                </a:rPr>
                <a:t>(see example below).</a:t>
              </a:r>
              <a:endParaRPr kumimoji="0" lang="en-US" sz="1100" b="0" i="0" u="none" strike="noStrike" kern="0" cap="none" spc="0" normalizeH="0" baseline="0" noProof="0">
                <a:ln>
                  <a:noFill/>
                </a:ln>
                <a:solidFill>
                  <a:srgbClr val="000000"/>
                </a:solidFill>
                <a:effectLst/>
                <a:uLnTx/>
                <a:uFillTx/>
                <a:latin typeface="+mn-lt"/>
                <a:cs typeface="Segoe UI Light" panose="020B0502040204020203" pitchFamily="34" charset="0"/>
              </a:endParaRPr>
            </a:p>
          </p:txBody>
        </p:sp>
        <p:cxnSp>
          <p:nvCxnSpPr>
            <p:cNvPr id="160" name="Rechte verbindingslijn 159">
              <a:extLst>
                <a:ext uri="{FF2B5EF4-FFF2-40B4-BE49-F238E27FC236}">
                  <a16:creationId xmlns:a16="http://schemas.microsoft.com/office/drawing/2014/main" id="{59D532A7-6A3B-40B9-9155-52ADB3D043FA}"/>
                </a:ext>
              </a:extLst>
            </p:cNvPr>
            <p:cNvCxnSpPr>
              <a:cxnSpLocks/>
            </p:cNvCxnSpPr>
            <p:nvPr/>
          </p:nvCxnSpPr>
          <p:spPr>
            <a:xfrm>
              <a:off x="12397261" y="3883011"/>
              <a:ext cx="3178017" cy="0"/>
            </a:xfrm>
            <a:prstGeom prst="line">
              <a:avLst/>
            </a:prstGeom>
            <a:noFill/>
            <a:ln w="3175" cap="flat" cmpd="sng" algn="ctr">
              <a:solidFill>
                <a:schemeClr val="accent1"/>
              </a:solidFill>
              <a:prstDash val="solid"/>
            </a:ln>
            <a:effectLst/>
          </p:spPr>
        </p:cxnSp>
        <p:sp>
          <p:nvSpPr>
            <p:cNvPr id="161" name="Ovaal 160">
              <a:extLst>
                <a:ext uri="{FF2B5EF4-FFF2-40B4-BE49-F238E27FC236}">
                  <a16:creationId xmlns:a16="http://schemas.microsoft.com/office/drawing/2014/main" id="{A794F934-D5DA-4DA7-AAAB-C233F1B1C1DA}"/>
                </a:ext>
              </a:extLst>
            </p:cNvPr>
            <p:cNvSpPr/>
            <p:nvPr/>
          </p:nvSpPr>
          <p:spPr>
            <a:xfrm>
              <a:off x="12391601" y="1706398"/>
              <a:ext cx="260914" cy="259683"/>
            </a:xfrm>
            <a:prstGeom prst="ellipse">
              <a:avLst/>
            </a:pr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chemeClr val="bg1"/>
                  </a:solidFill>
                  <a:effectLst/>
                  <a:uLnTx/>
                  <a:uFillTx/>
                  <a:latin typeface="+mn-lt"/>
                  <a:cs typeface="Segoe UI Light" panose="020B0502040204020203" pitchFamily="34" charset="0"/>
                </a:rPr>
                <a:t>2</a:t>
              </a:r>
            </a:p>
          </p:txBody>
        </p:sp>
        <p:sp>
          <p:nvSpPr>
            <p:cNvPr id="162" name="Rechthoek 161">
              <a:extLst>
                <a:ext uri="{FF2B5EF4-FFF2-40B4-BE49-F238E27FC236}">
                  <a16:creationId xmlns:a16="http://schemas.microsoft.com/office/drawing/2014/main" id="{AB38DE6F-239C-458A-A341-0728DB780164}"/>
                </a:ext>
              </a:extLst>
            </p:cNvPr>
            <p:cNvSpPr/>
            <p:nvPr/>
          </p:nvSpPr>
          <p:spPr>
            <a:xfrm>
              <a:off x="12757282" y="1772461"/>
              <a:ext cx="2817995" cy="318048"/>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chemeClr val="accent1"/>
                </a:buClr>
                <a:buSzTx/>
                <a:buFont typeface="Arial" panose="020B0604020202020204" pitchFamily="34" charset="0"/>
                <a:buNone/>
                <a:tabLst/>
                <a:defRPr/>
              </a:pPr>
              <a:r>
                <a:rPr kumimoji="0" lang="en-US" sz="1100" b="0" i="0" u="none" strike="noStrike" kern="0" cap="none" spc="0" normalizeH="0" baseline="0" noProof="0">
                  <a:ln>
                    <a:noFill/>
                  </a:ln>
                  <a:solidFill>
                    <a:srgbClr val="000000"/>
                  </a:solidFill>
                  <a:effectLst/>
                  <a:uLnTx/>
                  <a:uFillTx/>
                  <a:latin typeface="+mn-lt"/>
                  <a:cs typeface="Segoe UI Light" panose="020B0502040204020203" pitchFamily="34" charset="0"/>
                </a:rPr>
                <a:t>Select the preferred image</a:t>
              </a:r>
              <a:br>
                <a:rPr kumimoji="0" lang="en-US" sz="1100" b="0" i="0" u="none" strike="noStrike" kern="0" cap="none" spc="0" normalizeH="0" baseline="0" noProof="0">
                  <a:ln>
                    <a:noFill/>
                  </a:ln>
                  <a:solidFill>
                    <a:srgbClr val="000000"/>
                  </a:solidFill>
                  <a:effectLst/>
                  <a:uLnTx/>
                  <a:uFillTx/>
                  <a:latin typeface="+mn-lt"/>
                  <a:cs typeface="Segoe UI Light" panose="020B0502040204020203" pitchFamily="34" charset="0"/>
                </a:rPr>
              </a:br>
              <a:r>
                <a:rPr kumimoji="0" lang="en-US" sz="1100" b="0" i="0" u="none" strike="noStrike" kern="0" cap="none" spc="0" normalizeH="0" baseline="0" noProof="0">
                  <a:ln>
                    <a:noFill/>
                  </a:ln>
                  <a:solidFill>
                    <a:srgbClr val="000000"/>
                  </a:solidFill>
                  <a:effectLst/>
                  <a:uLnTx/>
                  <a:uFillTx/>
                  <a:latin typeface="+mn-lt"/>
                  <a:cs typeface="Segoe UI Light" panose="020B0502040204020203" pitchFamily="34" charset="0"/>
                </a:rPr>
                <a:t>and click </a:t>
              </a:r>
              <a:r>
                <a:rPr kumimoji="0" lang="en-US" sz="1100" b="1" i="0" u="none" strike="noStrike" kern="0" cap="none" spc="0" normalizeH="0" baseline="0" noProof="0">
                  <a:ln>
                    <a:noFill/>
                  </a:ln>
                  <a:solidFill>
                    <a:srgbClr val="000000"/>
                  </a:solidFill>
                  <a:effectLst/>
                  <a:uLnTx/>
                  <a:uFillTx/>
                  <a:latin typeface="+mn-lt"/>
                  <a:cs typeface="Segoe UI Light" panose="020B0502040204020203" pitchFamily="34" charset="0"/>
                </a:rPr>
                <a:t>‘Insert’</a:t>
              </a:r>
              <a:r>
                <a:rPr kumimoji="0" lang="en-US" sz="1100" b="0" i="0" u="none" strike="noStrike" kern="0" cap="none" spc="0" normalizeH="0" baseline="0" noProof="0">
                  <a:ln>
                    <a:noFill/>
                  </a:ln>
                  <a:solidFill>
                    <a:srgbClr val="000000"/>
                  </a:solidFill>
                  <a:effectLst/>
                  <a:uLnTx/>
                  <a:uFillTx/>
                  <a:latin typeface="+mn-lt"/>
                  <a:cs typeface="Segoe UI Light" panose="020B0502040204020203" pitchFamily="34" charset="0"/>
                </a:rPr>
                <a:t>.</a:t>
              </a:r>
              <a:endParaRPr kumimoji="0" lang="en-US" sz="1100" b="1" i="0" u="none" strike="noStrike" kern="0" cap="none" spc="0" normalizeH="0" baseline="0" noProof="0">
                <a:ln>
                  <a:noFill/>
                </a:ln>
                <a:solidFill>
                  <a:srgbClr val="000000"/>
                </a:solidFill>
                <a:effectLst/>
                <a:uLnTx/>
                <a:uFillTx/>
                <a:latin typeface="+mn-lt"/>
                <a:cs typeface="Segoe UI Light" panose="020B0502040204020203" pitchFamily="34" charset="0"/>
              </a:endParaRPr>
            </a:p>
          </p:txBody>
        </p:sp>
        <p:grpSp>
          <p:nvGrpSpPr>
            <p:cNvPr id="163" name="Groep 162">
              <a:extLst>
                <a:ext uri="{FF2B5EF4-FFF2-40B4-BE49-F238E27FC236}">
                  <a16:creationId xmlns:a16="http://schemas.microsoft.com/office/drawing/2014/main" id="{EEC94657-809D-42CE-8980-232DAEBB9B53}"/>
                </a:ext>
              </a:extLst>
            </p:cNvPr>
            <p:cNvGrpSpPr/>
            <p:nvPr/>
          </p:nvGrpSpPr>
          <p:grpSpPr>
            <a:xfrm>
              <a:off x="12757282" y="2184550"/>
              <a:ext cx="825500" cy="209550"/>
              <a:chOff x="13504624" y="2482850"/>
              <a:chExt cx="825500" cy="209550"/>
            </a:xfrm>
          </p:grpSpPr>
          <p:sp>
            <p:nvSpPr>
              <p:cNvPr id="174" name="Rechthoek 173">
                <a:extLst>
                  <a:ext uri="{FF2B5EF4-FFF2-40B4-BE49-F238E27FC236}">
                    <a16:creationId xmlns:a16="http://schemas.microsoft.com/office/drawing/2014/main" id="{5D62A77D-04E7-444D-97EE-CAA964D6AACD}"/>
                  </a:ext>
                </a:extLst>
              </p:cNvPr>
              <p:cNvSpPr/>
              <p:nvPr/>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80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r>
                  <a:rPr lang="en-US" sz="800" b="0" noProof="0">
                    <a:solidFill>
                      <a:schemeClr val="tx1"/>
                    </a:solidFill>
                    <a:latin typeface="Arial" panose="020B0604020202020204" pitchFamily="34" charset="0"/>
                    <a:cs typeface="Arial" panose="020B0604020202020204" pitchFamily="34" charset="0"/>
                  </a:rPr>
                  <a:t>Insert</a:t>
                </a:r>
              </a:p>
            </p:txBody>
          </p:sp>
          <p:cxnSp>
            <p:nvCxnSpPr>
              <p:cNvPr id="175" name="Rechte verbindingslijn 174">
                <a:extLst>
                  <a:ext uri="{FF2B5EF4-FFF2-40B4-BE49-F238E27FC236}">
                    <a16:creationId xmlns:a16="http://schemas.microsoft.com/office/drawing/2014/main" id="{13CEF70F-2D62-409A-B2AA-E743264C062B}"/>
                  </a:ext>
                </a:extLst>
              </p:cNvPr>
              <p:cNvCxnSpPr/>
              <p:nvPr/>
            </p:nvCxnSpPr>
            <p:spPr>
              <a:xfrm>
                <a:off x="14155269" y="2515250"/>
                <a:ext cx="0" cy="142717"/>
              </a:xfrm>
              <a:prstGeom prst="line">
                <a:avLst/>
              </a:prstGeom>
              <a:noFill/>
              <a:ln w="3175" cap="flat" cmpd="sng" algn="ctr">
                <a:solidFill>
                  <a:srgbClr val="44546A"/>
                </a:solidFill>
                <a:prstDash val="solid"/>
              </a:ln>
              <a:effectLst/>
            </p:spPr>
          </p:cxnSp>
          <p:sp>
            <p:nvSpPr>
              <p:cNvPr id="176" name="Gelijkbenige driehoek 175">
                <a:extLst>
                  <a:ext uri="{FF2B5EF4-FFF2-40B4-BE49-F238E27FC236}">
                    <a16:creationId xmlns:a16="http://schemas.microsoft.com/office/drawing/2014/main" id="{B8F18ADB-4E66-4878-9AE8-1FC994D329BE}"/>
                  </a:ext>
                </a:extLst>
              </p:cNvPr>
              <p:cNvSpPr/>
              <p:nvPr/>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a:solidFill>
                    <a:schemeClr val="tx1"/>
                  </a:solidFill>
                </a:endParaRPr>
              </a:p>
            </p:txBody>
          </p:sp>
        </p:grpSp>
        <p:grpSp>
          <p:nvGrpSpPr>
            <p:cNvPr id="164" name="Groep 163">
              <a:extLst>
                <a:ext uri="{FF2B5EF4-FFF2-40B4-BE49-F238E27FC236}">
                  <a16:creationId xmlns:a16="http://schemas.microsoft.com/office/drawing/2014/main" id="{DC0095A4-73FE-4632-B9D6-400272387B9C}"/>
                </a:ext>
              </a:extLst>
            </p:cNvPr>
            <p:cNvGrpSpPr/>
            <p:nvPr/>
          </p:nvGrpSpPr>
          <p:grpSpPr>
            <a:xfrm>
              <a:off x="12757282" y="1141626"/>
              <a:ext cx="294789" cy="318834"/>
              <a:chOff x="14466489" y="1001522"/>
              <a:chExt cx="290627" cy="314333"/>
            </a:xfrm>
          </p:grpSpPr>
          <p:sp>
            <p:nvSpPr>
              <p:cNvPr id="168" name="Rechthoek 167">
                <a:extLst>
                  <a:ext uri="{FF2B5EF4-FFF2-40B4-BE49-F238E27FC236}">
                    <a16:creationId xmlns:a16="http://schemas.microsoft.com/office/drawing/2014/main" id="{A1707111-6ADE-4DEF-A6CA-7C31BE028340}"/>
                  </a:ext>
                </a:extLst>
              </p:cNvPr>
              <p:cNvSpPr/>
              <p:nvPr/>
            </p:nvSpPr>
            <p:spPr>
              <a:xfrm>
                <a:off x="14466489" y="1001522"/>
                <a:ext cx="257935" cy="254168"/>
              </a:xfrm>
              <a:prstGeom prst="rect">
                <a:avLst/>
              </a:prstGeom>
              <a:solidFill>
                <a:schemeClr val="bg1"/>
              </a:solidFill>
              <a:ln w="12700">
                <a:solidFill>
                  <a:srgbClr val="C0C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US" sz="800" b="0" noProof="0">
                  <a:solidFill>
                    <a:schemeClr val="tx1"/>
                  </a:solidFill>
                  <a:latin typeface="Arial" panose="020B0604020202020204" pitchFamily="34" charset="0"/>
                  <a:cs typeface="Arial" panose="020B0604020202020204" pitchFamily="34" charset="0"/>
                </a:endParaRPr>
              </a:p>
            </p:txBody>
          </p:sp>
          <p:sp>
            <p:nvSpPr>
              <p:cNvPr id="169" name="Ovaal 168">
                <a:extLst>
                  <a:ext uri="{FF2B5EF4-FFF2-40B4-BE49-F238E27FC236}">
                    <a16:creationId xmlns:a16="http://schemas.microsoft.com/office/drawing/2014/main" id="{ECF7CDBA-9D72-4478-B6EA-58ACB51393B2}"/>
                  </a:ext>
                </a:extLst>
              </p:cNvPr>
              <p:cNvSpPr/>
              <p:nvPr/>
            </p:nvSpPr>
            <p:spPr>
              <a:xfrm>
                <a:off x="14623626" y="1033630"/>
                <a:ext cx="71169" cy="71169"/>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a:solidFill>
                    <a:schemeClr val="tx1"/>
                  </a:solidFill>
                </a:endParaRPr>
              </a:p>
            </p:txBody>
          </p:sp>
          <p:sp>
            <p:nvSpPr>
              <p:cNvPr id="170" name="Vrije vorm: vorm 169">
                <a:extLst>
                  <a:ext uri="{FF2B5EF4-FFF2-40B4-BE49-F238E27FC236}">
                    <a16:creationId xmlns:a16="http://schemas.microsoft.com/office/drawing/2014/main" id="{C0B18E98-CC15-4952-B28E-65C590EA1974}"/>
                  </a:ext>
                </a:extLst>
              </p:cNvPr>
              <p:cNvSpPr/>
              <p:nvPr/>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a:solidFill>
                    <a:schemeClr val="tx1"/>
                  </a:solidFill>
                </a:endParaRPr>
              </a:p>
            </p:txBody>
          </p:sp>
          <p:sp>
            <p:nvSpPr>
              <p:cNvPr id="171" name="Rechthoek: afgeronde hoeken 170">
                <a:extLst>
                  <a:ext uri="{FF2B5EF4-FFF2-40B4-BE49-F238E27FC236}">
                    <a16:creationId xmlns:a16="http://schemas.microsoft.com/office/drawing/2014/main" id="{DE7BDA84-3CBF-47A8-ADEC-57F3EE7B8BF2}"/>
                  </a:ext>
                </a:extLst>
              </p:cNvPr>
              <p:cNvSpPr/>
              <p:nvPr/>
            </p:nvSpPr>
            <p:spPr>
              <a:xfrm>
                <a:off x="14601150" y="1145314"/>
                <a:ext cx="155966" cy="116816"/>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US" sz="800" b="0" noProof="0">
                  <a:solidFill>
                    <a:schemeClr val="tx1"/>
                  </a:solidFill>
                  <a:latin typeface="Arial" panose="020B0604020202020204" pitchFamily="34" charset="0"/>
                  <a:cs typeface="Arial" panose="020B0604020202020204" pitchFamily="34" charset="0"/>
                </a:endParaRPr>
              </a:p>
            </p:txBody>
          </p:sp>
          <p:cxnSp>
            <p:nvCxnSpPr>
              <p:cNvPr id="172" name="Rechte verbindingslijn 171">
                <a:extLst>
                  <a:ext uri="{FF2B5EF4-FFF2-40B4-BE49-F238E27FC236}">
                    <a16:creationId xmlns:a16="http://schemas.microsoft.com/office/drawing/2014/main" id="{4CF4AA36-3D5C-41A8-B745-7926E4897CE1}"/>
                  </a:ext>
                </a:extLst>
              </p:cNvPr>
              <p:cNvCxnSpPr>
                <a:cxnSpLocks/>
              </p:cNvCxnSpPr>
              <p:nvPr/>
            </p:nvCxnSpPr>
            <p:spPr>
              <a:xfrm>
                <a:off x="14637490" y="1308665"/>
                <a:ext cx="83286"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173" name="Rechte verbindingslijn 172">
                <a:extLst>
                  <a:ext uri="{FF2B5EF4-FFF2-40B4-BE49-F238E27FC236}">
                    <a16:creationId xmlns:a16="http://schemas.microsoft.com/office/drawing/2014/main" id="{F805D986-F933-4759-A2E7-761390E81026}"/>
                  </a:ext>
                </a:extLst>
              </p:cNvPr>
              <p:cNvCxnSpPr>
                <a:cxnSpLocks/>
                <a:stCxn id="171" idx="2"/>
              </p:cNvCxnSpPr>
              <p:nvPr/>
            </p:nvCxnSpPr>
            <p:spPr>
              <a:xfrm flipH="1">
                <a:off x="14678717" y="1262130"/>
                <a:ext cx="416" cy="43573"/>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165" name="Ovaal 164">
              <a:extLst>
                <a:ext uri="{FF2B5EF4-FFF2-40B4-BE49-F238E27FC236}">
                  <a16:creationId xmlns:a16="http://schemas.microsoft.com/office/drawing/2014/main" id="{0AA158A5-15CF-47D0-BF2F-F07D31460E12}"/>
                </a:ext>
              </a:extLst>
            </p:cNvPr>
            <p:cNvSpPr/>
            <p:nvPr/>
          </p:nvSpPr>
          <p:spPr>
            <a:xfrm>
              <a:off x="12391601" y="2617951"/>
              <a:ext cx="260914" cy="259683"/>
            </a:xfrm>
            <a:prstGeom prst="ellipse">
              <a:avLst/>
            </a:pr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chemeClr val="bg1"/>
                  </a:solidFill>
                  <a:effectLst/>
                  <a:uLnTx/>
                  <a:uFillTx/>
                  <a:latin typeface="+mn-lt"/>
                  <a:cs typeface="Segoe UI Light" panose="020B0502040204020203" pitchFamily="34" charset="0"/>
                </a:rPr>
                <a:t>3</a:t>
              </a:r>
            </a:p>
          </p:txBody>
        </p:sp>
        <p:sp>
          <p:nvSpPr>
            <p:cNvPr id="166" name="Rechthoek 165">
              <a:extLst>
                <a:ext uri="{FF2B5EF4-FFF2-40B4-BE49-F238E27FC236}">
                  <a16:creationId xmlns:a16="http://schemas.microsoft.com/office/drawing/2014/main" id="{E8F85BD6-7F5A-4D57-B3B6-696F0A088B45}"/>
                </a:ext>
              </a:extLst>
            </p:cNvPr>
            <p:cNvSpPr/>
            <p:nvPr/>
          </p:nvSpPr>
          <p:spPr>
            <a:xfrm>
              <a:off x="12757283" y="2684015"/>
              <a:ext cx="2817996" cy="316612"/>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chemeClr val="accent1"/>
                </a:buClr>
                <a:buSzTx/>
                <a:buFont typeface="Arial" panose="020B0604020202020204" pitchFamily="34" charset="0"/>
                <a:buNone/>
                <a:tabLst/>
                <a:defRPr/>
              </a:pPr>
              <a:r>
                <a:rPr kumimoji="0" lang="en-US" sz="1100" b="0" i="0" u="none" strike="noStrike" kern="0" cap="none" spc="0" normalizeH="0" baseline="0" noProof="0">
                  <a:ln>
                    <a:noFill/>
                  </a:ln>
                  <a:solidFill>
                    <a:srgbClr val="000000"/>
                  </a:solidFill>
                  <a:effectLst/>
                  <a:uLnTx/>
                  <a:uFillTx/>
                  <a:latin typeface="+mn-lt"/>
                  <a:cs typeface="Segoe UI Light" panose="020B0502040204020203" pitchFamily="34" charset="0"/>
                </a:rPr>
                <a:t>Click with the right mouse button on the image and choose </a:t>
              </a:r>
              <a:r>
                <a:rPr kumimoji="0" lang="en-US" sz="1100" b="1" i="0" u="none" strike="noStrike" kern="0" cap="none" spc="0" normalizeH="0" baseline="0" noProof="0">
                  <a:ln>
                    <a:noFill/>
                  </a:ln>
                  <a:solidFill>
                    <a:srgbClr val="000000"/>
                  </a:solidFill>
                  <a:effectLst/>
                  <a:uLnTx/>
                  <a:uFillTx/>
                  <a:latin typeface="+mn-lt"/>
                  <a:cs typeface="Segoe UI Light" panose="020B0502040204020203" pitchFamily="34" charset="0"/>
                </a:rPr>
                <a:t>´Send to back´</a:t>
              </a:r>
              <a:r>
                <a:rPr kumimoji="0" lang="en-US" sz="1100" b="0" i="0" u="none" strike="noStrike" kern="0" cap="none" spc="0" normalizeH="0" baseline="0" noProof="0">
                  <a:ln>
                    <a:noFill/>
                  </a:ln>
                  <a:solidFill>
                    <a:srgbClr val="000000"/>
                  </a:solidFill>
                  <a:effectLst/>
                  <a:uLnTx/>
                  <a:uFillTx/>
                  <a:latin typeface="+mn-lt"/>
                  <a:cs typeface="Segoe UI Light" panose="020B0502040204020203" pitchFamily="34" charset="0"/>
                </a:rPr>
                <a:t>.</a:t>
              </a:r>
              <a:endParaRPr kumimoji="0" lang="en-US" sz="1100" b="1" i="0" u="none" strike="noStrike" kern="0" cap="none" spc="0" normalizeH="0" baseline="0" noProof="0">
                <a:ln>
                  <a:noFill/>
                </a:ln>
                <a:solidFill>
                  <a:srgbClr val="000000"/>
                </a:solidFill>
                <a:effectLst/>
                <a:uLnTx/>
                <a:uFillTx/>
                <a:latin typeface="+mn-lt"/>
                <a:cs typeface="Segoe UI Light" panose="020B0502040204020203" pitchFamily="34" charset="0"/>
              </a:endParaRPr>
            </a:p>
          </p:txBody>
        </p:sp>
        <p:cxnSp>
          <p:nvCxnSpPr>
            <p:cNvPr id="167" name="Rechte verbindingslijn 166">
              <a:extLst>
                <a:ext uri="{FF2B5EF4-FFF2-40B4-BE49-F238E27FC236}">
                  <a16:creationId xmlns:a16="http://schemas.microsoft.com/office/drawing/2014/main" id="{141B417D-9ECC-41E7-BB6E-7DBAD9C222E2}"/>
                </a:ext>
              </a:extLst>
            </p:cNvPr>
            <p:cNvCxnSpPr>
              <a:cxnSpLocks/>
            </p:cNvCxnSpPr>
            <p:nvPr/>
          </p:nvCxnSpPr>
          <p:spPr>
            <a:xfrm>
              <a:off x="12397261" y="2499789"/>
              <a:ext cx="3178017" cy="0"/>
            </a:xfrm>
            <a:prstGeom prst="line">
              <a:avLst/>
            </a:prstGeom>
            <a:noFill/>
            <a:ln w="3175" cap="flat" cmpd="sng" algn="ctr">
              <a:solidFill>
                <a:schemeClr val="accent1"/>
              </a:solidFill>
              <a:prstDash val="solid"/>
            </a:ln>
            <a:effectLst/>
          </p:spPr>
        </p:cxnSp>
      </p:grpSp>
      <p:sp>
        <p:nvSpPr>
          <p:cNvPr id="55" name="Tijdelijke aanduiding voor tekst 8">
            <a:extLst>
              <a:ext uri="{FF2B5EF4-FFF2-40B4-BE49-F238E27FC236}">
                <a16:creationId xmlns:a16="http://schemas.microsoft.com/office/drawing/2014/main" id="{EE668C68-5422-4988-9422-9242C40D10B0}"/>
              </a:ext>
            </a:extLst>
          </p:cNvPr>
          <p:cNvSpPr>
            <a:spLocks noGrp="1"/>
          </p:cNvSpPr>
          <p:nvPr>
            <p:ph type="body" sz="quarter" idx="15" hasCustomPrompt="1"/>
          </p:nvPr>
        </p:nvSpPr>
        <p:spPr>
          <a:xfrm>
            <a:off x="9636918" y="6279356"/>
            <a:ext cx="1852613" cy="290513"/>
          </a:xfrm>
          <a:blipFill>
            <a:blip r:embed="rId4">
              <a:lum bright="70000" contrast="-70000"/>
            </a:blip>
            <a:srcRect/>
            <a:stretch>
              <a:fillRect l="5400" t="3218" r="5360" b="-1638"/>
            </a:stretch>
          </a:blipFill>
        </p:spPr>
        <p:txBody>
          <a:bodyPr/>
          <a:lstStyle>
            <a:lvl1pPr marL="0" indent="0">
              <a:buNone/>
              <a:defRPr/>
            </a:lvl1pPr>
          </a:lstStyle>
          <a:p>
            <a:pPr lvl="0"/>
            <a:r>
              <a:rPr lang="nl-NL"/>
              <a:t>  </a:t>
            </a:r>
          </a:p>
        </p:txBody>
      </p:sp>
    </p:spTree>
    <p:extLst>
      <p:ext uri="{BB962C8B-B14F-4D97-AF65-F5344CB8AC3E}">
        <p14:creationId xmlns:p14="http://schemas.microsoft.com/office/powerpoint/2010/main" val="5400492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750"/>
                                        <p:tgtEl>
                                          <p:spTgt spid="53"/>
                                        </p:tgtEl>
                                      </p:cBhvr>
                                    </p:animEffect>
                                  </p:childTnLst>
                                </p:cTn>
                              </p:par>
                              <p:par>
                                <p:cTn id="8" presetID="2" presetClass="entr" presetSubtype="1" accel="80000" decel="20000" fill="hold" grpId="0" nodeType="withEffect">
                                  <p:stCondLst>
                                    <p:cond delay="0"/>
                                  </p:stCondLst>
                                  <p:childTnLst>
                                    <p:set>
                                      <p:cBhvr>
                                        <p:cTn id="9" dur="1" fill="hold">
                                          <p:stCondLst>
                                            <p:cond delay="0"/>
                                          </p:stCondLst>
                                        </p:cTn>
                                        <p:tgtEl>
                                          <p:spTgt spid="52"/>
                                        </p:tgtEl>
                                        <p:attrNameLst>
                                          <p:attrName>style.visibility</p:attrName>
                                        </p:attrNameLst>
                                      </p:cBhvr>
                                      <p:to>
                                        <p:strVal val="visible"/>
                                      </p:to>
                                    </p:set>
                                    <p:anim calcmode="lin" valueType="num">
                                      <p:cBhvr additive="base">
                                        <p:cTn id="10" dur="1000" fill="hold"/>
                                        <p:tgtEl>
                                          <p:spTgt spid="52"/>
                                        </p:tgtEl>
                                        <p:attrNameLst>
                                          <p:attrName>ppt_x</p:attrName>
                                        </p:attrNameLst>
                                      </p:cBhvr>
                                      <p:tavLst>
                                        <p:tav tm="0">
                                          <p:val>
                                            <p:strVal val="#ppt_x"/>
                                          </p:val>
                                        </p:tav>
                                        <p:tav tm="100000">
                                          <p:val>
                                            <p:strVal val="#ppt_x"/>
                                          </p:val>
                                        </p:tav>
                                      </p:tavLst>
                                    </p:anim>
                                    <p:anim calcmode="lin" valueType="num">
                                      <p:cBhvr additive="base">
                                        <p:cTn id="11" dur="1000" fill="hold"/>
                                        <p:tgtEl>
                                          <p:spTgt spid="52"/>
                                        </p:tgtEl>
                                        <p:attrNameLst>
                                          <p:attrName>ppt_y</p:attrName>
                                        </p:attrNameLst>
                                      </p:cBhvr>
                                      <p:tavLst>
                                        <p:tav tm="0">
                                          <p:val>
                                            <p:strVal val="0-#ppt_h/2"/>
                                          </p:val>
                                        </p:tav>
                                        <p:tav tm="100000">
                                          <p:val>
                                            <p:strVal val="#ppt_y"/>
                                          </p:val>
                                        </p:tav>
                                      </p:tavLst>
                                    </p:anim>
                                  </p:childTnLst>
                                </p:cTn>
                              </p:par>
                              <p:par>
                                <p:cTn id="12" presetID="2" presetClass="entr" presetSubtype="1" accel="80000" decel="20000" fill="hold" grpId="0" nodeType="withEffect">
                                  <p:stCondLst>
                                    <p:cond delay="250"/>
                                  </p:stCondLst>
                                  <p:childTnLst>
                                    <p:set>
                                      <p:cBhvr>
                                        <p:cTn id="13" dur="1" fill="hold">
                                          <p:stCondLst>
                                            <p:cond delay="0"/>
                                          </p:stCondLst>
                                        </p:cTn>
                                        <p:tgtEl>
                                          <p:spTgt spid="2"/>
                                        </p:tgtEl>
                                        <p:attrNameLst>
                                          <p:attrName>style.visibility</p:attrName>
                                        </p:attrNameLst>
                                      </p:cBhvr>
                                      <p:to>
                                        <p:strVal val="visible"/>
                                      </p:to>
                                    </p:set>
                                    <p:anim calcmode="lin" valueType="num">
                                      <p:cBhvr additive="base">
                                        <p:cTn id="14" dur="1000" fill="hold"/>
                                        <p:tgtEl>
                                          <p:spTgt spid="2"/>
                                        </p:tgtEl>
                                        <p:attrNameLst>
                                          <p:attrName>ppt_x</p:attrName>
                                        </p:attrNameLst>
                                      </p:cBhvr>
                                      <p:tavLst>
                                        <p:tav tm="0">
                                          <p:val>
                                            <p:strVal val="#ppt_x"/>
                                          </p:val>
                                        </p:tav>
                                        <p:tav tm="100000">
                                          <p:val>
                                            <p:strVal val="#ppt_x"/>
                                          </p:val>
                                        </p:tav>
                                      </p:tavLst>
                                    </p:anim>
                                    <p:anim calcmode="lin" valueType="num">
                                      <p:cBhvr additive="base">
                                        <p:cTn id="15" dur="1000" fill="hold"/>
                                        <p:tgtEl>
                                          <p:spTgt spid="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2" grpId="0"/>
      <p:bldP spid="52" grpId="0" animBg="1">
        <p:tmplLst>
          <p:tmpl>
            <p:tnLst>
              <p:par>
                <p:cTn presetID="2" presetClass="entr" presetSubtype="1" accel="80000" decel="20000" fill="hold" nodeType="withEffect">
                  <p:stCondLst>
                    <p:cond delay="0"/>
                  </p:stCondLst>
                  <p:childTnLst>
                    <p:set>
                      <p:cBhvr>
                        <p:cTn dur="1" fill="hold">
                          <p:stCondLst>
                            <p:cond delay="0"/>
                          </p:stCondLst>
                        </p:cTn>
                        <p:tgtEl>
                          <p:spTgt spid="52"/>
                        </p:tgtEl>
                        <p:attrNameLst>
                          <p:attrName>style.visibility</p:attrName>
                        </p:attrNameLst>
                      </p:cBhvr>
                      <p:to>
                        <p:strVal val="visible"/>
                      </p:to>
                    </p:set>
                    <p:anim calcmode="lin" valueType="num">
                      <p:cBhvr additive="base">
                        <p:cTn dur="1000" fill="hold"/>
                        <p:tgtEl>
                          <p:spTgt spid="52"/>
                        </p:tgtEl>
                        <p:attrNameLst>
                          <p:attrName>ppt_x</p:attrName>
                        </p:attrNameLst>
                      </p:cBhvr>
                      <p:tavLst>
                        <p:tav tm="0">
                          <p:val>
                            <p:strVal val="#ppt_x"/>
                          </p:val>
                        </p:tav>
                        <p:tav tm="100000">
                          <p:val>
                            <p:strVal val="#ppt_x"/>
                          </p:val>
                        </p:tav>
                      </p:tavLst>
                    </p:anim>
                    <p:anim calcmode="lin" valueType="num">
                      <p:cBhvr additive="base">
                        <p:cTn dur="1000" fill="hold"/>
                        <p:tgtEl>
                          <p:spTgt spid="52"/>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100% VIDEO">
    <p:spTree>
      <p:nvGrpSpPr>
        <p:cNvPr id="1" name=""/>
        <p:cNvGrpSpPr/>
        <p:nvPr/>
      </p:nvGrpSpPr>
      <p:grpSpPr>
        <a:xfrm>
          <a:off x="0" y="0"/>
          <a:ext cx="0" cy="0"/>
          <a:chOff x="0" y="0"/>
          <a:chExt cx="0" cy="0"/>
        </a:xfrm>
      </p:grpSpPr>
      <p:sp>
        <p:nvSpPr>
          <p:cNvPr id="66" name="Rechthoek 65">
            <a:extLst>
              <a:ext uri="{FF2B5EF4-FFF2-40B4-BE49-F238E27FC236}">
                <a16:creationId xmlns:a16="http://schemas.microsoft.com/office/drawing/2014/main" id="{7ACD602E-551C-4A65-9068-6477FC6CB5A4}"/>
              </a:ext>
            </a:extLst>
          </p:cNvPr>
          <p:cNvSpPr/>
          <p:nvPr/>
        </p:nvSpPr>
        <p:spPr>
          <a:xfrm>
            <a:off x="8940800" y="5102332"/>
            <a:ext cx="2722392" cy="17542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4" name="Tijdelijke aanduiding voor media 28">
            <a:extLst>
              <a:ext uri="{FF2B5EF4-FFF2-40B4-BE49-F238E27FC236}">
                <a16:creationId xmlns:a16="http://schemas.microsoft.com/office/drawing/2014/main" id="{509D1DBF-53EC-4D6F-8ECF-1E96F36DB028}"/>
              </a:ext>
            </a:extLst>
          </p:cNvPr>
          <p:cNvSpPr>
            <a:spLocks noGrp="1"/>
          </p:cNvSpPr>
          <p:nvPr>
            <p:ph type="media" sz="quarter" idx="19" hasCustomPrompt="1"/>
          </p:nvPr>
        </p:nvSpPr>
        <p:spPr>
          <a:xfrm>
            <a:off x="0" y="1"/>
            <a:ext cx="12192000" cy="6857999"/>
          </a:xfrm>
          <a:solidFill>
            <a:schemeClr val="bg1">
              <a:lumMod val="95000"/>
            </a:schemeClr>
          </a:solidFill>
        </p:spPr>
        <p:txBody>
          <a:bodyPr tIns="0" bIns="1620000" anchor="ctr" anchorCtr="0"/>
          <a:lstStyle>
            <a:lvl1pPr marL="0" indent="0" algn="ctr">
              <a:lnSpc>
                <a:spcPct val="90000"/>
              </a:lnSpc>
              <a:spcBef>
                <a:spcPts val="0"/>
              </a:spcBef>
              <a:spcAft>
                <a:spcPts val="0"/>
              </a:spcAft>
              <a:buFont typeface="Arial" panose="020B0604020202020204" pitchFamily="34" charset="0"/>
              <a:buNone/>
              <a:defRPr sz="1500" b="0" i="1" baseline="0">
                <a:solidFill>
                  <a:schemeClr val="tx1">
                    <a:lumMod val="50000"/>
                    <a:lumOff val="50000"/>
                  </a:schemeClr>
                </a:solidFill>
                <a:latin typeface="+mn-lt"/>
              </a:defRPr>
            </a:lvl1pPr>
          </a:lstStyle>
          <a:p>
            <a:r>
              <a:rPr lang="nl-NL" noProof="0"/>
              <a:t>Klik op het onderstaande icoon </a:t>
            </a:r>
            <a:br>
              <a:rPr lang="nl-NL" noProof="0"/>
            </a:br>
            <a:r>
              <a:rPr lang="nl-NL" noProof="0"/>
              <a:t>om een video in te voegen.</a:t>
            </a:r>
            <a:br>
              <a:rPr lang="nl-NL" noProof="0"/>
            </a:br>
            <a:br>
              <a:rPr lang="nl-NL" noProof="0"/>
            </a:br>
            <a:r>
              <a:rPr lang="nl-NL" noProof="0"/>
              <a:t>Meer hulp nodig? </a:t>
            </a:r>
            <a:br>
              <a:rPr lang="nl-NL" noProof="0"/>
            </a:br>
            <a:r>
              <a:rPr lang="nl-NL" noProof="0"/>
              <a:t>Aan de zijkanten van de slides zijn instructies </a:t>
            </a:r>
            <a:br>
              <a:rPr lang="nl-NL" noProof="0"/>
            </a:br>
            <a:r>
              <a:rPr lang="nl-NL" noProof="0"/>
              <a:t>geplaatst voor verdere informatie.</a:t>
            </a:r>
          </a:p>
        </p:txBody>
      </p:sp>
      <p:sp>
        <p:nvSpPr>
          <p:cNvPr id="4" name="Tijdelijke aanduiding voor datum 3"/>
          <p:cNvSpPr>
            <a:spLocks noGrp="1"/>
          </p:cNvSpPr>
          <p:nvPr>
            <p:ph type="dt" sz="half" idx="10"/>
          </p:nvPr>
        </p:nvSpPr>
        <p:spPr/>
        <p:txBody>
          <a:bodyPr/>
          <a:lstStyle/>
          <a:p>
            <a:fld id="{EE4205AE-69BD-474F-B827-0C9A61617AE1}" type="datetimeFigureOut">
              <a:rPr lang="en-US" smtClean="0"/>
              <a:t>9/3/2019</a:t>
            </a:fld>
            <a:endParaRPr lang="en-US"/>
          </a:p>
        </p:txBody>
      </p:sp>
      <p:sp>
        <p:nvSpPr>
          <p:cNvPr id="5" name="Tijdelijke aanduiding voor voettekst 4"/>
          <p:cNvSpPr>
            <a:spLocks noGrp="1"/>
          </p:cNvSpPr>
          <p:nvPr>
            <p:ph type="ftr" sz="quarter" idx="11"/>
          </p:nvPr>
        </p:nvSpPr>
        <p:spPr/>
        <p:txBody>
          <a:bodyPr/>
          <a:lstStyle>
            <a:lvl1pPr>
              <a:defRPr/>
            </a:lvl1pPr>
          </a:lstStyle>
          <a:p>
            <a:endParaRPr lang="en-US"/>
          </a:p>
        </p:txBody>
      </p:sp>
      <p:sp>
        <p:nvSpPr>
          <p:cNvPr id="6" name="Tijdelijke aanduiding voor dianummer 5"/>
          <p:cNvSpPr>
            <a:spLocks noGrp="1"/>
          </p:cNvSpPr>
          <p:nvPr>
            <p:ph type="sldNum" sz="quarter" idx="12"/>
          </p:nvPr>
        </p:nvSpPr>
        <p:spPr/>
        <p:txBody>
          <a:bodyPr/>
          <a:lstStyle/>
          <a:p>
            <a:fld id="{90F9D532-E951-764E-9715-776F344DAD35}" type="slidenum">
              <a:rPr lang="en-US" smtClean="0"/>
              <a:t>‹#›</a:t>
            </a:fld>
            <a:endParaRPr lang="en-US"/>
          </a:p>
        </p:txBody>
      </p:sp>
      <p:sp>
        <p:nvSpPr>
          <p:cNvPr id="7" name="Tekstvak 6"/>
          <p:cNvSpPr txBox="1"/>
          <p:nvPr/>
        </p:nvSpPr>
        <p:spPr>
          <a:xfrm>
            <a:off x="-10750" y="-662296"/>
            <a:ext cx="12192000" cy="461665"/>
          </a:xfrm>
          <a:prstGeom prst="rect">
            <a:avLst/>
          </a:prstGeom>
          <a:noFill/>
        </p:spPr>
        <p:txBody>
          <a:bodyPr wrap="square" rtlCol="0">
            <a:spAutoFit/>
          </a:bodyPr>
          <a:lstStyle/>
          <a:p>
            <a:pPr marL="0" algn="ctr" defTabSz="914400" rtl="0" eaLnBrk="1" latinLnBrk="0" hangingPunct="1"/>
            <a:r>
              <a:rPr lang="nl-NL" sz="2400" b="0" kern="1200" spc="50" baseline="0">
                <a:solidFill>
                  <a:schemeClr val="accent2"/>
                </a:solidFill>
                <a:latin typeface="+mj-lt"/>
                <a:ea typeface="+mn-ea"/>
                <a:cs typeface="Calibri" panose="020F0502020204030204" pitchFamily="34" charset="0"/>
              </a:rPr>
              <a:t>100% VIDEO</a:t>
            </a:r>
          </a:p>
        </p:txBody>
      </p:sp>
      <p:grpSp>
        <p:nvGrpSpPr>
          <p:cNvPr id="9" name="Instruction">
            <a:extLst>
              <a:ext uri="{FF2B5EF4-FFF2-40B4-BE49-F238E27FC236}">
                <a16:creationId xmlns:a16="http://schemas.microsoft.com/office/drawing/2014/main" id="{F9DC9F91-30B2-4576-9232-F44B80E62207}"/>
              </a:ext>
            </a:extLst>
          </p:cNvPr>
          <p:cNvGrpSpPr/>
          <p:nvPr/>
        </p:nvGrpSpPr>
        <p:grpSpPr>
          <a:xfrm>
            <a:off x="12389714" y="0"/>
            <a:ext cx="3183678" cy="5176544"/>
            <a:chOff x="12391601" y="0"/>
            <a:chExt cx="3183678" cy="5176544"/>
          </a:xfrm>
        </p:grpSpPr>
        <p:grpSp>
          <p:nvGrpSpPr>
            <p:cNvPr id="10" name="Video icoon">
              <a:extLst>
                <a:ext uri="{FF2B5EF4-FFF2-40B4-BE49-F238E27FC236}">
                  <a16:creationId xmlns:a16="http://schemas.microsoft.com/office/drawing/2014/main" id="{FD2EB134-6F13-4471-9855-FA2BD83967EF}"/>
                </a:ext>
              </a:extLst>
            </p:cNvPr>
            <p:cNvGrpSpPr/>
            <p:nvPr/>
          </p:nvGrpSpPr>
          <p:grpSpPr>
            <a:xfrm>
              <a:off x="12757282" y="1122460"/>
              <a:ext cx="326087" cy="328143"/>
              <a:chOff x="8066315" y="1676399"/>
              <a:chExt cx="1371600" cy="1380253"/>
            </a:xfrm>
          </p:grpSpPr>
          <p:sp>
            <p:nvSpPr>
              <p:cNvPr id="48" name="Rechthoek 47">
                <a:extLst>
                  <a:ext uri="{FF2B5EF4-FFF2-40B4-BE49-F238E27FC236}">
                    <a16:creationId xmlns:a16="http://schemas.microsoft.com/office/drawing/2014/main" id="{67164748-4E42-49CB-B6EC-861869D02939}"/>
                  </a:ext>
                </a:extLst>
              </p:cNvPr>
              <p:cNvSpPr/>
              <p:nvPr/>
            </p:nvSpPr>
            <p:spPr>
              <a:xfrm>
                <a:off x="8066315" y="1687286"/>
                <a:ext cx="1360714" cy="1360714"/>
              </a:xfrm>
              <a:prstGeom prst="rect">
                <a:avLst/>
              </a:prstGeom>
              <a:solidFill>
                <a:schemeClr val="bg1"/>
              </a:solidFill>
              <a:ln w="12700">
                <a:solidFill>
                  <a:srgbClr val="6C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49" name="Vrije vorm 112">
                <a:extLst>
                  <a:ext uri="{FF2B5EF4-FFF2-40B4-BE49-F238E27FC236}">
                    <a16:creationId xmlns:a16="http://schemas.microsoft.com/office/drawing/2014/main" id="{E0332698-09AC-4DEB-BC97-17860FA5E2BD}"/>
                  </a:ext>
                </a:extLst>
              </p:cNvPr>
              <p:cNvSpPr/>
              <p:nvPr/>
            </p:nvSpPr>
            <p:spPr>
              <a:xfrm>
                <a:off x="8077201" y="1676399"/>
                <a:ext cx="1360714" cy="206829"/>
              </a:xfrm>
              <a:custGeom>
                <a:avLst/>
                <a:gdLst>
                  <a:gd name="connsiteX0" fmla="*/ 1186901 w 1360714"/>
                  <a:gd name="connsiteY0" fmla="*/ 41746 h 206829"/>
                  <a:gd name="connsiteX1" fmla="*/ 1186901 w 1360714"/>
                  <a:gd name="connsiteY1" fmla="*/ 175847 h 206829"/>
                  <a:gd name="connsiteX2" fmla="*/ 1315854 w 1360714"/>
                  <a:gd name="connsiteY2" fmla="*/ 175847 h 206829"/>
                  <a:gd name="connsiteX3" fmla="*/ 1315854 w 1360714"/>
                  <a:gd name="connsiteY3" fmla="*/ 41746 h 206829"/>
                  <a:gd name="connsiteX4" fmla="*/ 958249 w 1360714"/>
                  <a:gd name="connsiteY4" fmla="*/ 41746 h 206829"/>
                  <a:gd name="connsiteX5" fmla="*/ 958249 w 1360714"/>
                  <a:gd name="connsiteY5" fmla="*/ 175847 h 206829"/>
                  <a:gd name="connsiteX6" fmla="*/ 1087202 w 1360714"/>
                  <a:gd name="connsiteY6" fmla="*/ 175847 h 206829"/>
                  <a:gd name="connsiteX7" fmla="*/ 1087202 w 1360714"/>
                  <a:gd name="connsiteY7" fmla="*/ 41746 h 206829"/>
                  <a:gd name="connsiteX8" fmla="*/ 729440 w 1360714"/>
                  <a:gd name="connsiteY8" fmla="*/ 41746 h 206829"/>
                  <a:gd name="connsiteX9" fmla="*/ 729440 w 1360714"/>
                  <a:gd name="connsiteY9" fmla="*/ 175847 h 206829"/>
                  <a:gd name="connsiteX10" fmla="*/ 858393 w 1360714"/>
                  <a:gd name="connsiteY10" fmla="*/ 175847 h 206829"/>
                  <a:gd name="connsiteX11" fmla="*/ 858393 w 1360714"/>
                  <a:gd name="connsiteY11" fmla="*/ 41746 h 206829"/>
                  <a:gd name="connsiteX12" fmla="*/ 493889 w 1360714"/>
                  <a:gd name="connsiteY12" fmla="*/ 41746 h 206829"/>
                  <a:gd name="connsiteX13" fmla="*/ 493889 w 1360714"/>
                  <a:gd name="connsiteY13" fmla="*/ 175847 h 206829"/>
                  <a:gd name="connsiteX14" fmla="*/ 622842 w 1360714"/>
                  <a:gd name="connsiteY14" fmla="*/ 175847 h 206829"/>
                  <a:gd name="connsiteX15" fmla="*/ 622842 w 1360714"/>
                  <a:gd name="connsiteY15" fmla="*/ 41746 h 206829"/>
                  <a:gd name="connsiteX16" fmla="*/ 260368 w 1360714"/>
                  <a:gd name="connsiteY16" fmla="*/ 41746 h 206829"/>
                  <a:gd name="connsiteX17" fmla="*/ 260368 w 1360714"/>
                  <a:gd name="connsiteY17" fmla="*/ 175847 h 206829"/>
                  <a:gd name="connsiteX18" fmla="*/ 389321 w 1360714"/>
                  <a:gd name="connsiteY18" fmla="*/ 175847 h 206829"/>
                  <a:gd name="connsiteX19" fmla="*/ 389321 w 1360714"/>
                  <a:gd name="connsiteY19" fmla="*/ 41746 h 206829"/>
                  <a:gd name="connsiteX20" fmla="*/ 35169 w 1360714"/>
                  <a:gd name="connsiteY20" fmla="*/ 41746 h 206829"/>
                  <a:gd name="connsiteX21" fmla="*/ 35169 w 1360714"/>
                  <a:gd name="connsiteY21" fmla="*/ 175847 h 206829"/>
                  <a:gd name="connsiteX22" fmla="*/ 164122 w 1360714"/>
                  <a:gd name="connsiteY22" fmla="*/ 175847 h 206829"/>
                  <a:gd name="connsiteX23" fmla="*/ 164122 w 1360714"/>
                  <a:gd name="connsiteY23" fmla="*/ 41746 h 206829"/>
                  <a:gd name="connsiteX24" fmla="*/ 0 w 1360714"/>
                  <a:gd name="connsiteY24" fmla="*/ 0 h 206829"/>
                  <a:gd name="connsiteX25" fmla="*/ 1360714 w 1360714"/>
                  <a:gd name="connsiteY25" fmla="*/ 0 h 206829"/>
                  <a:gd name="connsiteX26" fmla="*/ 1360714 w 1360714"/>
                  <a:gd name="connsiteY26" fmla="*/ 206829 h 206829"/>
                  <a:gd name="connsiteX27" fmla="*/ 0 w 1360714"/>
                  <a:gd name="connsiteY27" fmla="*/ 206829 h 206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360714" h="206829">
                    <a:moveTo>
                      <a:pt x="1186901" y="41746"/>
                    </a:moveTo>
                    <a:lnTo>
                      <a:pt x="1186901" y="175847"/>
                    </a:lnTo>
                    <a:lnTo>
                      <a:pt x="1315854" y="175847"/>
                    </a:lnTo>
                    <a:lnTo>
                      <a:pt x="1315854" y="41746"/>
                    </a:lnTo>
                    <a:close/>
                    <a:moveTo>
                      <a:pt x="958249" y="41746"/>
                    </a:moveTo>
                    <a:lnTo>
                      <a:pt x="958249" y="175847"/>
                    </a:lnTo>
                    <a:lnTo>
                      <a:pt x="1087202" y="175847"/>
                    </a:lnTo>
                    <a:lnTo>
                      <a:pt x="1087202" y="41746"/>
                    </a:lnTo>
                    <a:close/>
                    <a:moveTo>
                      <a:pt x="729440" y="41746"/>
                    </a:moveTo>
                    <a:lnTo>
                      <a:pt x="729440" y="175847"/>
                    </a:lnTo>
                    <a:lnTo>
                      <a:pt x="858393" y="175847"/>
                    </a:lnTo>
                    <a:lnTo>
                      <a:pt x="858393" y="41746"/>
                    </a:lnTo>
                    <a:close/>
                    <a:moveTo>
                      <a:pt x="493889" y="41746"/>
                    </a:moveTo>
                    <a:lnTo>
                      <a:pt x="493889" y="175847"/>
                    </a:lnTo>
                    <a:lnTo>
                      <a:pt x="622842" y="175847"/>
                    </a:lnTo>
                    <a:lnTo>
                      <a:pt x="622842" y="41746"/>
                    </a:lnTo>
                    <a:close/>
                    <a:moveTo>
                      <a:pt x="260368" y="41746"/>
                    </a:moveTo>
                    <a:lnTo>
                      <a:pt x="260368" y="175847"/>
                    </a:lnTo>
                    <a:lnTo>
                      <a:pt x="389321" y="175847"/>
                    </a:lnTo>
                    <a:lnTo>
                      <a:pt x="389321" y="41746"/>
                    </a:lnTo>
                    <a:close/>
                    <a:moveTo>
                      <a:pt x="35169" y="41746"/>
                    </a:moveTo>
                    <a:lnTo>
                      <a:pt x="35169" y="175847"/>
                    </a:lnTo>
                    <a:lnTo>
                      <a:pt x="164122" y="175847"/>
                    </a:lnTo>
                    <a:lnTo>
                      <a:pt x="164122" y="41746"/>
                    </a:lnTo>
                    <a:close/>
                    <a:moveTo>
                      <a:pt x="0" y="0"/>
                    </a:moveTo>
                    <a:lnTo>
                      <a:pt x="1360714" y="0"/>
                    </a:lnTo>
                    <a:lnTo>
                      <a:pt x="1360714" y="206829"/>
                    </a:lnTo>
                    <a:lnTo>
                      <a:pt x="0" y="206829"/>
                    </a:lnTo>
                    <a:close/>
                  </a:path>
                </a:pathLst>
              </a:custGeom>
              <a:solidFill>
                <a:srgbClr val="6C6C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50" name="Vrije vorm 113">
                <a:extLst>
                  <a:ext uri="{FF2B5EF4-FFF2-40B4-BE49-F238E27FC236}">
                    <a16:creationId xmlns:a16="http://schemas.microsoft.com/office/drawing/2014/main" id="{62948945-49E9-4DE4-AF05-7B6A2C4C8A41}"/>
                  </a:ext>
                </a:extLst>
              </p:cNvPr>
              <p:cNvSpPr/>
              <p:nvPr/>
            </p:nvSpPr>
            <p:spPr>
              <a:xfrm>
                <a:off x="8071339" y="2849823"/>
                <a:ext cx="1360714" cy="206829"/>
              </a:xfrm>
              <a:custGeom>
                <a:avLst/>
                <a:gdLst>
                  <a:gd name="connsiteX0" fmla="*/ 1186901 w 1360714"/>
                  <a:gd name="connsiteY0" fmla="*/ 41746 h 206829"/>
                  <a:gd name="connsiteX1" fmla="*/ 1186901 w 1360714"/>
                  <a:gd name="connsiteY1" fmla="*/ 175847 h 206829"/>
                  <a:gd name="connsiteX2" fmla="*/ 1315854 w 1360714"/>
                  <a:gd name="connsiteY2" fmla="*/ 175847 h 206829"/>
                  <a:gd name="connsiteX3" fmla="*/ 1315854 w 1360714"/>
                  <a:gd name="connsiteY3" fmla="*/ 41746 h 206829"/>
                  <a:gd name="connsiteX4" fmla="*/ 958249 w 1360714"/>
                  <a:gd name="connsiteY4" fmla="*/ 41746 h 206829"/>
                  <a:gd name="connsiteX5" fmla="*/ 958249 w 1360714"/>
                  <a:gd name="connsiteY5" fmla="*/ 175847 h 206829"/>
                  <a:gd name="connsiteX6" fmla="*/ 1087202 w 1360714"/>
                  <a:gd name="connsiteY6" fmla="*/ 175847 h 206829"/>
                  <a:gd name="connsiteX7" fmla="*/ 1087202 w 1360714"/>
                  <a:gd name="connsiteY7" fmla="*/ 41746 h 206829"/>
                  <a:gd name="connsiteX8" fmla="*/ 729440 w 1360714"/>
                  <a:gd name="connsiteY8" fmla="*/ 41746 h 206829"/>
                  <a:gd name="connsiteX9" fmla="*/ 729440 w 1360714"/>
                  <a:gd name="connsiteY9" fmla="*/ 175847 h 206829"/>
                  <a:gd name="connsiteX10" fmla="*/ 858393 w 1360714"/>
                  <a:gd name="connsiteY10" fmla="*/ 175847 h 206829"/>
                  <a:gd name="connsiteX11" fmla="*/ 858393 w 1360714"/>
                  <a:gd name="connsiteY11" fmla="*/ 41746 h 206829"/>
                  <a:gd name="connsiteX12" fmla="*/ 493889 w 1360714"/>
                  <a:gd name="connsiteY12" fmla="*/ 41746 h 206829"/>
                  <a:gd name="connsiteX13" fmla="*/ 493889 w 1360714"/>
                  <a:gd name="connsiteY13" fmla="*/ 175847 h 206829"/>
                  <a:gd name="connsiteX14" fmla="*/ 622842 w 1360714"/>
                  <a:gd name="connsiteY14" fmla="*/ 175847 h 206829"/>
                  <a:gd name="connsiteX15" fmla="*/ 622842 w 1360714"/>
                  <a:gd name="connsiteY15" fmla="*/ 41746 h 206829"/>
                  <a:gd name="connsiteX16" fmla="*/ 260368 w 1360714"/>
                  <a:gd name="connsiteY16" fmla="*/ 41746 h 206829"/>
                  <a:gd name="connsiteX17" fmla="*/ 260368 w 1360714"/>
                  <a:gd name="connsiteY17" fmla="*/ 175847 h 206829"/>
                  <a:gd name="connsiteX18" fmla="*/ 389321 w 1360714"/>
                  <a:gd name="connsiteY18" fmla="*/ 175847 h 206829"/>
                  <a:gd name="connsiteX19" fmla="*/ 389321 w 1360714"/>
                  <a:gd name="connsiteY19" fmla="*/ 41746 h 206829"/>
                  <a:gd name="connsiteX20" fmla="*/ 35169 w 1360714"/>
                  <a:gd name="connsiteY20" fmla="*/ 41746 h 206829"/>
                  <a:gd name="connsiteX21" fmla="*/ 35169 w 1360714"/>
                  <a:gd name="connsiteY21" fmla="*/ 175847 h 206829"/>
                  <a:gd name="connsiteX22" fmla="*/ 164122 w 1360714"/>
                  <a:gd name="connsiteY22" fmla="*/ 175847 h 206829"/>
                  <a:gd name="connsiteX23" fmla="*/ 164122 w 1360714"/>
                  <a:gd name="connsiteY23" fmla="*/ 41746 h 206829"/>
                  <a:gd name="connsiteX24" fmla="*/ 0 w 1360714"/>
                  <a:gd name="connsiteY24" fmla="*/ 0 h 206829"/>
                  <a:gd name="connsiteX25" fmla="*/ 1360714 w 1360714"/>
                  <a:gd name="connsiteY25" fmla="*/ 0 h 206829"/>
                  <a:gd name="connsiteX26" fmla="*/ 1360714 w 1360714"/>
                  <a:gd name="connsiteY26" fmla="*/ 206829 h 206829"/>
                  <a:gd name="connsiteX27" fmla="*/ 0 w 1360714"/>
                  <a:gd name="connsiteY27" fmla="*/ 206829 h 206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360714" h="206829">
                    <a:moveTo>
                      <a:pt x="1186901" y="41746"/>
                    </a:moveTo>
                    <a:lnTo>
                      <a:pt x="1186901" y="175847"/>
                    </a:lnTo>
                    <a:lnTo>
                      <a:pt x="1315854" y="175847"/>
                    </a:lnTo>
                    <a:lnTo>
                      <a:pt x="1315854" y="41746"/>
                    </a:lnTo>
                    <a:close/>
                    <a:moveTo>
                      <a:pt x="958249" y="41746"/>
                    </a:moveTo>
                    <a:lnTo>
                      <a:pt x="958249" y="175847"/>
                    </a:lnTo>
                    <a:lnTo>
                      <a:pt x="1087202" y="175847"/>
                    </a:lnTo>
                    <a:lnTo>
                      <a:pt x="1087202" y="41746"/>
                    </a:lnTo>
                    <a:close/>
                    <a:moveTo>
                      <a:pt x="729440" y="41746"/>
                    </a:moveTo>
                    <a:lnTo>
                      <a:pt x="729440" y="175847"/>
                    </a:lnTo>
                    <a:lnTo>
                      <a:pt x="858393" y="175847"/>
                    </a:lnTo>
                    <a:lnTo>
                      <a:pt x="858393" y="41746"/>
                    </a:lnTo>
                    <a:close/>
                    <a:moveTo>
                      <a:pt x="493889" y="41746"/>
                    </a:moveTo>
                    <a:lnTo>
                      <a:pt x="493889" y="175847"/>
                    </a:lnTo>
                    <a:lnTo>
                      <a:pt x="622842" y="175847"/>
                    </a:lnTo>
                    <a:lnTo>
                      <a:pt x="622842" y="41746"/>
                    </a:lnTo>
                    <a:close/>
                    <a:moveTo>
                      <a:pt x="260368" y="41746"/>
                    </a:moveTo>
                    <a:lnTo>
                      <a:pt x="260368" y="175847"/>
                    </a:lnTo>
                    <a:lnTo>
                      <a:pt x="389321" y="175847"/>
                    </a:lnTo>
                    <a:lnTo>
                      <a:pt x="389321" y="41746"/>
                    </a:lnTo>
                    <a:close/>
                    <a:moveTo>
                      <a:pt x="35169" y="41746"/>
                    </a:moveTo>
                    <a:lnTo>
                      <a:pt x="35169" y="175847"/>
                    </a:lnTo>
                    <a:lnTo>
                      <a:pt x="164122" y="175847"/>
                    </a:lnTo>
                    <a:lnTo>
                      <a:pt x="164122" y="41746"/>
                    </a:lnTo>
                    <a:close/>
                    <a:moveTo>
                      <a:pt x="0" y="0"/>
                    </a:moveTo>
                    <a:lnTo>
                      <a:pt x="1360714" y="0"/>
                    </a:lnTo>
                    <a:lnTo>
                      <a:pt x="1360714" y="206829"/>
                    </a:lnTo>
                    <a:lnTo>
                      <a:pt x="0" y="206829"/>
                    </a:lnTo>
                    <a:close/>
                  </a:path>
                </a:pathLst>
              </a:custGeom>
              <a:solidFill>
                <a:srgbClr val="6C6C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sp>
          <p:nvSpPr>
            <p:cNvPr id="11" name="Rechthoek 10">
              <a:extLst>
                <a:ext uri="{FF2B5EF4-FFF2-40B4-BE49-F238E27FC236}">
                  <a16:creationId xmlns:a16="http://schemas.microsoft.com/office/drawing/2014/main" id="{80B93072-5BC9-4EA4-8EED-F398B12A8C86}"/>
                </a:ext>
              </a:extLst>
            </p:cNvPr>
            <p:cNvSpPr/>
            <p:nvPr/>
          </p:nvSpPr>
          <p:spPr>
            <a:xfrm>
              <a:off x="12397262" y="0"/>
              <a:ext cx="3178016" cy="191611"/>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80000"/>
                </a:lnSpc>
                <a:spcBef>
                  <a:spcPts val="0"/>
                </a:spcBef>
                <a:spcAft>
                  <a:spcPts val="0"/>
                </a:spcAft>
                <a:buClrTx/>
                <a:buSzTx/>
                <a:buFontTx/>
                <a:buNone/>
                <a:tabLst/>
                <a:defRPr/>
              </a:pPr>
              <a:r>
                <a:rPr kumimoji="0" lang="en-US" sz="1400" b="1" i="0" u="none" strike="noStrike" kern="0" cap="all" spc="0" normalizeH="0" baseline="0" noProof="0">
                  <a:ln>
                    <a:noFill/>
                  </a:ln>
                  <a:solidFill>
                    <a:schemeClr val="accent1"/>
                  </a:solidFill>
                  <a:effectLst/>
                  <a:uLnTx/>
                  <a:uFillTx/>
                  <a:latin typeface="+mj-lt"/>
                  <a:cs typeface="Segoe UI Light" panose="020B0502040204020203" pitchFamily="34" charset="0"/>
                </a:rPr>
                <a:t>Insert/change video</a:t>
              </a:r>
            </a:p>
          </p:txBody>
        </p:sp>
        <p:sp>
          <p:nvSpPr>
            <p:cNvPr id="12" name="Ovaal 11">
              <a:extLst>
                <a:ext uri="{FF2B5EF4-FFF2-40B4-BE49-F238E27FC236}">
                  <a16:creationId xmlns:a16="http://schemas.microsoft.com/office/drawing/2014/main" id="{CFD344C5-7A1C-42F4-862A-C89714948D27}"/>
                </a:ext>
              </a:extLst>
            </p:cNvPr>
            <p:cNvSpPr/>
            <p:nvPr/>
          </p:nvSpPr>
          <p:spPr>
            <a:xfrm>
              <a:off x="12391601" y="366490"/>
              <a:ext cx="260914" cy="259683"/>
            </a:xfrm>
            <a:prstGeom prst="ellipse">
              <a:avLst/>
            </a:pr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chemeClr val="bg1"/>
                  </a:solidFill>
                  <a:effectLst/>
                  <a:uLnTx/>
                  <a:uFillTx/>
                  <a:latin typeface="+mn-lt"/>
                  <a:cs typeface="Segoe UI Light" panose="020B0502040204020203" pitchFamily="34" charset="0"/>
                </a:rPr>
                <a:t>1</a:t>
              </a:r>
            </a:p>
          </p:txBody>
        </p:sp>
        <p:cxnSp>
          <p:nvCxnSpPr>
            <p:cNvPr id="13" name="Rechte verbindingslijn 12">
              <a:extLst>
                <a:ext uri="{FF2B5EF4-FFF2-40B4-BE49-F238E27FC236}">
                  <a16:creationId xmlns:a16="http://schemas.microsoft.com/office/drawing/2014/main" id="{6BFEF8CB-A739-4B4B-A785-A2EE6A2B8421}"/>
                </a:ext>
              </a:extLst>
            </p:cNvPr>
            <p:cNvCxnSpPr>
              <a:cxnSpLocks/>
            </p:cNvCxnSpPr>
            <p:nvPr/>
          </p:nvCxnSpPr>
          <p:spPr>
            <a:xfrm>
              <a:off x="12397261" y="241635"/>
              <a:ext cx="3178017" cy="0"/>
            </a:xfrm>
            <a:prstGeom prst="line">
              <a:avLst/>
            </a:prstGeom>
            <a:noFill/>
            <a:ln w="3175" cap="flat" cmpd="sng" algn="ctr">
              <a:solidFill>
                <a:schemeClr val="accent1"/>
              </a:solidFill>
              <a:prstDash val="solid"/>
            </a:ln>
            <a:effectLst/>
          </p:spPr>
        </p:cxnSp>
        <p:cxnSp>
          <p:nvCxnSpPr>
            <p:cNvPr id="14" name="Rechte verbindingslijn 13">
              <a:extLst>
                <a:ext uri="{FF2B5EF4-FFF2-40B4-BE49-F238E27FC236}">
                  <a16:creationId xmlns:a16="http://schemas.microsoft.com/office/drawing/2014/main" id="{41FE3508-86E0-4616-B4D2-DBE75996098E}"/>
                </a:ext>
              </a:extLst>
            </p:cNvPr>
            <p:cNvCxnSpPr>
              <a:cxnSpLocks/>
            </p:cNvCxnSpPr>
            <p:nvPr/>
          </p:nvCxnSpPr>
          <p:spPr>
            <a:xfrm>
              <a:off x="12397261" y="1577933"/>
              <a:ext cx="3178017" cy="0"/>
            </a:xfrm>
            <a:prstGeom prst="line">
              <a:avLst/>
            </a:prstGeom>
            <a:noFill/>
            <a:ln w="3175" cap="flat" cmpd="sng" algn="ctr">
              <a:solidFill>
                <a:schemeClr val="accent1"/>
              </a:solidFill>
              <a:prstDash val="solid"/>
            </a:ln>
            <a:effectLst/>
          </p:spPr>
        </p:cxnSp>
        <p:sp>
          <p:nvSpPr>
            <p:cNvPr id="15" name="Rechthoek 14">
              <a:extLst>
                <a:ext uri="{FF2B5EF4-FFF2-40B4-BE49-F238E27FC236}">
                  <a16:creationId xmlns:a16="http://schemas.microsoft.com/office/drawing/2014/main" id="{F9F4EF2A-98C9-4B06-ADDE-B05735D13E11}"/>
                </a:ext>
              </a:extLst>
            </p:cNvPr>
            <p:cNvSpPr/>
            <p:nvPr/>
          </p:nvSpPr>
          <p:spPr>
            <a:xfrm>
              <a:off x="12757282" y="432552"/>
              <a:ext cx="2817995" cy="59542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chemeClr val="accent1"/>
                </a:buClr>
                <a:buSzTx/>
                <a:buFont typeface="Arial" panose="020B0604020202020204" pitchFamily="34" charset="0"/>
                <a:buNone/>
                <a:tabLst/>
                <a:defRPr/>
              </a:pPr>
              <a:r>
                <a:rPr kumimoji="0" lang="en-US" sz="1100" b="0" i="0" u="none" strike="noStrike" kern="0" cap="none" spc="0" normalizeH="0" baseline="0" noProof="0">
                  <a:ln>
                    <a:noFill/>
                  </a:ln>
                  <a:solidFill>
                    <a:srgbClr val="000000"/>
                  </a:solidFill>
                  <a:effectLst/>
                  <a:uLnTx/>
                  <a:uFillTx/>
                  <a:latin typeface="+mn-lt"/>
                  <a:cs typeface="Segoe UI Light" panose="020B0502040204020203" pitchFamily="34" charset="0"/>
                </a:rPr>
                <a:t>If necessary, delete the existing image/video by hitting the </a:t>
              </a:r>
              <a:r>
                <a:rPr kumimoji="0" lang="en-US" sz="1100" b="1" i="0" u="none" strike="noStrike" kern="0" cap="none" spc="0" normalizeH="0" baseline="0" noProof="0">
                  <a:ln>
                    <a:noFill/>
                  </a:ln>
                  <a:solidFill>
                    <a:srgbClr val="000000"/>
                  </a:solidFill>
                  <a:effectLst/>
                  <a:uLnTx/>
                  <a:uFillTx/>
                  <a:latin typeface="+mn-lt"/>
                  <a:cs typeface="Segoe UI Light" panose="020B0502040204020203" pitchFamily="34" charset="0"/>
                </a:rPr>
                <a:t>‘Delete’-button</a:t>
              </a:r>
              <a:r>
                <a:rPr kumimoji="0" lang="en-US" sz="1100" b="0" i="0" u="none" strike="noStrike" kern="0" cap="none" spc="0" normalizeH="0" baseline="0" noProof="0">
                  <a:ln>
                    <a:noFill/>
                  </a:ln>
                  <a:solidFill>
                    <a:srgbClr val="000000"/>
                  </a:solidFill>
                  <a:effectLst/>
                  <a:uLnTx/>
                  <a:uFillTx/>
                  <a:latin typeface="+mn-lt"/>
                  <a:cs typeface="Segoe UI Light" panose="020B0502040204020203" pitchFamily="34" charset="0"/>
                </a:rPr>
                <a:t>. Click on the pictogram to insert a new video. </a:t>
              </a:r>
              <a:br>
                <a:rPr kumimoji="0" lang="en-US" sz="1100" b="0" i="0" u="none" strike="noStrike" kern="0" cap="none" spc="0" normalizeH="0" baseline="0" noProof="0">
                  <a:ln>
                    <a:noFill/>
                  </a:ln>
                  <a:solidFill>
                    <a:srgbClr val="000000"/>
                  </a:solidFill>
                  <a:effectLst/>
                  <a:uLnTx/>
                  <a:uFillTx/>
                  <a:latin typeface="+mn-lt"/>
                  <a:cs typeface="Segoe UI Light" panose="020B0502040204020203" pitchFamily="34" charset="0"/>
                </a:rPr>
              </a:br>
              <a:r>
                <a:rPr kumimoji="0" lang="en-US" sz="1100" b="0" i="1" u="none" strike="noStrike" kern="0" cap="none" spc="0" normalizeH="0" baseline="0" noProof="0">
                  <a:ln>
                    <a:noFill/>
                  </a:ln>
                  <a:solidFill>
                    <a:srgbClr val="000000"/>
                  </a:solidFill>
                  <a:effectLst/>
                  <a:uLnTx/>
                  <a:uFillTx/>
                  <a:latin typeface="+mn-lt"/>
                  <a:cs typeface="Segoe UI Light" panose="020B0502040204020203" pitchFamily="34" charset="0"/>
                </a:rPr>
                <a:t>(see example below).</a:t>
              </a:r>
              <a:endParaRPr kumimoji="0" lang="en-US" sz="1100" b="0" i="0" u="none" strike="noStrike" kern="0" cap="none" spc="0" normalizeH="0" baseline="0" noProof="0">
                <a:ln>
                  <a:noFill/>
                </a:ln>
                <a:solidFill>
                  <a:srgbClr val="000000"/>
                </a:solidFill>
                <a:effectLst/>
                <a:uLnTx/>
                <a:uFillTx/>
                <a:latin typeface="+mn-lt"/>
                <a:cs typeface="Segoe UI Light" panose="020B0502040204020203" pitchFamily="34" charset="0"/>
              </a:endParaRPr>
            </a:p>
          </p:txBody>
        </p:sp>
        <p:grpSp>
          <p:nvGrpSpPr>
            <p:cNvPr id="16" name="Groep 15">
              <a:extLst>
                <a:ext uri="{FF2B5EF4-FFF2-40B4-BE49-F238E27FC236}">
                  <a16:creationId xmlns:a16="http://schemas.microsoft.com/office/drawing/2014/main" id="{9A4D5274-43E1-413B-A6E6-0934B649988C}"/>
                </a:ext>
              </a:extLst>
            </p:cNvPr>
            <p:cNvGrpSpPr/>
            <p:nvPr/>
          </p:nvGrpSpPr>
          <p:grpSpPr>
            <a:xfrm>
              <a:off x="12396764" y="4275388"/>
              <a:ext cx="3178515" cy="901156"/>
              <a:chOff x="12396764" y="4439101"/>
              <a:chExt cx="3178515" cy="901156"/>
            </a:xfrm>
          </p:grpSpPr>
          <p:grpSp>
            <p:nvGrpSpPr>
              <p:cNvPr id="43" name="Meer informatie">
                <a:extLst>
                  <a:ext uri="{FF2B5EF4-FFF2-40B4-BE49-F238E27FC236}">
                    <a16:creationId xmlns:a16="http://schemas.microsoft.com/office/drawing/2014/main" id="{89DCA200-5035-4CDD-8EB5-043566C58418}"/>
                  </a:ext>
                </a:extLst>
              </p:cNvPr>
              <p:cNvGrpSpPr/>
              <p:nvPr/>
            </p:nvGrpSpPr>
            <p:grpSpPr>
              <a:xfrm>
                <a:off x="12396764" y="4556984"/>
                <a:ext cx="3178515" cy="783273"/>
                <a:chOff x="-3741486" y="3386444"/>
                <a:chExt cx="3178515" cy="783273"/>
              </a:xfrm>
            </p:grpSpPr>
            <p:sp>
              <p:nvSpPr>
                <p:cNvPr id="45" name="Freeform 101">
                  <a:extLst>
                    <a:ext uri="{FF2B5EF4-FFF2-40B4-BE49-F238E27FC236}">
                      <a16:creationId xmlns:a16="http://schemas.microsoft.com/office/drawing/2014/main" id="{BD94A58A-9CA6-43DE-927B-55472C17E19A}"/>
                    </a:ext>
                  </a:extLst>
                </p:cNvPr>
                <p:cNvSpPr>
                  <a:spLocks noEditPoints="1"/>
                </p:cNvSpPr>
                <p:nvPr/>
              </p:nvSpPr>
              <p:spPr bwMode="auto">
                <a:xfrm>
                  <a:off x="-3741486" y="3386444"/>
                  <a:ext cx="255753" cy="255753"/>
                </a:xfrm>
                <a:custGeom>
                  <a:avLst/>
                  <a:gdLst>
                    <a:gd name="T0" fmla="*/ 0 w 292"/>
                    <a:gd name="T1" fmla="*/ 146 h 292"/>
                    <a:gd name="T2" fmla="*/ 4 w 292"/>
                    <a:gd name="T3" fmla="*/ 113 h 292"/>
                    <a:gd name="T4" fmla="*/ 14 w 292"/>
                    <a:gd name="T5" fmla="*/ 82 h 292"/>
                    <a:gd name="T6" fmla="*/ 31 w 292"/>
                    <a:gd name="T7" fmla="*/ 55 h 292"/>
                    <a:gd name="T8" fmla="*/ 53 w 292"/>
                    <a:gd name="T9" fmla="*/ 32 h 292"/>
                    <a:gd name="T10" fmla="*/ 81 w 292"/>
                    <a:gd name="T11" fmla="*/ 15 h 292"/>
                    <a:gd name="T12" fmla="*/ 112 w 292"/>
                    <a:gd name="T13" fmla="*/ 4 h 292"/>
                    <a:gd name="T14" fmla="*/ 145 w 292"/>
                    <a:gd name="T15" fmla="*/ 0 h 292"/>
                    <a:gd name="T16" fmla="*/ 179 w 292"/>
                    <a:gd name="T17" fmla="*/ 4 h 292"/>
                    <a:gd name="T18" fmla="*/ 209 w 292"/>
                    <a:gd name="T19" fmla="*/ 15 h 292"/>
                    <a:gd name="T20" fmla="*/ 237 w 292"/>
                    <a:gd name="T21" fmla="*/ 32 h 292"/>
                    <a:gd name="T22" fmla="*/ 259 w 292"/>
                    <a:gd name="T23" fmla="*/ 55 h 292"/>
                    <a:gd name="T24" fmla="*/ 276 w 292"/>
                    <a:gd name="T25" fmla="*/ 82 h 292"/>
                    <a:gd name="T26" fmla="*/ 288 w 292"/>
                    <a:gd name="T27" fmla="*/ 113 h 292"/>
                    <a:gd name="T28" fmla="*/ 292 w 292"/>
                    <a:gd name="T29" fmla="*/ 146 h 292"/>
                    <a:gd name="T30" fmla="*/ 288 w 292"/>
                    <a:gd name="T31" fmla="*/ 180 h 292"/>
                    <a:gd name="T32" fmla="*/ 276 w 292"/>
                    <a:gd name="T33" fmla="*/ 210 h 292"/>
                    <a:gd name="T34" fmla="*/ 259 w 292"/>
                    <a:gd name="T35" fmla="*/ 237 h 292"/>
                    <a:gd name="T36" fmla="*/ 237 w 292"/>
                    <a:gd name="T37" fmla="*/ 260 h 292"/>
                    <a:gd name="T38" fmla="*/ 209 w 292"/>
                    <a:gd name="T39" fmla="*/ 278 h 292"/>
                    <a:gd name="T40" fmla="*/ 179 w 292"/>
                    <a:gd name="T41" fmla="*/ 288 h 292"/>
                    <a:gd name="T42" fmla="*/ 145 w 292"/>
                    <a:gd name="T43" fmla="*/ 292 h 292"/>
                    <a:gd name="T44" fmla="*/ 112 w 292"/>
                    <a:gd name="T45" fmla="*/ 288 h 292"/>
                    <a:gd name="T46" fmla="*/ 81 w 292"/>
                    <a:gd name="T47" fmla="*/ 278 h 292"/>
                    <a:gd name="T48" fmla="*/ 53 w 292"/>
                    <a:gd name="T49" fmla="*/ 260 h 292"/>
                    <a:gd name="T50" fmla="*/ 31 w 292"/>
                    <a:gd name="T51" fmla="*/ 237 h 292"/>
                    <a:gd name="T52" fmla="*/ 14 w 292"/>
                    <a:gd name="T53" fmla="*/ 210 h 292"/>
                    <a:gd name="T54" fmla="*/ 4 w 292"/>
                    <a:gd name="T55" fmla="*/ 180 h 292"/>
                    <a:gd name="T56" fmla="*/ 0 w 292"/>
                    <a:gd name="T57" fmla="*/ 146 h 292"/>
                    <a:gd name="T58" fmla="*/ 102 w 292"/>
                    <a:gd name="T59" fmla="*/ 121 h 292"/>
                    <a:gd name="T60" fmla="*/ 102 w 292"/>
                    <a:gd name="T61" fmla="*/ 142 h 292"/>
                    <a:gd name="T62" fmla="*/ 120 w 292"/>
                    <a:gd name="T63" fmla="*/ 142 h 292"/>
                    <a:gd name="T64" fmla="*/ 120 w 292"/>
                    <a:gd name="T65" fmla="*/ 223 h 292"/>
                    <a:gd name="T66" fmla="*/ 102 w 292"/>
                    <a:gd name="T67" fmla="*/ 223 h 292"/>
                    <a:gd name="T68" fmla="*/ 102 w 292"/>
                    <a:gd name="T69" fmla="*/ 244 h 292"/>
                    <a:gd name="T70" fmla="*/ 188 w 292"/>
                    <a:gd name="T71" fmla="*/ 244 h 292"/>
                    <a:gd name="T72" fmla="*/ 188 w 292"/>
                    <a:gd name="T73" fmla="*/ 223 h 292"/>
                    <a:gd name="T74" fmla="*/ 170 w 292"/>
                    <a:gd name="T75" fmla="*/ 223 h 292"/>
                    <a:gd name="T76" fmla="*/ 170 w 292"/>
                    <a:gd name="T77" fmla="*/ 142 h 292"/>
                    <a:gd name="T78" fmla="*/ 188 w 292"/>
                    <a:gd name="T79" fmla="*/ 142 h 292"/>
                    <a:gd name="T80" fmla="*/ 188 w 292"/>
                    <a:gd name="T81" fmla="*/ 121 h 292"/>
                    <a:gd name="T82" fmla="*/ 102 w 292"/>
                    <a:gd name="T83" fmla="*/ 121 h 292"/>
                    <a:gd name="T84" fmla="*/ 115 w 292"/>
                    <a:gd name="T85" fmla="*/ 79 h 292"/>
                    <a:gd name="T86" fmla="*/ 117 w 292"/>
                    <a:gd name="T87" fmla="*/ 92 h 292"/>
                    <a:gd name="T88" fmla="*/ 124 w 292"/>
                    <a:gd name="T89" fmla="*/ 101 h 292"/>
                    <a:gd name="T90" fmla="*/ 133 w 292"/>
                    <a:gd name="T91" fmla="*/ 108 h 292"/>
                    <a:gd name="T92" fmla="*/ 145 w 292"/>
                    <a:gd name="T93" fmla="*/ 110 h 292"/>
                    <a:gd name="T94" fmla="*/ 157 w 292"/>
                    <a:gd name="T95" fmla="*/ 108 h 292"/>
                    <a:gd name="T96" fmla="*/ 167 w 292"/>
                    <a:gd name="T97" fmla="*/ 101 h 292"/>
                    <a:gd name="T98" fmla="*/ 174 w 292"/>
                    <a:gd name="T99" fmla="*/ 92 h 292"/>
                    <a:gd name="T100" fmla="*/ 176 w 292"/>
                    <a:gd name="T101" fmla="*/ 79 h 292"/>
                    <a:gd name="T102" fmla="*/ 174 w 292"/>
                    <a:gd name="T103" fmla="*/ 67 h 292"/>
                    <a:gd name="T104" fmla="*/ 167 w 292"/>
                    <a:gd name="T105" fmla="*/ 58 h 292"/>
                    <a:gd name="T106" fmla="*/ 157 w 292"/>
                    <a:gd name="T107" fmla="*/ 51 h 292"/>
                    <a:gd name="T108" fmla="*/ 145 w 292"/>
                    <a:gd name="T109" fmla="*/ 49 h 292"/>
                    <a:gd name="T110" fmla="*/ 133 w 292"/>
                    <a:gd name="T111" fmla="*/ 51 h 292"/>
                    <a:gd name="T112" fmla="*/ 124 w 292"/>
                    <a:gd name="T113" fmla="*/ 58 h 292"/>
                    <a:gd name="T114" fmla="*/ 117 w 292"/>
                    <a:gd name="T115" fmla="*/ 67 h 292"/>
                    <a:gd name="T116" fmla="*/ 115 w 292"/>
                    <a:gd name="T117" fmla="*/ 79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92" h="292">
                      <a:moveTo>
                        <a:pt x="0" y="146"/>
                      </a:moveTo>
                      <a:lnTo>
                        <a:pt x="4" y="113"/>
                      </a:lnTo>
                      <a:lnTo>
                        <a:pt x="14" y="82"/>
                      </a:lnTo>
                      <a:lnTo>
                        <a:pt x="31" y="55"/>
                      </a:lnTo>
                      <a:lnTo>
                        <a:pt x="53" y="32"/>
                      </a:lnTo>
                      <a:lnTo>
                        <a:pt x="81" y="15"/>
                      </a:lnTo>
                      <a:lnTo>
                        <a:pt x="112" y="4"/>
                      </a:lnTo>
                      <a:lnTo>
                        <a:pt x="145" y="0"/>
                      </a:lnTo>
                      <a:lnTo>
                        <a:pt x="179" y="4"/>
                      </a:lnTo>
                      <a:lnTo>
                        <a:pt x="209" y="15"/>
                      </a:lnTo>
                      <a:lnTo>
                        <a:pt x="237" y="32"/>
                      </a:lnTo>
                      <a:lnTo>
                        <a:pt x="259" y="55"/>
                      </a:lnTo>
                      <a:lnTo>
                        <a:pt x="276" y="82"/>
                      </a:lnTo>
                      <a:lnTo>
                        <a:pt x="288" y="113"/>
                      </a:lnTo>
                      <a:lnTo>
                        <a:pt x="292" y="146"/>
                      </a:lnTo>
                      <a:lnTo>
                        <a:pt x="288" y="180"/>
                      </a:lnTo>
                      <a:lnTo>
                        <a:pt x="276" y="210"/>
                      </a:lnTo>
                      <a:lnTo>
                        <a:pt x="259" y="237"/>
                      </a:lnTo>
                      <a:lnTo>
                        <a:pt x="237" y="260"/>
                      </a:lnTo>
                      <a:lnTo>
                        <a:pt x="209" y="278"/>
                      </a:lnTo>
                      <a:lnTo>
                        <a:pt x="179" y="288"/>
                      </a:lnTo>
                      <a:lnTo>
                        <a:pt x="145" y="292"/>
                      </a:lnTo>
                      <a:lnTo>
                        <a:pt x="112" y="288"/>
                      </a:lnTo>
                      <a:lnTo>
                        <a:pt x="81" y="278"/>
                      </a:lnTo>
                      <a:lnTo>
                        <a:pt x="53" y="260"/>
                      </a:lnTo>
                      <a:lnTo>
                        <a:pt x="31" y="237"/>
                      </a:lnTo>
                      <a:lnTo>
                        <a:pt x="14" y="210"/>
                      </a:lnTo>
                      <a:lnTo>
                        <a:pt x="4" y="180"/>
                      </a:lnTo>
                      <a:lnTo>
                        <a:pt x="0" y="146"/>
                      </a:lnTo>
                      <a:close/>
                      <a:moveTo>
                        <a:pt x="102" y="121"/>
                      </a:moveTo>
                      <a:lnTo>
                        <a:pt x="102" y="142"/>
                      </a:lnTo>
                      <a:lnTo>
                        <a:pt x="120" y="142"/>
                      </a:lnTo>
                      <a:lnTo>
                        <a:pt x="120" y="223"/>
                      </a:lnTo>
                      <a:lnTo>
                        <a:pt x="102" y="223"/>
                      </a:lnTo>
                      <a:lnTo>
                        <a:pt x="102" y="244"/>
                      </a:lnTo>
                      <a:lnTo>
                        <a:pt x="188" y="244"/>
                      </a:lnTo>
                      <a:lnTo>
                        <a:pt x="188" y="223"/>
                      </a:lnTo>
                      <a:lnTo>
                        <a:pt x="170" y="223"/>
                      </a:lnTo>
                      <a:lnTo>
                        <a:pt x="170" y="142"/>
                      </a:lnTo>
                      <a:lnTo>
                        <a:pt x="188" y="142"/>
                      </a:lnTo>
                      <a:lnTo>
                        <a:pt x="188" y="121"/>
                      </a:lnTo>
                      <a:lnTo>
                        <a:pt x="102" y="121"/>
                      </a:lnTo>
                      <a:close/>
                      <a:moveTo>
                        <a:pt x="115" y="79"/>
                      </a:moveTo>
                      <a:lnTo>
                        <a:pt x="117" y="92"/>
                      </a:lnTo>
                      <a:lnTo>
                        <a:pt x="124" y="101"/>
                      </a:lnTo>
                      <a:lnTo>
                        <a:pt x="133" y="108"/>
                      </a:lnTo>
                      <a:lnTo>
                        <a:pt x="145" y="110"/>
                      </a:lnTo>
                      <a:lnTo>
                        <a:pt x="157" y="108"/>
                      </a:lnTo>
                      <a:lnTo>
                        <a:pt x="167" y="101"/>
                      </a:lnTo>
                      <a:lnTo>
                        <a:pt x="174" y="92"/>
                      </a:lnTo>
                      <a:lnTo>
                        <a:pt x="176" y="79"/>
                      </a:lnTo>
                      <a:lnTo>
                        <a:pt x="174" y="67"/>
                      </a:lnTo>
                      <a:lnTo>
                        <a:pt x="167" y="58"/>
                      </a:lnTo>
                      <a:lnTo>
                        <a:pt x="157" y="51"/>
                      </a:lnTo>
                      <a:lnTo>
                        <a:pt x="145" y="49"/>
                      </a:lnTo>
                      <a:lnTo>
                        <a:pt x="133" y="51"/>
                      </a:lnTo>
                      <a:lnTo>
                        <a:pt x="124" y="58"/>
                      </a:lnTo>
                      <a:lnTo>
                        <a:pt x="117" y="67"/>
                      </a:lnTo>
                      <a:lnTo>
                        <a:pt x="115" y="79"/>
                      </a:lnTo>
                      <a:close/>
                    </a:path>
                  </a:pathLst>
                </a:custGeom>
                <a:solidFill>
                  <a:srgbClr val="FF78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100" noProof="0"/>
                </a:p>
              </p:txBody>
            </p:sp>
            <p:sp>
              <p:nvSpPr>
                <p:cNvPr id="46" name="Rechthoek 45">
                  <a:extLst>
                    <a:ext uri="{FF2B5EF4-FFF2-40B4-BE49-F238E27FC236}">
                      <a16:creationId xmlns:a16="http://schemas.microsoft.com/office/drawing/2014/main" id="{300D10A1-AFCD-4EFE-90A3-579E7FF9C981}"/>
                    </a:ext>
                  </a:extLst>
                </p:cNvPr>
                <p:cNvSpPr/>
                <p:nvPr/>
              </p:nvSpPr>
              <p:spPr>
                <a:xfrm>
                  <a:off x="-3380966" y="3458473"/>
                  <a:ext cx="2817995" cy="59212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US" sz="1100" b="0" i="0" u="none" strike="noStrike" kern="0" cap="none" spc="0" normalizeH="0" baseline="0" noProof="0">
                      <a:ln>
                        <a:noFill/>
                      </a:ln>
                      <a:solidFill>
                        <a:srgbClr val="000000"/>
                      </a:solidFill>
                      <a:effectLst/>
                      <a:uLnTx/>
                      <a:uFillTx/>
                      <a:latin typeface="+mn-lt"/>
                      <a:cs typeface="Segoe UI Light" panose="020B0502040204020203" pitchFamily="34" charset="0"/>
                    </a:rPr>
                    <a:t>Want to know more?</a:t>
                  </a:r>
                  <a:br>
                    <a:rPr kumimoji="0" lang="en-US" sz="1100" b="0" i="0" u="none" strike="noStrike" kern="0" cap="none" spc="0" normalizeH="0" baseline="0" noProof="0">
                      <a:ln>
                        <a:noFill/>
                      </a:ln>
                      <a:solidFill>
                        <a:srgbClr val="000000"/>
                      </a:solidFill>
                      <a:effectLst/>
                      <a:uLnTx/>
                      <a:uFillTx/>
                      <a:latin typeface="+mn-lt"/>
                      <a:cs typeface="Segoe UI Light" panose="020B0502040204020203" pitchFamily="34" charset="0"/>
                    </a:rPr>
                  </a:br>
                  <a:r>
                    <a:rPr kumimoji="0" lang="en-US" sz="1100" b="0" i="0" u="none" strike="noStrike" kern="0" cap="none" spc="0" normalizeH="0" baseline="0" noProof="0">
                      <a:ln>
                        <a:noFill/>
                      </a:ln>
                      <a:solidFill>
                        <a:srgbClr val="000000"/>
                      </a:solidFill>
                      <a:effectLst/>
                      <a:uLnTx/>
                      <a:uFillTx/>
                      <a:latin typeface="+mn-lt"/>
                      <a:cs typeface="Segoe UI Light" panose="020B0502040204020203" pitchFamily="34" charset="0"/>
                    </a:rPr>
                    <a:t>Go to the slide named </a:t>
                  </a:r>
                  <a:r>
                    <a:rPr kumimoji="0" lang="en-US" sz="1100" b="1" i="0" u="none" strike="noStrike" kern="0" cap="none" spc="0" normalizeH="0" baseline="0" noProof="0">
                      <a:ln>
                        <a:noFill/>
                      </a:ln>
                      <a:solidFill>
                        <a:srgbClr val="000000"/>
                      </a:solidFill>
                      <a:effectLst/>
                      <a:uLnTx/>
                      <a:uFillTx/>
                      <a:latin typeface="+mn-lt"/>
                      <a:cs typeface="Segoe UI Light" panose="020B0502040204020203" pitchFamily="34" charset="0"/>
                    </a:rPr>
                    <a:t>‘Instruction slide: YouTube links’</a:t>
                  </a:r>
                  <a:r>
                    <a:rPr kumimoji="0" lang="en-US" sz="1100" b="0" i="0" u="none" strike="noStrike" kern="0" cap="none" spc="0" normalizeH="0" baseline="0" noProof="0">
                      <a:ln>
                        <a:noFill/>
                      </a:ln>
                      <a:solidFill>
                        <a:srgbClr val="000000"/>
                      </a:solidFill>
                      <a:effectLst/>
                      <a:uLnTx/>
                      <a:uFillTx/>
                      <a:latin typeface="+mn-lt"/>
                      <a:cs typeface="Segoe UI Light" panose="020B0502040204020203" pitchFamily="34" charset="0"/>
                    </a:rPr>
                    <a:t>, open it in the slideshow and click on the preferred hyperlink.</a:t>
                  </a:r>
                </a:p>
              </p:txBody>
            </p:sp>
            <p:cxnSp>
              <p:nvCxnSpPr>
                <p:cNvPr id="47" name="Rechte verbindingslijn 46">
                  <a:extLst>
                    <a:ext uri="{FF2B5EF4-FFF2-40B4-BE49-F238E27FC236}">
                      <a16:creationId xmlns:a16="http://schemas.microsoft.com/office/drawing/2014/main" id="{A7E3B6BE-9C95-4EE8-9CA3-2A5171FB5D4C}"/>
                    </a:ext>
                  </a:extLst>
                </p:cNvPr>
                <p:cNvCxnSpPr>
                  <a:cxnSpLocks/>
                </p:cNvCxnSpPr>
                <p:nvPr/>
              </p:nvCxnSpPr>
              <p:spPr>
                <a:xfrm>
                  <a:off x="-3740987" y="4169717"/>
                  <a:ext cx="3178016" cy="0"/>
                </a:xfrm>
                <a:prstGeom prst="line">
                  <a:avLst/>
                </a:prstGeom>
                <a:noFill/>
                <a:ln w="3175" cap="flat" cmpd="sng" algn="ctr">
                  <a:solidFill>
                    <a:schemeClr val="accent1"/>
                  </a:solidFill>
                  <a:prstDash val="solid"/>
                </a:ln>
                <a:effectLst/>
              </p:spPr>
            </p:cxnSp>
          </p:grpSp>
          <p:cxnSp>
            <p:nvCxnSpPr>
              <p:cNvPr id="44" name="Rechte verbindingslijn 43">
                <a:extLst>
                  <a:ext uri="{FF2B5EF4-FFF2-40B4-BE49-F238E27FC236}">
                    <a16:creationId xmlns:a16="http://schemas.microsoft.com/office/drawing/2014/main" id="{D78EBEDA-A2E3-4362-BD5B-D8F689A18771}"/>
                  </a:ext>
                </a:extLst>
              </p:cNvPr>
              <p:cNvCxnSpPr>
                <a:cxnSpLocks/>
              </p:cNvCxnSpPr>
              <p:nvPr/>
            </p:nvCxnSpPr>
            <p:spPr>
              <a:xfrm>
                <a:off x="12397261" y="4439101"/>
                <a:ext cx="3178017" cy="0"/>
              </a:xfrm>
              <a:prstGeom prst="line">
                <a:avLst/>
              </a:prstGeom>
              <a:noFill/>
              <a:ln w="3175" cap="flat" cmpd="sng" algn="ctr">
                <a:solidFill>
                  <a:schemeClr val="accent1"/>
                </a:solidFill>
                <a:prstDash val="solid"/>
              </a:ln>
              <a:effectLst/>
            </p:spPr>
          </p:cxnSp>
        </p:grpSp>
        <p:sp>
          <p:nvSpPr>
            <p:cNvPr id="17" name="Ovaal 16">
              <a:extLst>
                <a:ext uri="{FF2B5EF4-FFF2-40B4-BE49-F238E27FC236}">
                  <a16:creationId xmlns:a16="http://schemas.microsoft.com/office/drawing/2014/main" id="{EAD0390B-0860-4D7D-A924-FB0DF90EB088}"/>
                </a:ext>
              </a:extLst>
            </p:cNvPr>
            <p:cNvSpPr/>
            <p:nvPr/>
          </p:nvSpPr>
          <p:spPr>
            <a:xfrm>
              <a:off x="12391601" y="1706398"/>
              <a:ext cx="260914" cy="259683"/>
            </a:xfrm>
            <a:prstGeom prst="ellipse">
              <a:avLst/>
            </a:pr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chemeClr val="bg1"/>
                  </a:solidFill>
                  <a:effectLst/>
                  <a:uLnTx/>
                  <a:uFillTx/>
                  <a:latin typeface="+mn-lt"/>
                  <a:cs typeface="Segoe UI Light" panose="020B0502040204020203" pitchFamily="34" charset="0"/>
                </a:rPr>
                <a:t>2</a:t>
              </a:r>
            </a:p>
          </p:txBody>
        </p:sp>
        <p:sp>
          <p:nvSpPr>
            <p:cNvPr id="18" name="Rechthoek 17">
              <a:extLst>
                <a:ext uri="{FF2B5EF4-FFF2-40B4-BE49-F238E27FC236}">
                  <a16:creationId xmlns:a16="http://schemas.microsoft.com/office/drawing/2014/main" id="{3E429F68-BED4-4161-B0CB-EC1769CB4A97}"/>
                </a:ext>
              </a:extLst>
            </p:cNvPr>
            <p:cNvSpPr/>
            <p:nvPr/>
          </p:nvSpPr>
          <p:spPr>
            <a:xfrm>
              <a:off x="12757282" y="1772461"/>
              <a:ext cx="2817995" cy="318048"/>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chemeClr val="accent1"/>
                </a:buClr>
                <a:buSzTx/>
                <a:buFont typeface="Arial" panose="020B0604020202020204" pitchFamily="34" charset="0"/>
                <a:buNone/>
                <a:tabLst/>
                <a:defRPr/>
              </a:pPr>
              <a:r>
                <a:rPr kumimoji="0" lang="en-US" sz="1100" b="0" i="0" u="none" strike="noStrike" kern="0" cap="none" spc="0" normalizeH="0" baseline="0" noProof="0">
                  <a:ln>
                    <a:noFill/>
                  </a:ln>
                  <a:solidFill>
                    <a:srgbClr val="000000"/>
                  </a:solidFill>
                  <a:effectLst/>
                  <a:uLnTx/>
                  <a:uFillTx/>
                  <a:latin typeface="+mn-lt"/>
                  <a:cs typeface="Segoe UI Light" panose="020B0502040204020203" pitchFamily="34" charset="0"/>
                </a:rPr>
                <a:t>Select the preferred video</a:t>
              </a:r>
              <a:br>
                <a:rPr kumimoji="0" lang="en-US" sz="1100" b="0" i="0" u="none" strike="noStrike" kern="0" cap="none" spc="0" normalizeH="0" baseline="0" noProof="0">
                  <a:ln>
                    <a:noFill/>
                  </a:ln>
                  <a:solidFill>
                    <a:srgbClr val="000000"/>
                  </a:solidFill>
                  <a:effectLst/>
                  <a:uLnTx/>
                  <a:uFillTx/>
                  <a:latin typeface="+mn-lt"/>
                  <a:cs typeface="Segoe UI Light" panose="020B0502040204020203" pitchFamily="34" charset="0"/>
                </a:rPr>
              </a:br>
              <a:r>
                <a:rPr kumimoji="0" lang="en-US" sz="1100" b="0" i="0" u="none" strike="noStrike" kern="0" cap="none" spc="0" normalizeH="0" baseline="0" noProof="0">
                  <a:ln>
                    <a:noFill/>
                  </a:ln>
                  <a:solidFill>
                    <a:srgbClr val="000000"/>
                  </a:solidFill>
                  <a:effectLst/>
                  <a:uLnTx/>
                  <a:uFillTx/>
                  <a:latin typeface="+mn-lt"/>
                  <a:cs typeface="Segoe UI Light" panose="020B0502040204020203" pitchFamily="34" charset="0"/>
                </a:rPr>
                <a:t>and click </a:t>
              </a:r>
              <a:r>
                <a:rPr kumimoji="0" lang="en-US" sz="1100" b="1" i="0" u="none" strike="noStrike" kern="0" cap="none" spc="0" normalizeH="0" baseline="0" noProof="0">
                  <a:ln>
                    <a:noFill/>
                  </a:ln>
                  <a:solidFill>
                    <a:srgbClr val="000000"/>
                  </a:solidFill>
                  <a:effectLst/>
                  <a:uLnTx/>
                  <a:uFillTx/>
                  <a:latin typeface="+mn-lt"/>
                  <a:cs typeface="Segoe UI Light" panose="020B0502040204020203" pitchFamily="34" charset="0"/>
                </a:rPr>
                <a:t>‘Insert’</a:t>
              </a:r>
              <a:r>
                <a:rPr kumimoji="0" lang="en-US" sz="1100" b="0" i="0" u="none" strike="noStrike" kern="0" cap="none" spc="0" normalizeH="0" baseline="0" noProof="0">
                  <a:ln>
                    <a:noFill/>
                  </a:ln>
                  <a:solidFill>
                    <a:srgbClr val="000000"/>
                  </a:solidFill>
                  <a:effectLst/>
                  <a:uLnTx/>
                  <a:uFillTx/>
                  <a:latin typeface="+mn-lt"/>
                  <a:cs typeface="Segoe UI Light" panose="020B0502040204020203" pitchFamily="34" charset="0"/>
                </a:rPr>
                <a:t>.</a:t>
              </a:r>
              <a:endParaRPr kumimoji="0" lang="en-US" sz="1100" b="1" i="0" u="none" strike="noStrike" kern="0" cap="none" spc="0" normalizeH="0" baseline="0" noProof="0">
                <a:ln>
                  <a:noFill/>
                </a:ln>
                <a:solidFill>
                  <a:srgbClr val="000000"/>
                </a:solidFill>
                <a:effectLst/>
                <a:uLnTx/>
                <a:uFillTx/>
                <a:latin typeface="+mn-lt"/>
                <a:cs typeface="Segoe UI Light" panose="020B0502040204020203" pitchFamily="34" charset="0"/>
              </a:endParaRPr>
            </a:p>
          </p:txBody>
        </p:sp>
        <p:grpSp>
          <p:nvGrpSpPr>
            <p:cNvPr id="19" name="Groep 18">
              <a:extLst>
                <a:ext uri="{FF2B5EF4-FFF2-40B4-BE49-F238E27FC236}">
                  <a16:creationId xmlns:a16="http://schemas.microsoft.com/office/drawing/2014/main" id="{4EDBD9DA-A5DA-41C3-9208-B5BD787C64EE}"/>
                </a:ext>
              </a:extLst>
            </p:cNvPr>
            <p:cNvGrpSpPr/>
            <p:nvPr/>
          </p:nvGrpSpPr>
          <p:grpSpPr>
            <a:xfrm>
              <a:off x="12757282" y="2184550"/>
              <a:ext cx="825500" cy="209550"/>
              <a:chOff x="13504624" y="2482850"/>
              <a:chExt cx="825500" cy="209550"/>
            </a:xfrm>
          </p:grpSpPr>
          <p:sp>
            <p:nvSpPr>
              <p:cNvPr id="40" name="Rechthoek 39">
                <a:extLst>
                  <a:ext uri="{FF2B5EF4-FFF2-40B4-BE49-F238E27FC236}">
                    <a16:creationId xmlns:a16="http://schemas.microsoft.com/office/drawing/2014/main" id="{D3F4EE37-11E4-4B0E-83AE-F1A6BEA899A5}"/>
                  </a:ext>
                </a:extLst>
              </p:cNvPr>
              <p:cNvSpPr/>
              <p:nvPr/>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80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r>
                  <a:rPr lang="en-US" sz="800" b="0" noProof="0">
                    <a:solidFill>
                      <a:schemeClr val="tx1"/>
                    </a:solidFill>
                    <a:latin typeface="Arial" panose="020B0604020202020204" pitchFamily="34" charset="0"/>
                    <a:cs typeface="Arial" panose="020B0604020202020204" pitchFamily="34" charset="0"/>
                  </a:rPr>
                  <a:t>Insert</a:t>
                </a:r>
              </a:p>
            </p:txBody>
          </p:sp>
          <p:cxnSp>
            <p:nvCxnSpPr>
              <p:cNvPr id="41" name="Rechte verbindingslijn 40">
                <a:extLst>
                  <a:ext uri="{FF2B5EF4-FFF2-40B4-BE49-F238E27FC236}">
                    <a16:creationId xmlns:a16="http://schemas.microsoft.com/office/drawing/2014/main" id="{DE8A8C67-4337-42E2-9B07-70491F7FBDB9}"/>
                  </a:ext>
                </a:extLst>
              </p:cNvPr>
              <p:cNvCxnSpPr/>
              <p:nvPr/>
            </p:nvCxnSpPr>
            <p:spPr>
              <a:xfrm>
                <a:off x="14155269" y="2515250"/>
                <a:ext cx="0" cy="142717"/>
              </a:xfrm>
              <a:prstGeom prst="line">
                <a:avLst/>
              </a:prstGeom>
              <a:noFill/>
              <a:ln w="3175" cap="flat" cmpd="sng" algn="ctr">
                <a:solidFill>
                  <a:srgbClr val="44546A"/>
                </a:solidFill>
                <a:prstDash val="solid"/>
              </a:ln>
              <a:effectLst/>
            </p:spPr>
          </p:cxnSp>
          <p:sp>
            <p:nvSpPr>
              <p:cNvPr id="42" name="Gelijkbenige driehoek 41">
                <a:extLst>
                  <a:ext uri="{FF2B5EF4-FFF2-40B4-BE49-F238E27FC236}">
                    <a16:creationId xmlns:a16="http://schemas.microsoft.com/office/drawing/2014/main" id="{12223F91-D2E0-4243-9AD9-02BD2A62B0AC}"/>
                  </a:ext>
                </a:extLst>
              </p:cNvPr>
              <p:cNvSpPr/>
              <p:nvPr/>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a:solidFill>
                    <a:schemeClr val="tx1"/>
                  </a:solidFill>
                </a:endParaRPr>
              </a:p>
            </p:txBody>
          </p:sp>
        </p:grpSp>
        <p:sp>
          <p:nvSpPr>
            <p:cNvPr id="20" name="Ovaal 19">
              <a:extLst>
                <a:ext uri="{FF2B5EF4-FFF2-40B4-BE49-F238E27FC236}">
                  <a16:creationId xmlns:a16="http://schemas.microsoft.com/office/drawing/2014/main" id="{43B2488C-233C-4C21-A20E-9B25A14F78A1}"/>
                </a:ext>
              </a:extLst>
            </p:cNvPr>
            <p:cNvSpPr/>
            <p:nvPr/>
          </p:nvSpPr>
          <p:spPr>
            <a:xfrm>
              <a:off x="12391601" y="2617951"/>
              <a:ext cx="260914" cy="259683"/>
            </a:xfrm>
            <a:prstGeom prst="ellipse">
              <a:avLst/>
            </a:pr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chemeClr val="bg1"/>
                  </a:solidFill>
                  <a:effectLst/>
                  <a:uLnTx/>
                  <a:uFillTx/>
                  <a:latin typeface="+mn-lt"/>
                  <a:cs typeface="Segoe UI Light" panose="020B0502040204020203" pitchFamily="34" charset="0"/>
                </a:rPr>
                <a:t>3</a:t>
              </a:r>
            </a:p>
          </p:txBody>
        </p:sp>
        <p:sp>
          <p:nvSpPr>
            <p:cNvPr id="21" name="Rechthoek 20">
              <a:extLst>
                <a:ext uri="{FF2B5EF4-FFF2-40B4-BE49-F238E27FC236}">
                  <a16:creationId xmlns:a16="http://schemas.microsoft.com/office/drawing/2014/main" id="{DC4FB0AA-C655-47FE-B869-E3862EF8BA32}"/>
                </a:ext>
              </a:extLst>
            </p:cNvPr>
            <p:cNvSpPr/>
            <p:nvPr/>
          </p:nvSpPr>
          <p:spPr>
            <a:xfrm>
              <a:off x="12757283" y="2684014"/>
              <a:ext cx="2817996" cy="887319"/>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chemeClr val="accent1"/>
                </a:buClr>
                <a:buSzTx/>
                <a:buFont typeface="Arial" panose="020B0604020202020204" pitchFamily="34" charset="0"/>
                <a:buNone/>
                <a:tabLst/>
                <a:defRPr/>
              </a:pPr>
              <a:r>
                <a:rPr kumimoji="0" lang="en-US" sz="1100" b="0" i="0" u="none" strike="noStrike" kern="0" cap="none" spc="0" normalizeH="0" baseline="0" noProof="0">
                  <a:ln>
                    <a:noFill/>
                  </a:ln>
                  <a:solidFill>
                    <a:srgbClr val="000000"/>
                  </a:solidFill>
                  <a:effectLst/>
                  <a:uLnTx/>
                  <a:uFillTx/>
                  <a:latin typeface="+mn-lt"/>
                  <a:cs typeface="Segoe UI Light" panose="020B0502040204020203" pitchFamily="34" charset="0"/>
                </a:rPr>
                <a:t>To scale or drag the video, go to the tab </a:t>
              </a:r>
              <a:r>
                <a:rPr kumimoji="0" lang="en-US" sz="1100" b="1" i="0" u="none" strike="noStrike" kern="0" cap="none" spc="0" normalizeH="0" baseline="0" noProof="0">
                  <a:ln>
                    <a:noFill/>
                  </a:ln>
                  <a:solidFill>
                    <a:srgbClr val="000000"/>
                  </a:solidFill>
                  <a:effectLst/>
                  <a:uLnTx/>
                  <a:uFillTx/>
                  <a:latin typeface="+mn-lt"/>
                  <a:cs typeface="Segoe UI Light" panose="020B0502040204020203" pitchFamily="34" charset="0"/>
                </a:rPr>
                <a:t>‘Video Tools - Format’</a:t>
              </a:r>
              <a:r>
                <a:rPr kumimoji="0" lang="en-US" sz="1100" b="0" i="0" u="none" strike="noStrike" kern="0" cap="none" spc="0" normalizeH="0" baseline="0" noProof="0">
                  <a:ln>
                    <a:noFill/>
                  </a:ln>
                  <a:solidFill>
                    <a:srgbClr val="000000"/>
                  </a:solidFill>
                  <a:effectLst/>
                  <a:uLnTx/>
                  <a:uFillTx/>
                  <a:latin typeface="+mn-lt"/>
                  <a:cs typeface="Segoe UI Light" panose="020B0502040204020203" pitchFamily="34" charset="0"/>
                </a:rPr>
                <a:t> and click on</a:t>
              </a:r>
              <a:br>
                <a:rPr kumimoji="0" lang="en-US" sz="1100" b="0" i="0" u="none" strike="noStrike" kern="0" cap="none" spc="0" normalizeH="0" baseline="0" noProof="0">
                  <a:ln>
                    <a:noFill/>
                  </a:ln>
                  <a:solidFill>
                    <a:srgbClr val="000000"/>
                  </a:solidFill>
                  <a:effectLst/>
                  <a:uLnTx/>
                  <a:uFillTx/>
                  <a:latin typeface="+mn-lt"/>
                  <a:cs typeface="Segoe UI Light" panose="020B0502040204020203" pitchFamily="34" charset="0"/>
                </a:rPr>
              </a:br>
              <a:r>
                <a:rPr kumimoji="0" lang="en-US" sz="1100" b="0" i="0" u="none" strike="noStrike" kern="0" cap="none" spc="0" normalizeH="0" baseline="0" noProof="0">
                  <a:ln>
                    <a:noFill/>
                  </a:ln>
                  <a:solidFill>
                    <a:srgbClr val="000000"/>
                  </a:solidFill>
                  <a:effectLst/>
                  <a:uLnTx/>
                  <a:uFillTx/>
                  <a:latin typeface="+mn-lt"/>
                  <a:cs typeface="Segoe UI Light" panose="020B0502040204020203" pitchFamily="34" charset="0"/>
                </a:rPr>
                <a:t>the button </a:t>
              </a:r>
              <a:r>
                <a:rPr kumimoji="0" lang="en-US" sz="1100" b="1" i="0" u="none" strike="noStrike" kern="0" cap="none" spc="0" normalizeH="0" baseline="0" noProof="0">
                  <a:ln>
                    <a:noFill/>
                  </a:ln>
                  <a:solidFill>
                    <a:srgbClr val="000000"/>
                  </a:solidFill>
                  <a:effectLst/>
                  <a:uLnTx/>
                  <a:uFillTx/>
                  <a:latin typeface="+mn-lt"/>
                  <a:cs typeface="Segoe UI Light" panose="020B0502040204020203" pitchFamily="34" charset="0"/>
                </a:rPr>
                <a:t>‘Crop’</a:t>
              </a:r>
              <a:r>
                <a:rPr kumimoji="0" lang="en-US" sz="1100" b="0" i="0" u="none" strike="noStrike" kern="0" cap="none" spc="0" normalizeH="0" baseline="0" noProof="0">
                  <a:ln>
                    <a:noFill/>
                  </a:ln>
                  <a:solidFill>
                    <a:srgbClr val="000000"/>
                  </a:solidFill>
                  <a:effectLst/>
                  <a:uLnTx/>
                  <a:uFillTx/>
                  <a:latin typeface="+mn-lt"/>
                  <a:cs typeface="Segoe UI Light" panose="020B0502040204020203" pitchFamily="34" charset="0"/>
                </a:rPr>
                <a:t>.</a:t>
              </a:r>
              <a:br>
                <a:rPr kumimoji="0" lang="en-US" sz="1100" b="0" i="0" u="none" strike="noStrike" kern="0" cap="none" spc="0" normalizeH="0" baseline="0" noProof="0">
                  <a:ln>
                    <a:noFill/>
                  </a:ln>
                  <a:solidFill>
                    <a:srgbClr val="000000"/>
                  </a:solidFill>
                  <a:effectLst/>
                  <a:uLnTx/>
                  <a:uFillTx/>
                  <a:latin typeface="+mn-lt"/>
                  <a:cs typeface="Segoe UI Light" panose="020B0502040204020203" pitchFamily="34" charset="0"/>
                </a:rPr>
              </a:br>
              <a:r>
                <a:rPr kumimoji="0" lang="en-US" sz="1100" b="0" i="0" u="none" strike="noStrike" kern="0" cap="none" spc="0" normalizeH="0" baseline="0" noProof="0">
                  <a:ln>
                    <a:noFill/>
                  </a:ln>
                  <a:solidFill>
                    <a:srgbClr val="000000"/>
                  </a:solidFill>
                  <a:effectLst/>
                  <a:uLnTx/>
                  <a:uFillTx/>
                  <a:latin typeface="+mn-lt"/>
                  <a:cs typeface="Segoe UI Light" panose="020B0502040204020203" pitchFamily="34" charset="0"/>
                </a:rPr>
                <a:t>Scale the video with the spheres and scale the video frame with the corners.</a:t>
              </a:r>
              <a:endParaRPr kumimoji="0" lang="en-US" sz="1100" b="1" i="0" u="none" strike="noStrike" kern="0" cap="none" spc="0" normalizeH="0" baseline="0" noProof="0">
                <a:ln>
                  <a:noFill/>
                </a:ln>
                <a:solidFill>
                  <a:srgbClr val="000000"/>
                </a:solidFill>
                <a:effectLst/>
                <a:uLnTx/>
                <a:uFillTx/>
                <a:latin typeface="+mn-lt"/>
                <a:cs typeface="Segoe UI Light" panose="020B0502040204020203" pitchFamily="34" charset="0"/>
              </a:endParaRPr>
            </a:p>
          </p:txBody>
        </p:sp>
        <p:cxnSp>
          <p:nvCxnSpPr>
            <p:cNvPr id="22" name="Rechte verbindingslijn 21">
              <a:extLst>
                <a:ext uri="{FF2B5EF4-FFF2-40B4-BE49-F238E27FC236}">
                  <a16:creationId xmlns:a16="http://schemas.microsoft.com/office/drawing/2014/main" id="{BFE7F268-1AC7-4A37-89FB-0DEFEA81859D}"/>
                </a:ext>
              </a:extLst>
            </p:cNvPr>
            <p:cNvCxnSpPr>
              <a:cxnSpLocks/>
            </p:cNvCxnSpPr>
            <p:nvPr/>
          </p:nvCxnSpPr>
          <p:spPr>
            <a:xfrm>
              <a:off x="12397261" y="2499789"/>
              <a:ext cx="3178017" cy="0"/>
            </a:xfrm>
            <a:prstGeom prst="line">
              <a:avLst/>
            </a:prstGeom>
            <a:noFill/>
            <a:ln w="3175" cap="flat" cmpd="sng" algn="ctr">
              <a:solidFill>
                <a:schemeClr val="accent1"/>
              </a:solidFill>
              <a:prstDash val="solid"/>
            </a:ln>
            <a:effectLst/>
          </p:spPr>
        </p:cxnSp>
        <p:grpSp>
          <p:nvGrpSpPr>
            <p:cNvPr id="23" name="Groep 22">
              <a:extLst>
                <a:ext uri="{FF2B5EF4-FFF2-40B4-BE49-F238E27FC236}">
                  <a16:creationId xmlns:a16="http://schemas.microsoft.com/office/drawing/2014/main" id="{F1600D6F-E634-4100-9036-73694CBEDFB6}"/>
                </a:ext>
              </a:extLst>
            </p:cNvPr>
            <p:cNvGrpSpPr/>
            <p:nvPr/>
          </p:nvGrpSpPr>
          <p:grpSpPr>
            <a:xfrm>
              <a:off x="12696514" y="3527144"/>
              <a:ext cx="514284" cy="612918"/>
              <a:chOff x="12682980" y="3403241"/>
              <a:chExt cx="622284" cy="741632"/>
            </a:xfrm>
          </p:grpSpPr>
          <p:grpSp>
            <p:nvGrpSpPr>
              <p:cNvPr id="24" name="Groep 23">
                <a:extLst>
                  <a:ext uri="{FF2B5EF4-FFF2-40B4-BE49-F238E27FC236}">
                    <a16:creationId xmlns:a16="http://schemas.microsoft.com/office/drawing/2014/main" id="{296B76EC-803A-4C49-AD11-E87612DD5C03}"/>
                  </a:ext>
                </a:extLst>
              </p:cNvPr>
              <p:cNvGrpSpPr/>
              <p:nvPr/>
            </p:nvGrpSpPr>
            <p:grpSpPr>
              <a:xfrm>
                <a:off x="12771568" y="3403241"/>
                <a:ext cx="467138" cy="448489"/>
                <a:chOff x="12782195" y="3403241"/>
                <a:chExt cx="467138" cy="448489"/>
              </a:xfrm>
            </p:grpSpPr>
            <p:grpSp>
              <p:nvGrpSpPr>
                <p:cNvPr id="27" name="Groep 26">
                  <a:extLst>
                    <a:ext uri="{FF2B5EF4-FFF2-40B4-BE49-F238E27FC236}">
                      <a16:creationId xmlns:a16="http://schemas.microsoft.com/office/drawing/2014/main" id="{7AB0BFDB-408F-4EA5-9F5F-CA19F3ACF644}"/>
                    </a:ext>
                  </a:extLst>
                </p:cNvPr>
                <p:cNvGrpSpPr/>
                <p:nvPr/>
              </p:nvGrpSpPr>
              <p:grpSpPr>
                <a:xfrm>
                  <a:off x="12782195" y="3403241"/>
                  <a:ext cx="412967" cy="393907"/>
                  <a:chOff x="13554906" y="3320109"/>
                  <a:chExt cx="443906" cy="423419"/>
                </a:xfrm>
              </p:grpSpPr>
              <p:grpSp>
                <p:nvGrpSpPr>
                  <p:cNvPr id="34" name="Groep 33">
                    <a:extLst>
                      <a:ext uri="{FF2B5EF4-FFF2-40B4-BE49-F238E27FC236}">
                        <a16:creationId xmlns:a16="http://schemas.microsoft.com/office/drawing/2014/main" id="{F7B84895-B28A-42BB-B7C1-CE2672358BFF}"/>
                      </a:ext>
                    </a:extLst>
                  </p:cNvPr>
                  <p:cNvGrpSpPr/>
                  <p:nvPr/>
                </p:nvGrpSpPr>
                <p:grpSpPr>
                  <a:xfrm>
                    <a:off x="13554906" y="3320109"/>
                    <a:ext cx="443906" cy="423419"/>
                    <a:chOff x="12909684" y="1276143"/>
                    <a:chExt cx="443906" cy="423419"/>
                  </a:xfrm>
                </p:grpSpPr>
                <p:sp>
                  <p:nvSpPr>
                    <p:cNvPr id="37" name="Rechthoek 36">
                      <a:extLst>
                        <a:ext uri="{FF2B5EF4-FFF2-40B4-BE49-F238E27FC236}">
                          <a16:creationId xmlns:a16="http://schemas.microsoft.com/office/drawing/2014/main" id="{7B9EC964-BD83-424E-8FBF-71486EF63A8B}"/>
                        </a:ext>
                      </a:extLst>
                    </p:cNvPr>
                    <p:cNvSpPr/>
                    <p:nvPr/>
                  </p:nvSpPr>
                  <p:spPr>
                    <a:xfrm>
                      <a:off x="12918700" y="1285262"/>
                      <a:ext cx="434890" cy="414300"/>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US" sz="800" b="0" noProof="0">
                        <a:solidFill>
                          <a:schemeClr val="tx1"/>
                        </a:solidFill>
                        <a:latin typeface="Arial" panose="020B0604020202020204" pitchFamily="34" charset="0"/>
                        <a:cs typeface="Arial" panose="020B0604020202020204" pitchFamily="34" charset="0"/>
                      </a:endParaRPr>
                    </a:p>
                  </p:txBody>
                </p:sp>
                <p:sp>
                  <p:nvSpPr>
                    <p:cNvPr id="38" name="Rechthoek 37">
                      <a:extLst>
                        <a:ext uri="{FF2B5EF4-FFF2-40B4-BE49-F238E27FC236}">
                          <a16:creationId xmlns:a16="http://schemas.microsoft.com/office/drawing/2014/main" id="{F9AC4196-B001-4300-B342-D5D5888F608C}"/>
                        </a:ext>
                      </a:extLst>
                    </p:cNvPr>
                    <p:cNvSpPr/>
                    <p:nvPr/>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US" sz="800" b="0" noProof="0">
                        <a:solidFill>
                          <a:schemeClr val="tx1"/>
                        </a:solidFill>
                        <a:latin typeface="Arial" panose="020B0604020202020204" pitchFamily="34" charset="0"/>
                        <a:cs typeface="Arial" panose="020B0604020202020204" pitchFamily="34" charset="0"/>
                      </a:endParaRPr>
                    </a:p>
                  </p:txBody>
                </p:sp>
                <p:sp>
                  <p:nvSpPr>
                    <p:cNvPr id="39" name="Ovaal 38">
                      <a:extLst>
                        <a:ext uri="{FF2B5EF4-FFF2-40B4-BE49-F238E27FC236}">
                          <a16:creationId xmlns:a16="http://schemas.microsoft.com/office/drawing/2014/main" id="{70F22601-CF56-4B17-9D92-6B5FBF966D86}"/>
                        </a:ext>
                      </a:extLst>
                    </p:cNvPr>
                    <p:cNvSpPr/>
                    <p:nvPr/>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a:solidFill>
                          <a:schemeClr val="tx1"/>
                        </a:solidFill>
                      </a:endParaRPr>
                    </a:p>
                  </p:txBody>
                </p:sp>
              </p:grpSp>
              <p:pic>
                <p:nvPicPr>
                  <p:cNvPr id="35" name="Afbeelding 34">
                    <a:extLst>
                      <a:ext uri="{FF2B5EF4-FFF2-40B4-BE49-F238E27FC236}">
                        <a16:creationId xmlns:a16="http://schemas.microsoft.com/office/drawing/2014/main" id="{3CC4A597-7D51-4995-AAA3-EF88D4378338}"/>
                      </a:ext>
                    </a:extLst>
                  </p:cNvPr>
                  <p:cNvPicPr>
                    <a:picLocks noChangeAspect="1"/>
                  </p:cNvPicPr>
                  <p:nvPr/>
                </p:nvPicPr>
                <p:blipFill>
                  <a:blip r:embed="rId2">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Lst>
                  </a:blip>
                  <a:stretch>
                    <a:fillRect/>
                  </a:stretch>
                </p:blipFill>
                <p:spPr>
                  <a:xfrm>
                    <a:off x="13567296" y="3424991"/>
                    <a:ext cx="173367" cy="140220"/>
                  </a:xfrm>
                  <a:prstGeom prst="rect">
                    <a:avLst/>
                  </a:prstGeom>
                </p:spPr>
              </p:pic>
              <p:pic>
                <p:nvPicPr>
                  <p:cNvPr id="36" name="Afbeelding 35">
                    <a:extLst>
                      <a:ext uri="{FF2B5EF4-FFF2-40B4-BE49-F238E27FC236}">
                        <a16:creationId xmlns:a16="http://schemas.microsoft.com/office/drawing/2014/main" id="{2CB7D61D-9FD7-4B91-84BF-BE0CEC4D09C9}"/>
                      </a:ext>
                    </a:extLst>
                  </p:cNvPr>
                  <p:cNvPicPr>
                    <a:picLocks noChangeAspect="1"/>
                  </p:cNvPicPr>
                  <p:nvPr/>
                </p:nvPicPr>
                <p:blipFill>
                  <a:blip r:embed="rId2">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Lst>
                  </a:blip>
                  <a:stretch>
                    <a:fillRect/>
                  </a:stretch>
                </p:blipFill>
                <p:spPr>
                  <a:xfrm flipH="1">
                    <a:off x="13635598" y="3454369"/>
                    <a:ext cx="173367" cy="111423"/>
                  </a:xfrm>
                  <a:prstGeom prst="rect">
                    <a:avLst/>
                  </a:prstGeom>
                </p:spPr>
              </p:pic>
            </p:grpSp>
            <p:grpSp>
              <p:nvGrpSpPr>
                <p:cNvPr id="28" name="Groep 27">
                  <a:extLst>
                    <a:ext uri="{FF2B5EF4-FFF2-40B4-BE49-F238E27FC236}">
                      <a16:creationId xmlns:a16="http://schemas.microsoft.com/office/drawing/2014/main" id="{B21DC2F4-1014-42AF-95A2-FC729714A35E}"/>
                    </a:ext>
                  </a:extLst>
                </p:cNvPr>
                <p:cNvGrpSpPr/>
                <p:nvPr/>
              </p:nvGrpSpPr>
              <p:grpSpPr>
                <a:xfrm>
                  <a:off x="13103513" y="3705268"/>
                  <a:ext cx="145820" cy="146462"/>
                  <a:chOff x="13096169" y="3602278"/>
                  <a:chExt cx="145820" cy="146462"/>
                </a:xfrm>
              </p:grpSpPr>
              <p:sp>
                <p:nvSpPr>
                  <p:cNvPr id="32" name="Rechthoek 31">
                    <a:extLst>
                      <a:ext uri="{FF2B5EF4-FFF2-40B4-BE49-F238E27FC236}">
                        <a16:creationId xmlns:a16="http://schemas.microsoft.com/office/drawing/2014/main" id="{06D395E3-8179-4022-91FA-57D81EA4171D}"/>
                      </a:ext>
                    </a:extLst>
                  </p:cNvPr>
                  <p:cNvSpPr/>
                  <p:nvPr/>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a:solidFill>
                        <a:schemeClr val="tx1"/>
                      </a:solidFill>
                    </a:endParaRPr>
                  </a:p>
                </p:txBody>
              </p:sp>
              <p:sp>
                <p:nvSpPr>
                  <p:cNvPr id="33" name="Rechthoek 32">
                    <a:extLst>
                      <a:ext uri="{FF2B5EF4-FFF2-40B4-BE49-F238E27FC236}">
                        <a16:creationId xmlns:a16="http://schemas.microsoft.com/office/drawing/2014/main" id="{D3D2D5E3-6FCF-4659-A3CB-275A7820849D}"/>
                      </a:ext>
                    </a:extLst>
                  </p:cNvPr>
                  <p:cNvSpPr/>
                  <p:nvPr/>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a:solidFill>
                        <a:schemeClr val="tx1"/>
                      </a:solidFill>
                    </a:endParaRPr>
                  </a:p>
                </p:txBody>
              </p:sp>
            </p:grpSp>
            <p:grpSp>
              <p:nvGrpSpPr>
                <p:cNvPr id="29" name="Groep 28">
                  <a:extLst>
                    <a:ext uri="{FF2B5EF4-FFF2-40B4-BE49-F238E27FC236}">
                      <a16:creationId xmlns:a16="http://schemas.microsoft.com/office/drawing/2014/main" id="{0D123A2D-F1CF-48F3-94F0-AB9689A86CCD}"/>
                    </a:ext>
                  </a:extLst>
                </p:cNvPr>
                <p:cNvGrpSpPr/>
                <p:nvPr/>
              </p:nvGrpSpPr>
              <p:grpSpPr>
                <a:xfrm rot="10800000">
                  <a:off x="13061402" y="3665637"/>
                  <a:ext cx="145820" cy="146462"/>
                  <a:chOff x="13096169" y="3602278"/>
                  <a:chExt cx="145820" cy="146462"/>
                </a:xfrm>
              </p:grpSpPr>
              <p:sp>
                <p:nvSpPr>
                  <p:cNvPr id="30" name="Rechthoek 29">
                    <a:extLst>
                      <a:ext uri="{FF2B5EF4-FFF2-40B4-BE49-F238E27FC236}">
                        <a16:creationId xmlns:a16="http://schemas.microsoft.com/office/drawing/2014/main" id="{564DEF08-8CD8-48F0-9E7F-78D27398AE92}"/>
                      </a:ext>
                    </a:extLst>
                  </p:cNvPr>
                  <p:cNvSpPr/>
                  <p:nvPr/>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a:solidFill>
                        <a:schemeClr val="tx1"/>
                      </a:solidFill>
                    </a:endParaRPr>
                  </a:p>
                </p:txBody>
              </p:sp>
              <p:sp>
                <p:nvSpPr>
                  <p:cNvPr id="31" name="Rechthoek 30">
                    <a:extLst>
                      <a:ext uri="{FF2B5EF4-FFF2-40B4-BE49-F238E27FC236}">
                        <a16:creationId xmlns:a16="http://schemas.microsoft.com/office/drawing/2014/main" id="{6CD7BE93-C9DA-48D7-BDCC-4B4A9BC84D3F}"/>
                      </a:ext>
                    </a:extLst>
                  </p:cNvPr>
                  <p:cNvSpPr/>
                  <p:nvPr/>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a:solidFill>
                        <a:schemeClr val="tx1"/>
                      </a:solidFill>
                    </a:endParaRPr>
                  </a:p>
                </p:txBody>
              </p:sp>
            </p:grpSp>
          </p:grpSp>
          <p:sp>
            <p:nvSpPr>
              <p:cNvPr id="25" name="Rechthoek 24">
                <a:extLst>
                  <a:ext uri="{FF2B5EF4-FFF2-40B4-BE49-F238E27FC236}">
                    <a16:creationId xmlns:a16="http://schemas.microsoft.com/office/drawing/2014/main" id="{8ABD5080-4FE7-4F91-BB58-0E774EEC960B}"/>
                  </a:ext>
                </a:extLst>
              </p:cNvPr>
              <p:cNvSpPr/>
              <p:nvPr/>
            </p:nvSpPr>
            <p:spPr>
              <a:xfrm>
                <a:off x="12682980" y="3889890"/>
                <a:ext cx="622284"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en-US" sz="900" b="0" noProof="0">
                    <a:solidFill>
                      <a:schemeClr val="tx1"/>
                    </a:solidFill>
                    <a:latin typeface="Arial" panose="020B0604020202020204" pitchFamily="34" charset="0"/>
                    <a:cs typeface="Arial" panose="020B0604020202020204" pitchFamily="34" charset="0"/>
                  </a:rPr>
                  <a:t>Crop</a:t>
                </a:r>
              </a:p>
            </p:txBody>
          </p:sp>
          <p:sp>
            <p:nvSpPr>
              <p:cNvPr id="26" name="Gelijkbenige driehoek 25">
                <a:extLst>
                  <a:ext uri="{FF2B5EF4-FFF2-40B4-BE49-F238E27FC236}">
                    <a16:creationId xmlns:a16="http://schemas.microsoft.com/office/drawing/2014/main" id="{9DA9D571-F62E-4402-8F63-E9C2198BACBF}"/>
                  </a:ext>
                </a:extLst>
              </p:cNvPr>
              <p:cNvSpPr/>
              <p:nvPr/>
            </p:nvSpPr>
            <p:spPr>
              <a:xfrm rot="10800000">
                <a:off x="12950688" y="4093726"/>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a:solidFill>
                    <a:schemeClr val="tx1"/>
                  </a:solidFill>
                </a:endParaRPr>
              </a:p>
            </p:txBody>
          </p:sp>
        </p:grpSp>
      </p:grpSp>
      <p:sp>
        <p:nvSpPr>
          <p:cNvPr id="53" name="Tijdelijke aanduiding voor tekst 8">
            <a:extLst>
              <a:ext uri="{FF2B5EF4-FFF2-40B4-BE49-F238E27FC236}">
                <a16:creationId xmlns:a16="http://schemas.microsoft.com/office/drawing/2014/main" id="{8C4C0841-0DE0-42D0-8D8E-D01218F51BDA}"/>
              </a:ext>
            </a:extLst>
          </p:cNvPr>
          <p:cNvSpPr>
            <a:spLocks noGrp="1"/>
          </p:cNvSpPr>
          <p:nvPr>
            <p:ph type="body" sz="quarter" idx="15" hasCustomPrompt="1"/>
          </p:nvPr>
        </p:nvSpPr>
        <p:spPr>
          <a:xfrm>
            <a:off x="9636918" y="6279356"/>
            <a:ext cx="1852613" cy="290513"/>
          </a:xfrm>
          <a:blipFill>
            <a:blip r:embed="rId4">
              <a:lum bright="70000" contrast="-70000"/>
            </a:blip>
            <a:srcRect/>
            <a:stretch>
              <a:fillRect l="5400" t="3218" r="5360" b="-1638"/>
            </a:stretch>
          </a:blipFill>
        </p:spPr>
        <p:txBody>
          <a:bodyPr/>
          <a:lstStyle>
            <a:lvl1pPr marL="0" indent="0">
              <a:buNone/>
              <a:defRPr/>
            </a:lvl1pPr>
          </a:lstStyle>
          <a:p>
            <a:pPr lvl="0"/>
            <a:r>
              <a:rPr lang="nl-NL"/>
              <a:t>  </a:t>
            </a:r>
          </a:p>
        </p:txBody>
      </p:sp>
    </p:spTree>
    <p:extLst>
      <p:ext uri="{BB962C8B-B14F-4D97-AF65-F5344CB8AC3E}">
        <p14:creationId xmlns:p14="http://schemas.microsoft.com/office/powerpoint/2010/main" val="2709582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50% GRAFIEK, 50% TEKST">
    <p:spTree>
      <p:nvGrpSpPr>
        <p:cNvPr id="1" name=""/>
        <p:cNvGrpSpPr/>
        <p:nvPr/>
      </p:nvGrpSpPr>
      <p:grpSpPr>
        <a:xfrm>
          <a:off x="0" y="0"/>
          <a:ext cx="0" cy="0"/>
          <a:chOff x="0" y="0"/>
          <a:chExt cx="0" cy="0"/>
        </a:xfrm>
      </p:grpSpPr>
      <p:sp>
        <p:nvSpPr>
          <p:cNvPr id="13" name="Tijdelijke aanduiding voor grafiek 12"/>
          <p:cNvSpPr>
            <a:spLocks noGrp="1"/>
          </p:cNvSpPr>
          <p:nvPr>
            <p:ph type="chart" sz="quarter" idx="14" hasCustomPrompt="1"/>
          </p:nvPr>
        </p:nvSpPr>
        <p:spPr>
          <a:xfrm>
            <a:off x="6224556" y="1485900"/>
            <a:ext cx="5154645" cy="4521200"/>
          </a:xfrm>
          <a:prstGeom prst="rect">
            <a:avLst/>
          </a:prstGeom>
          <a:noFill/>
          <a:ln>
            <a:noFill/>
          </a:ln>
        </p:spPr>
        <p:txBody>
          <a:bodyPr bIns="1620000" anchor="ctr"/>
          <a:lstStyle>
            <a:lvl1pPr marL="0" indent="0" algn="ctr">
              <a:lnSpc>
                <a:spcPct val="90000"/>
              </a:lnSpc>
              <a:spcBef>
                <a:spcPts val="0"/>
              </a:spcBef>
              <a:spcAft>
                <a:spcPts val="0"/>
              </a:spcAft>
              <a:buNone/>
              <a:defRPr sz="1500" i="1">
                <a:solidFill>
                  <a:schemeClr val="tx1">
                    <a:lumMod val="50000"/>
                    <a:lumOff val="50000"/>
                  </a:schemeClr>
                </a:solidFill>
              </a:defRPr>
            </a:lvl1pPr>
          </a:lstStyle>
          <a:p>
            <a:r>
              <a:rPr lang="nl-NL"/>
              <a:t>Klik op het onderstaande icoon </a:t>
            </a:r>
            <a:br>
              <a:rPr lang="nl-NL"/>
            </a:br>
            <a:r>
              <a:rPr lang="nl-NL"/>
              <a:t>om een grafiek in te voegen.</a:t>
            </a:r>
            <a:br>
              <a:rPr lang="nl-NL"/>
            </a:br>
            <a:br>
              <a:rPr lang="nl-NL"/>
            </a:br>
            <a:r>
              <a:rPr lang="nl-NL"/>
              <a:t>Meer hulp nodig? </a:t>
            </a:r>
            <a:br>
              <a:rPr lang="nl-NL"/>
            </a:br>
            <a:r>
              <a:rPr lang="nl-NL"/>
              <a:t>Aan de zijkanten van de slides zijn instructies </a:t>
            </a:r>
            <a:br>
              <a:rPr lang="nl-NL"/>
            </a:br>
            <a:r>
              <a:rPr lang="nl-NL"/>
              <a:t>geplaatst voor verdere informatie.</a:t>
            </a:r>
          </a:p>
        </p:txBody>
      </p:sp>
      <p:sp>
        <p:nvSpPr>
          <p:cNvPr id="4" name="Tijdelijke aanduiding voor datum 3"/>
          <p:cNvSpPr>
            <a:spLocks noGrp="1"/>
          </p:cNvSpPr>
          <p:nvPr>
            <p:ph type="dt" sz="half" idx="10"/>
          </p:nvPr>
        </p:nvSpPr>
        <p:spPr/>
        <p:txBody>
          <a:bodyPr/>
          <a:lstStyle/>
          <a:p>
            <a:fld id="{EE4205AE-69BD-474F-B827-0C9A61617AE1}" type="datetimeFigureOut">
              <a:rPr lang="en-US" smtClean="0"/>
              <a:t>9/3/2019</a:t>
            </a:fld>
            <a:endParaRPr lang="en-US"/>
          </a:p>
        </p:txBody>
      </p:sp>
      <p:sp>
        <p:nvSpPr>
          <p:cNvPr id="5" name="Tijdelijke aanduiding voor voettekst 4"/>
          <p:cNvSpPr>
            <a:spLocks noGrp="1"/>
          </p:cNvSpPr>
          <p:nvPr>
            <p:ph type="ftr" sz="quarter" idx="11"/>
          </p:nvPr>
        </p:nvSpPr>
        <p:spPr/>
        <p:txBody>
          <a:bodyPr/>
          <a:lstStyle>
            <a:lvl1pPr>
              <a:defRPr/>
            </a:lvl1pPr>
          </a:lstStyle>
          <a:p>
            <a:endParaRPr lang="en-US"/>
          </a:p>
        </p:txBody>
      </p:sp>
      <p:sp>
        <p:nvSpPr>
          <p:cNvPr id="6" name="Tijdelijke aanduiding voor dianummer 5"/>
          <p:cNvSpPr>
            <a:spLocks noGrp="1"/>
          </p:cNvSpPr>
          <p:nvPr>
            <p:ph type="sldNum" sz="quarter" idx="12"/>
          </p:nvPr>
        </p:nvSpPr>
        <p:spPr/>
        <p:txBody>
          <a:bodyPr/>
          <a:lstStyle/>
          <a:p>
            <a:fld id="{90F9D532-E951-764E-9715-776F344DAD35}" type="slidenum">
              <a:rPr lang="en-US" smtClean="0"/>
              <a:t>‹#›</a:t>
            </a:fld>
            <a:endParaRPr lang="en-US"/>
          </a:p>
        </p:txBody>
      </p:sp>
      <p:sp>
        <p:nvSpPr>
          <p:cNvPr id="7" name="Tekstvak 6"/>
          <p:cNvSpPr txBox="1"/>
          <p:nvPr/>
        </p:nvSpPr>
        <p:spPr>
          <a:xfrm>
            <a:off x="-10750" y="-662296"/>
            <a:ext cx="12192000" cy="461665"/>
          </a:xfrm>
          <a:prstGeom prst="rect">
            <a:avLst/>
          </a:prstGeom>
          <a:noFill/>
        </p:spPr>
        <p:txBody>
          <a:bodyPr wrap="square" rtlCol="0">
            <a:spAutoFit/>
          </a:bodyPr>
          <a:lstStyle/>
          <a:p>
            <a:pPr marL="0" algn="ctr" defTabSz="914400" rtl="0" eaLnBrk="1" latinLnBrk="0" hangingPunct="1"/>
            <a:r>
              <a:rPr lang="nl-NL" sz="2400" b="0" kern="1200" spc="50" baseline="0">
                <a:solidFill>
                  <a:schemeClr val="accent2"/>
                </a:solidFill>
                <a:latin typeface="+mj-lt"/>
                <a:ea typeface="+mn-ea"/>
                <a:cs typeface="Calibri" panose="020F0502020204030204" pitchFamily="34" charset="0"/>
              </a:rPr>
              <a:t>50% GRAFIEK, 50% TEKST</a:t>
            </a:r>
          </a:p>
        </p:txBody>
      </p:sp>
      <p:sp>
        <p:nvSpPr>
          <p:cNvPr id="216" name="Titel 1">
            <a:extLst>
              <a:ext uri="{FF2B5EF4-FFF2-40B4-BE49-F238E27FC236}">
                <a16:creationId xmlns:a16="http://schemas.microsoft.com/office/drawing/2014/main" id="{B27CB507-E10B-4161-8F57-5C9619CD8B06}"/>
              </a:ext>
            </a:extLst>
          </p:cNvPr>
          <p:cNvSpPr>
            <a:spLocks noGrp="1"/>
          </p:cNvSpPr>
          <p:nvPr>
            <p:ph type="title" hasCustomPrompt="1"/>
          </p:nvPr>
        </p:nvSpPr>
        <p:spPr>
          <a:xfrm>
            <a:off x="558162" y="741500"/>
            <a:ext cx="10821038" cy="490400"/>
          </a:xfrm>
        </p:spPr>
        <p:txBody>
          <a:bodyPr lIns="0" tIns="0" rIns="0" bIns="0"/>
          <a:lstStyle>
            <a:lvl1pPr>
              <a:defRPr/>
            </a:lvl1pPr>
          </a:lstStyle>
          <a:p>
            <a:r>
              <a:rPr lang="nl-NL"/>
              <a:t>Plaats hier je titel</a:t>
            </a:r>
          </a:p>
        </p:txBody>
      </p:sp>
      <p:sp>
        <p:nvSpPr>
          <p:cNvPr id="217" name="Tijdelijke aanduiding voor verticale tekst 2">
            <a:extLst>
              <a:ext uri="{FF2B5EF4-FFF2-40B4-BE49-F238E27FC236}">
                <a16:creationId xmlns:a16="http://schemas.microsoft.com/office/drawing/2014/main" id="{A48686BC-56FB-4406-887F-2C82F457A695}"/>
              </a:ext>
            </a:extLst>
          </p:cNvPr>
          <p:cNvSpPr>
            <a:spLocks noGrp="1"/>
          </p:cNvSpPr>
          <p:nvPr>
            <p:ph type="body" orient="vert" idx="1" hasCustomPrompt="1"/>
          </p:nvPr>
        </p:nvSpPr>
        <p:spPr>
          <a:xfrm>
            <a:off x="558181" y="1485900"/>
            <a:ext cx="5372673" cy="4521200"/>
          </a:xfrm>
        </p:spPr>
        <p:txBody>
          <a:bodyPr vert="horz" lIns="0" tIns="0" rIns="0" bIns="0"/>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nl-NL"/>
              <a:t>Klik hier om een </a:t>
            </a:r>
            <a:r>
              <a:rPr lang="nl-NL" err="1"/>
              <a:t>bullet</a:t>
            </a:r>
            <a:r>
              <a:rPr lang="nl-NL"/>
              <a:t> te plaatsen. Meer hulp nodig? Aan de zijkanten van de slides heeft PPT Solutions instructies geplaatst om te helpen met het stijlen- én verwerken van tekst.</a:t>
            </a:r>
          </a:p>
          <a:p>
            <a:pPr lvl="1"/>
            <a:r>
              <a:rPr lang="nl-NL"/>
              <a:t>Sub-</a:t>
            </a:r>
            <a:r>
              <a:rPr lang="nl-NL" err="1"/>
              <a:t>bullet</a:t>
            </a:r>
            <a:endParaRPr lang="nl-NL"/>
          </a:p>
          <a:p>
            <a:pPr lvl="2"/>
            <a:r>
              <a:rPr lang="nl-NL"/>
              <a:t>Leestekst</a:t>
            </a:r>
          </a:p>
          <a:p>
            <a:pPr lvl="3"/>
            <a:r>
              <a:rPr lang="nl-NL"/>
              <a:t>Subtitel</a:t>
            </a:r>
          </a:p>
          <a:p>
            <a:pPr lvl="4"/>
            <a:r>
              <a:rPr lang="nl-NL"/>
              <a:t>Numerieke </a:t>
            </a:r>
            <a:r>
              <a:rPr lang="nl-NL" err="1"/>
              <a:t>bullet</a:t>
            </a:r>
            <a:endParaRPr lang="nl-NL"/>
          </a:p>
          <a:p>
            <a:pPr lvl="5"/>
            <a:r>
              <a:rPr lang="nl-NL" err="1"/>
              <a:t>Bullet</a:t>
            </a:r>
            <a:endParaRPr lang="nl-NL"/>
          </a:p>
          <a:p>
            <a:pPr lvl="6"/>
            <a:r>
              <a:rPr lang="nl-NL"/>
              <a:t>Sub-</a:t>
            </a:r>
            <a:r>
              <a:rPr lang="nl-NL" err="1"/>
              <a:t>bullet</a:t>
            </a:r>
            <a:endParaRPr lang="nl-NL"/>
          </a:p>
          <a:p>
            <a:pPr lvl="7"/>
            <a:r>
              <a:rPr lang="nl-NL"/>
              <a:t>Leestekst</a:t>
            </a:r>
          </a:p>
          <a:p>
            <a:pPr lvl="8"/>
            <a:r>
              <a:rPr lang="nl-NL"/>
              <a:t>Subtitel</a:t>
            </a:r>
          </a:p>
        </p:txBody>
      </p:sp>
      <p:sp>
        <p:nvSpPr>
          <p:cNvPr id="219" name="Tijdelijke aanduiding voor tekst 8">
            <a:extLst>
              <a:ext uri="{FF2B5EF4-FFF2-40B4-BE49-F238E27FC236}">
                <a16:creationId xmlns:a16="http://schemas.microsoft.com/office/drawing/2014/main" id="{F429FA2B-3F80-4CA9-A715-25E4E7E0610E}"/>
              </a:ext>
            </a:extLst>
          </p:cNvPr>
          <p:cNvSpPr>
            <a:spLocks noGrp="1"/>
          </p:cNvSpPr>
          <p:nvPr>
            <p:ph type="body" sz="quarter" idx="21" hasCustomPrompt="1"/>
          </p:nvPr>
        </p:nvSpPr>
        <p:spPr>
          <a:xfrm>
            <a:off x="558162" y="1256693"/>
            <a:ext cx="3188338" cy="95769"/>
          </a:xfrm>
          <a:blipFill>
            <a:blip r:embed="rId2"/>
            <a:srcRect/>
            <a:stretch>
              <a:fillRect t="47320" b="47320"/>
            </a:stretch>
          </a:blipFill>
        </p:spPr>
        <p:txBody>
          <a:bodyPr tIns="1800000" bIns="324000" anchor="t"/>
          <a:lstStyle>
            <a:lvl1pPr marL="0" indent="0" algn="ctr">
              <a:buNone/>
              <a:defRPr sz="1400" b="1">
                <a:solidFill>
                  <a:schemeClr val="bg1"/>
                </a:solidFill>
              </a:defRPr>
            </a:lvl1pPr>
          </a:lstStyle>
          <a:p>
            <a:pPr lvl="0"/>
            <a:r>
              <a:rPr lang="en-US"/>
              <a:t>  </a:t>
            </a:r>
            <a:endParaRPr lang="nl-NL"/>
          </a:p>
        </p:txBody>
      </p:sp>
      <p:grpSp>
        <p:nvGrpSpPr>
          <p:cNvPr id="221" name="Instruction">
            <a:extLst>
              <a:ext uri="{FF2B5EF4-FFF2-40B4-BE49-F238E27FC236}">
                <a16:creationId xmlns:a16="http://schemas.microsoft.com/office/drawing/2014/main" id="{828A403B-A5E8-4739-BFB1-A4E4EC910176}"/>
              </a:ext>
            </a:extLst>
          </p:cNvPr>
          <p:cNvGrpSpPr/>
          <p:nvPr/>
        </p:nvGrpSpPr>
        <p:grpSpPr>
          <a:xfrm>
            <a:off x="-3437547" y="1434"/>
            <a:ext cx="3201327" cy="4495586"/>
            <a:chOff x="-3437547" y="1434"/>
            <a:chExt cx="3201327" cy="4495586"/>
          </a:xfrm>
        </p:grpSpPr>
        <p:sp>
          <p:nvSpPr>
            <p:cNvPr id="222" name="Rechthoek 221">
              <a:extLst>
                <a:ext uri="{FF2B5EF4-FFF2-40B4-BE49-F238E27FC236}">
                  <a16:creationId xmlns:a16="http://schemas.microsoft.com/office/drawing/2014/main" id="{97823631-7953-46AD-A567-2E40EFFE2D84}"/>
                </a:ext>
              </a:extLst>
            </p:cNvPr>
            <p:cNvSpPr/>
            <p:nvPr/>
          </p:nvSpPr>
          <p:spPr>
            <a:xfrm>
              <a:off x="-3419345" y="1434"/>
              <a:ext cx="3176012" cy="191611"/>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80000"/>
                </a:lnSpc>
                <a:spcBef>
                  <a:spcPts val="0"/>
                </a:spcBef>
                <a:spcAft>
                  <a:spcPts val="0"/>
                </a:spcAft>
                <a:buClrTx/>
                <a:buSzTx/>
                <a:buFontTx/>
                <a:buNone/>
                <a:tabLst/>
                <a:defRPr/>
              </a:pPr>
              <a:r>
                <a:rPr kumimoji="0" lang="en-US" sz="1400" b="1" i="0" u="none" strike="noStrike" kern="0" cap="all" spc="0" normalizeH="0" baseline="0" noProof="0">
                  <a:ln>
                    <a:noFill/>
                  </a:ln>
                  <a:solidFill>
                    <a:schemeClr val="accent1"/>
                  </a:solidFill>
                  <a:effectLst/>
                  <a:uLnTx/>
                  <a:uFillTx/>
                  <a:latin typeface="+mj-lt"/>
                  <a:cs typeface="Segoe UI Light" panose="020B0502040204020203" pitchFamily="34" charset="0"/>
                </a:rPr>
                <a:t>Using text levels</a:t>
              </a:r>
            </a:p>
          </p:txBody>
        </p:sp>
        <p:sp>
          <p:nvSpPr>
            <p:cNvPr id="223" name="Ovaal 222">
              <a:extLst>
                <a:ext uri="{FF2B5EF4-FFF2-40B4-BE49-F238E27FC236}">
                  <a16:creationId xmlns:a16="http://schemas.microsoft.com/office/drawing/2014/main" id="{1A830430-2F7E-45D9-BF30-CC3987BFDC11}"/>
                </a:ext>
              </a:extLst>
            </p:cNvPr>
            <p:cNvSpPr/>
            <p:nvPr/>
          </p:nvSpPr>
          <p:spPr>
            <a:xfrm>
              <a:off x="-3425006" y="1719144"/>
              <a:ext cx="260914" cy="259683"/>
            </a:xfrm>
            <a:prstGeom prst="ellipse">
              <a:avLst/>
            </a:pr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chemeClr val="bg1"/>
                  </a:solidFill>
                  <a:effectLst/>
                  <a:uLnTx/>
                  <a:uFillTx/>
                  <a:latin typeface="+mn-lt"/>
                  <a:cs typeface="Segoe UI Light" panose="020B0502040204020203" pitchFamily="34" charset="0"/>
                </a:rPr>
                <a:t>1</a:t>
              </a:r>
            </a:p>
          </p:txBody>
        </p:sp>
        <p:cxnSp>
          <p:nvCxnSpPr>
            <p:cNvPr id="224" name="Rechte verbindingslijn 223">
              <a:extLst>
                <a:ext uri="{FF2B5EF4-FFF2-40B4-BE49-F238E27FC236}">
                  <a16:creationId xmlns:a16="http://schemas.microsoft.com/office/drawing/2014/main" id="{E21C57A6-018D-4F27-9280-C4650E98C32C}"/>
                </a:ext>
              </a:extLst>
            </p:cNvPr>
            <p:cNvCxnSpPr>
              <a:cxnSpLocks/>
            </p:cNvCxnSpPr>
            <p:nvPr/>
          </p:nvCxnSpPr>
          <p:spPr>
            <a:xfrm>
              <a:off x="-3419346" y="243069"/>
              <a:ext cx="3176013" cy="0"/>
            </a:xfrm>
            <a:prstGeom prst="line">
              <a:avLst/>
            </a:prstGeom>
            <a:noFill/>
            <a:ln w="3175" cap="flat" cmpd="sng" algn="ctr">
              <a:solidFill>
                <a:schemeClr val="accent1"/>
              </a:solidFill>
              <a:prstDash val="solid"/>
            </a:ln>
            <a:effectLst/>
          </p:spPr>
        </p:cxnSp>
        <p:grpSp>
          <p:nvGrpSpPr>
            <p:cNvPr id="225" name="Groep 224">
              <a:extLst>
                <a:ext uri="{FF2B5EF4-FFF2-40B4-BE49-F238E27FC236}">
                  <a16:creationId xmlns:a16="http://schemas.microsoft.com/office/drawing/2014/main" id="{1EB9EF6B-7338-4454-843E-AEC20F4F3469}"/>
                </a:ext>
              </a:extLst>
            </p:cNvPr>
            <p:cNvGrpSpPr/>
            <p:nvPr/>
          </p:nvGrpSpPr>
          <p:grpSpPr>
            <a:xfrm>
              <a:off x="-3437547" y="349413"/>
              <a:ext cx="2933825" cy="558875"/>
              <a:chOff x="-3419346" y="368233"/>
              <a:chExt cx="3904920" cy="743862"/>
            </a:xfrm>
          </p:grpSpPr>
          <p:sp>
            <p:nvSpPr>
              <p:cNvPr id="242" name="Rechthoek 241">
                <a:extLst>
                  <a:ext uri="{FF2B5EF4-FFF2-40B4-BE49-F238E27FC236}">
                    <a16:creationId xmlns:a16="http://schemas.microsoft.com/office/drawing/2014/main" id="{42E54EE0-6A88-40F6-A656-52A32E922395}"/>
                  </a:ext>
                </a:extLst>
              </p:cNvPr>
              <p:cNvSpPr/>
              <p:nvPr/>
            </p:nvSpPr>
            <p:spPr>
              <a:xfrm>
                <a:off x="-3294549" y="368233"/>
                <a:ext cx="432805" cy="244981"/>
              </a:xfrm>
              <a:prstGeom prst="rect">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r>
                  <a:rPr lang="en-US" sz="800" b="0" noProof="0">
                    <a:solidFill>
                      <a:srgbClr val="C00000"/>
                    </a:solidFill>
                    <a:latin typeface="Arial" panose="020B0604020202020204" pitchFamily="34" charset="0"/>
                    <a:cs typeface="Arial" panose="020B0604020202020204" pitchFamily="34" charset="0"/>
                  </a:rPr>
                  <a:t>Home</a:t>
                </a:r>
              </a:p>
            </p:txBody>
          </p:sp>
          <p:cxnSp>
            <p:nvCxnSpPr>
              <p:cNvPr id="243" name="Rechte verbindingslijn 242">
                <a:extLst>
                  <a:ext uri="{FF2B5EF4-FFF2-40B4-BE49-F238E27FC236}">
                    <a16:creationId xmlns:a16="http://schemas.microsoft.com/office/drawing/2014/main" id="{7B0CC811-A6D6-4C30-9062-79A613D080AD}"/>
                  </a:ext>
                </a:extLst>
              </p:cNvPr>
              <p:cNvCxnSpPr>
                <a:cxnSpLocks/>
              </p:cNvCxnSpPr>
              <p:nvPr/>
            </p:nvCxnSpPr>
            <p:spPr>
              <a:xfrm>
                <a:off x="-2861744" y="613214"/>
                <a:ext cx="137087" cy="0"/>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4" name="Rechte verbindingslijn 243">
                <a:extLst>
                  <a:ext uri="{FF2B5EF4-FFF2-40B4-BE49-F238E27FC236}">
                    <a16:creationId xmlns:a16="http://schemas.microsoft.com/office/drawing/2014/main" id="{D3CFAE55-12FB-42FC-9207-10EFEC109AC1}"/>
                  </a:ext>
                </a:extLst>
              </p:cNvPr>
              <p:cNvCxnSpPr>
                <a:cxnSpLocks/>
              </p:cNvCxnSpPr>
              <p:nvPr/>
            </p:nvCxnSpPr>
            <p:spPr>
              <a:xfrm>
                <a:off x="-3419346" y="613214"/>
                <a:ext cx="136215" cy="0"/>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45" name="Rechthoek 244">
                <a:extLst>
                  <a:ext uri="{FF2B5EF4-FFF2-40B4-BE49-F238E27FC236}">
                    <a16:creationId xmlns:a16="http://schemas.microsoft.com/office/drawing/2014/main" id="{D855D715-8769-46A9-82B3-BC6F5D8C420C}"/>
                  </a:ext>
                </a:extLst>
              </p:cNvPr>
              <p:cNvSpPr/>
              <p:nvPr/>
            </p:nvSpPr>
            <p:spPr>
              <a:xfrm>
                <a:off x="-3289012" y="589683"/>
                <a:ext cx="422160" cy="640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a:solidFill>
                    <a:schemeClr val="tx1"/>
                  </a:solidFill>
                </a:endParaRPr>
              </a:p>
            </p:txBody>
          </p:sp>
          <p:grpSp>
            <p:nvGrpSpPr>
              <p:cNvPr id="246" name="Groep 245">
                <a:extLst>
                  <a:ext uri="{FF2B5EF4-FFF2-40B4-BE49-F238E27FC236}">
                    <a16:creationId xmlns:a16="http://schemas.microsoft.com/office/drawing/2014/main" id="{2A98B53E-A538-4776-8B97-53C2884D77E6}"/>
                  </a:ext>
                </a:extLst>
              </p:cNvPr>
              <p:cNvGrpSpPr/>
              <p:nvPr/>
            </p:nvGrpSpPr>
            <p:grpSpPr>
              <a:xfrm>
                <a:off x="-3002834" y="720303"/>
                <a:ext cx="182598" cy="143759"/>
                <a:chOff x="-3310843" y="700986"/>
                <a:chExt cx="182598" cy="143759"/>
              </a:xfrm>
            </p:grpSpPr>
            <p:grpSp>
              <p:nvGrpSpPr>
                <p:cNvPr id="285" name="Groep 284">
                  <a:extLst>
                    <a:ext uri="{FF2B5EF4-FFF2-40B4-BE49-F238E27FC236}">
                      <a16:creationId xmlns:a16="http://schemas.microsoft.com/office/drawing/2014/main" id="{B0029607-6088-42D3-ABBA-A4C5AE577D01}"/>
                    </a:ext>
                  </a:extLst>
                </p:cNvPr>
                <p:cNvGrpSpPr/>
                <p:nvPr/>
              </p:nvGrpSpPr>
              <p:grpSpPr>
                <a:xfrm>
                  <a:off x="-3310843" y="700986"/>
                  <a:ext cx="182598" cy="143759"/>
                  <a:chOff x="-3310843" y="700986"/>
                  <a:chExt cx="182598" cy="143759"/>
                </a:xfrm>
              </p:grpSpPr>
              <p:cxnSp>
                <p:nvCxnSpPr>
                  <p:cNvPr id="289" name="Rechte verbindingslijn 288">
                    <a:extLst>
                      <a:ext uri="{FF2B5EF4-FFF2-40B4-BE49-F238E27FC236}">
                        <a16:creationId xmlns:a16="http://schemas.microsoft.com/office/drawing/2014/main" id="{3C7D4230-7095-4780-B14E-F47BE2A74F02}"/>
                      </a:ext>
                    </a:extLst>
                  </p:cNvPr>
                  <p:cNvCxnSpPr/>
                  <p:nvPr/>
                </p:nvCxnSpPr>
                <p:spPr>
                  <a:xfrm>
                    <a:off x="-3310843" y="700986"/>
                    <a:ext cx="182598" cy="0"/>
                  </a:xfrm>
                  <a:prstGeom prst="line">
                    <a:avLst/>
                  </a:prstGeom>
                  <a:noFill/>
                  <a:ln w="9525" cap="flat" cmpd="sng" algn="ctr">
                    <a:solidFill>
                      <a:srgbClr val="292929"/>
                    </a:solidFill>
                    <a:prstDash val="solid"/>
                  </a:ln>
                  <a:effectLst/>
                </p:spPr>
              </p:cxnSp>
              <p:cxnSp>
                <p:nvCxnSpPr>
                  <p:cNvPr id="290" name="Rechte verbindingslijn 289">
                    <a:extLst>
                      <a:ext uri="{FF2B5EF4-FFF2-40B4-BE49-F238E27FC236}">
                        <a16:creationId xmlns:a16="http://schemas.microsoft.com/office/drawing/2014/main" id="{309183EE-AAE4-4DD6-8A94-DDEE148681A9}"/>
                      </a:ext>
                    </a:extLst>
                  </p:cNvPr>
                  <p:cNvCxnSpPr/>
                  <p:nvPr/>
                </p:nvCxnSpPr>
                <p:spPr>
                  <a:xfrm>
                    <a:off x="-3310843" y="844745"/>
                    <a:ext cx="182598" cy="0"/>
                  </a:xfrm>
                  <a:prstGeom prst="line">
                    <a:avLst/>
                  </a:prstGeom>
                  <a:noFill/>
                  <a:ln w="9525" cap="flat" cmpd="sng" algn="ctr">
                    <a:solidFill>
                      <a:srgbClr val="292929"/>
                    </a:solidFill>
                    <a:prstDash val="solid"/>
                  </a:ln>
                  <a:effectLst/>
                </p:spPr>
              </p:cxnSp>
              <p:cxnSp>
                <p:nvCxnSpPr>
                  <p:cNvPr id="291" name="Rechte verbindingslijn 290">
                    <a:extLst>
                      <a:ext uri="{FF2B5EF4-FFF2-40B4-BE49-F238E27FC236}">
                        <a16:creationId xmlns:a16="http://schemas.microsoft.com/office/drawing/2014/main" id="{37517E81-377E-444E-8FD2-7D1373A1CDCE}"/>
                      </a:ext>
                    </a:extLst>
                  </p:cNvPr>
                  <p:cNvCxnSpPr/>
                  <p:nvPr/>
                </p:nvCxnSpPr>
                <p:spPr>
                  <a:xfrm>
                    <a:off x="-3213196" y="808806"/>
                    <a:ext cx="82203" cy="0"/>
                  </a:xfrm>
                  <a:prstGeom prst="line">
                    <a:avLst/>
                  </a:prstGeom>
                  <a:noFill/>
                  <a:ln w="9525" cap="flat" cmpd="sng" algn="ctr">
                    <a:solidFill>
                      <a:srgbClr val="292929"/>
                    </a:solidFill>
                    <a:prstDash val="solid"/>
                  </a:ln>
                  <a:effectLst/>
                </p:spPr>
              </p:cxnSp>
              <p:cxnSp>
                <p:nvCxnSpPr>
                  <p:cNvPr id="292" name="Rechte verbindingslijn 291">
                    <a:extLst>
                      <a:ext uri="{FF2B5EF4-FFF2-40B4-BE49-F238E27FC236}">
                        <a16:creationId xmlns:a16="http://schemas.microsoft.com/office/drawing/2014/main" id="{45B922F7-D63F-402B-BF5D-644AE2A2BA1A}"/>
                      </a:ext>
                    </a:extLst>
                  </p:cNvPr>
                  <p:cNvCxnSpPr/>
                  <p:nvPr/>
                </p:nvCxnSpPr>
                <p:spPr>
                  <a:xfrm>
                    <a:off x="-3213196" y="772866"/>
                    <a:ext cx="82203" cy="0"/>
                  </a:xfrm>
                  <a:prstGeom prst="line">
                    <a:avLst/>
                  </a:prstGeom>
                  <a:noFill/>
                  <a:ln w="9525" cap="flat" cmpd="sng" algn="ctr">
                    <a:solidFill>
                      <a:srgbClr val="292929"/>
                    </a:solidFill>
                    <a:prstDash val="solid"/>
                  </a:ln>
                  <a:effectLst/>
                </p:spPr>
              </p:cxnSp>
              <p:cxnSp>
                <p:nvCxnSpPr>
                  <p:cNvPr id="293" name="Rechte verbindingslijn 292">
                    <a:extLst>
                      <a:ext uri="{FF2B5EF4-FFF2-40B4-BE49-F238E27FC236}">
                        <a16:creationId xmlns:a16="http://schemas.microsoft.com/office/drawing/2014/main" id="{A54CDA7A-69EB-49D4-9974-76B125976A23}"/>
                      </a:ext>
                    </a:extLst>
                  </p:cNvPr>
                  <p:cNvCxnSpPr/>
                  <p:nvPr/>
                </p:nvCxnSpPr>
                <p:spPr>
                  <a:xfrm>
                    <a:off x="-3213196" y="736926"/>
                    <a:ext cx="82203" cy="0"/>
                  </a:xfrm>
                  <a:prstGeom prst="line">
                    <a:avLst/>
                  </a:prstGeom>
                  <a:noFill/>
                  <a:ln w="9525" cap="flat" cmpd="sng" algn="ctr">
                    <a:solidFill>
                      <a:srgbClr val="292929"/>
                    </a:solidFill>
                    <a:prstDash val="solid"/>
                  </a:ln>
                  <a:effectLst/>
                </p:spPr>
              </p:cxnSp>
            </p:grpSp>
            <p:grpSp>
              <p:nvGrpSpPr>
                <p:cNvPr id="286" name="Groep 285">
                  <a:extLst>
                    <a:ext uri="{FF2B5EF4-FFF2-40B4-BE49-F238E27FC236}">
                      <a16:creationId xmlns:a16="http://schemas.microsoft.com/office/drawing/2014/main" id="{B7CFEA94-C47F-45CD-86FF-81A3EEEAA3E3}"/>
                    </a:ext>
                  </a:extLst>
                </p:cNvPr>
                <p:cNvGrpSpPr/>
                <p:nvPr/>
              </p:nvGrpSpPr>
              <p:grpSpPr>
                <a:xfrm flipH="1">
                  <a:off x="-3310774" y="735854"/>
                  <a:ext cx="88801" cy="72568"/>
                  <a:chOff x="-2091059" y="1395403"/>
                  <a:chExt cx="157316" cy="128558"/>
                </a:xfrm>
              </p:grpSpPr>
              <p:sp>
                <p:nvSpPr>
                  <p:cNvPr id="287" name="Rechthoek 286">
                    <a:extLst>
                      <a:ext uri="{FF2B5EF4-FFF2-40B4-BE49-F238E27FC236}">
                        <a16:creationId xmlns:a16="http://schemas.microsoft.com/office/drawing/2014/main" id="{674E86F2-E0C9-47D6-A3FE-DCDB5C7BF430}"/>
                      </a:ext>
                    </a:extLst>
                  </p:cNvPr>
                  <p:cNvSpPr/>
                  <p:nvPr/>
                </p:nvSpPr>
                <p:spPr>
                  <a:xfrm>
                    <a:off x="-2051585" y="1436824"/>
                    <a:ext cx="117842" cy="45718"/>
                  </a:xfrm>
                  <a:prstGeom prst="rect">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a:solidFill>
                        <a:schemeClr val="tx1"/>
                      </a:solidFill>
                    </a:endParaRPr>
                  </a:p>
                </p:txBody>
              </p:sp>
              <p:sp>
                <p:nvSpPr>
                  <p:cNvPr id="288" name="Pijl: punthaak 287">
                    <a:extLst>
                      <a:ext uri="{FF2B5EF4-FFF2-40B4-BE49-F238E27FC236}">
                        <a16:creationId xmlns:a16="http://schemas.microsoft.com/office/drawing/2014/main" id="{38E75133-0827-4CFE-9FAF-D7ADE84AA323}"/>
                      </a:ext>
                    </a:extLst>
                  </p:cNvPr>
                  <p:cNvSpPr/>
                  <p:nvPr/>
                </p:nvSpPr>
                <p:spPr>
                  <a:xfrm flipH="1">
                    <a:off x="-2091059" y="1395403"/>
                    <a:ext cx="128558" cy="128558"/>
                  </a:xfrm>
                  <a:prstGeom prst="chevron">
                    <a:avLst>
                      <a:gd name="adj" fmla="val 47962"/>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a:solidFill>
                        <a:schemeClr val="tx1"/>
                      </a:solidFill>
                    </a:endParaRPr>
                  </a:p>
                </p:txBody>
              </p:sp>
            </p:grpSp>
          </p:grpSp>
          <p:grpSp>
            <p:nvGrpSpPr>
              <p:cNvPr id="247" name="Groep 246">
                <a:extLst>
                  <a:ext uri="{FF2B5EF4-FFF2-40B4-BE49-F238E27FC236}">
                    <a16:creationId xmlns:a16="http://schemas.microsoft.com/office/drawing/2014/main" id="{55024CC4-9AF6-4F0E-B375-5189F12E65BA}"/>
                  </a:ext>
                </a:extLst>
              </p:cNvPr>
              <p:cNvGrpSpPr/>
              <p:nvPr/>
            </p:nvGrpSpPr>
            <p:grpSpPr>
              <a:xfrm>
                <a:off x="-3326107" y="720303"/>
                <a:ext cx="182598" cy="143759"/>
                <a:chOff x="-3634116" y="700986"/>
                <a:chExt cx="182598" cy="143759"/>
              </a:xfrm>
            </p:grpSpPr>
            <p:grpSp>
              <p:nvGrpSpPr>
                <p:cNvPr id="276" name="Groep 275">
                  <a:extLst>
                    <a:ext uri="{FF2B5EF4-FFF2-40B4-BE49-F238E27FC236}">
                      <a16:creationId xmlns:a16="http://schemas.microsoft.com/office/drawing/2014/main" id="{4C5FCBB5-8259-4E30-860E-3511594F615A}"/>
                    </a:ext>
                  </a:extLst>
                </p:cNvPr>
                <p:cNvGrpSpPr/>
                <p:nvPr/>
              </p:nvGrpSpPr>
              <p:grpSpPr>
                <a:xfrm>
                  <a:off x="-3634116" y="700986"/>
                  <a:ext cx="182598" cy="143759"/>
                  <a:chOff x="-3634116" y="700986"/>
                  <a:chExt cx="182598" cy="143759"/>
                </a:xfrm>
              </p:grpSpPr>
              <p:cxnSp>
                <p:nvCxnSpPr>
                  <p:cNvPr id="280" name="Rechte verbindingslijn 279">
                    <a:extLst>
                      <a:ext uri="{FF2B5EF4-FFF2-40B4-BE49-F238E27FC236}">
                        <a16:creationId xmlns:a16="http://schemas.microsoft.com/office/drawing/2014/main" id="{89C948B6-CDA6-4941-BDB1-51547DA0C50A}"/>
                      </a:ext>
                    </a:extLst>
                  </p:cNvPr>
                  <p:cNvCxnSpPr/>
                  <p:nvPr/>
                </p:nvCxnSpPr>
                <p:spPr>
                  <a:xfrm>
                    <a:off x="-3634116" y="700986"/>
                    <a:ext cx="182598" cy="0"/>
                  </a:xfrm>
                  <a:prstGeom prst="line">
                    <a:avLst/>
                  </a:prstGeom>
                  <a:noFill/>
                  <a:ln w="9525" cap="flat" cmpd="sng" algn="ctr">
                    <a:solidFill>
                      <a:srgbClr val="292929"/>
                    </a:solidFill>
                    <a:prstDash val="solid"/>
                  </a:ln>
                  <a:effectLst/>
                </p:spPr>
              </p:cxnSp>
              <p:cxnSp>
                <p:nvCxnSpPr>
                  <p:cNvPr id="281" name="Rechte verbindingslijn 280">
                    <a:extLst>
                      <a:ext uri="{FF2B5EF4-FFF2-40B4-BE49-F238E27FC236}">
                        <a16:creationId xmlns:a16="http://schemas.microsoft.com/office/drawing/2014/main" id="{459F5C78-8B1E-4AD6-8BF4-B42DABDDBDC6}"/>
                      </a:ext>
                    </a:extLst>
                  </p:cNvPr>
                  <p:cNvCxnSpPr/>
                  <p:nvPr/>
                </p:nvCxnSpPr>
                <p:spPr>
                  <a:xfrm>
                    <a:off x="-3634116" y="844745"/>
                    <a:ext cx="182598" cy="0"/>
                  </a:xfrm>
                  <a:prstGeom prst="line">
                    <a:avLst/>
                  </a:prstGeom>
                  <a:noFill/>
                  <a:ln w="9525" cap="flat" cmpd="sng" algn="ctr">
                    <a:solidFill>
                      <a:srgbClr val="292929"/>
                    </a:solidFill>
                    <a:prstDash val="solid"/>
                  </a:ln>
                  <a:effectLst/>
                </p:spPr>
              </p:cxnSp>
              <p:cxnSp>
                <p:nvCxnSpPr>
                  <p:cNvPr id="282" name="Rechte verbindingslijn 281">
                    <a:extLst>
                      <a:ext uri="{FF2B5EF4-FFF2-40B4-BE49-F238E27FC236}">
                        <a16:creationId xmlns:a16="http://schemas.microsoft.com/office/drawing/2014/main" id="{FC37CC49-68E7-452D-84A9-30ABD25466CD}"/>
                      </a:ext>
                    </a:extLst>
                  </p:cNvPr>
                  <p:cNvCxnSpPr/>
                  <p:nvPr/>
                </p:nvCxnSpPr>
                <p:spPr>
                  <a:xfrm>
                    <a:off x="-3536469" y="808806"/>
                    <a:ext cx="82203" cy="0"/>
                  </a:xfrm>
                  <a:prstGeom prst="line">
                    <a:avLst/>
                  </a:prstGeom>
                  <a:noFill/>
                  <a:ln w="9525" cap="flat" cmpd="sng" algn="ctr">
                    <a:solidFill>
                      <a:srgbClr val="292929"/>
                    </a:solidFill>
                    <a:prstDash val="solid"/>
                  </a:ln>
                  <a:effectLst/>
                </p:spPr>
              </p:cxnSp>
              <p:cxnSp>
                <p:nvCxnSpPr>
                  <p:cNvPr id="283" name="Rechte verbindingslijn 282">
                    <a:extLst>
                      <a:ext uri="{FF2B5EF4-FFF2-40B4-BE49-F238E27FC236}">
                        <a16:creationId xmlns:a16="http://schemas.microsoft.com/office/drawing/2014/main" id="{65FD2BC9-A75B-48BA-B50A-D584B2339C82}"/>
                      </a:ext>
                    </a:extLst>
                  </p:cNvPr>
                  <p:cNvCxnSpPr/>
                  <p:nvPr/>
                </p:nvCxnSpPr>
                <p:spPr>
                  <a:xfrm>
                    <a:off x="-3536469" y="772866"/>
                    <a:ext cx="82203" cy="0"/>
                  </a:xfrm>
                  <a:prstGeom prst="line">
                    <a:avLst/>
                  </a:prstGeom>
                  <a:noFill/>
                  <a:ln w="9525" cap="flat" cmpd="sng" algn="ctr">
                    <a:solidFill>
                      <a:srgbClr val="292929"/>
                    </a:solidFill>
                    <a:prstDash val="solid"/>
                  </a:ln>
                  <a:effectLst/>
                </p:spPr>
              </p:cxnSp>
              <p:cxnSp>
                <p:nvCxnSpPr>
                  <p:cNvPr id="284" name="Rechte verbindingslijn 283">
                    <a:extLst>
                      <a:ext uri="{FF2B5EF4-FFF2-40B4-BE49-F238E27FC236}">
                        <a16:creationId xmlns:a16="http://schemas.microsoft.com/office/drawing/2014/main" id="{FE79527D-4E9F-4B0D-92FF-67A2FF3B793F}"/>
                      </a:ext>
                    </a:extLst>
                  </p:cNvPr>
                  <p:cNvCxnSpPr/>
                  <p:nvPr/>
                </p:nvCxnSpPr>
                <p:spPr>
                  <a:xfrm>
                    <a:off x="-3536469" y="736926"/>
                    <a:ext cx="82203" cy="0"/>
                  </a:xfrm>
                  <a:prstGeom prst="line">
                    <a:avLst/>
                  </a:prstGeom>
                  <a:noFill/>
                  <a:ln w="9525" cap="flat" cmpd="sng" algn="ctr">
                    <a:solidFill>
                      <a:srgbClr val="292929"/>
                    </a:solidFill>
                    <a:prstDash val="solid"/>
                  </a:ln>
                  <a:effectLst/>
                </p:spPr>
              </p:cxnSp>
            </p:grpSp>
            <p:grpSp>
              <p:nvGrpSpPr>
                <p:cNvPr id="277" name="Groep 276">
                  <a:extLst>
                    <a:ext uri="{FF2B5EF4-FFF2-40B4-BE49-F238E27FC236}">
                      <a16:creationId xmlns:a16="http://schemas.microsoft.com/office/drawing/2014/main" id="{D7E3FDC1-7CA7-4B27-900C-DAB1573E8EFD}"/>
                    </a:ext>
                  </a:extLst>
                </p:cNvPr>
                <p:cNvGrpSpPr/>
                <p:nvPr/>
              </p:nvGrpSpPr>
              <p:grpSpPr>
                <a:xfrm>
                  <a:off x="-3634047" y="735854"/>
                  <a:ext cx="88801" cy="72568"/>
                  <a:chOff x="-2091059" y="1395403"/>
                  <a:chExt cx="157316" cy="128558"/>
                </a:xfrm>
              </p:grpSpPr>
              <p:sp>
                <p:nvSpPr>
                  <p:cNvPr id="278" name="Rechthoek 277">
                    <a:extLst>
                      <a:ext uri="{FF2B5EF4-FFF2-40B4-BE49-F238E27FC236}">
                        <a16:creationId xmlns:a16="http://schemas.microsoft.com/office/drawing/2014/main" id="{77F94F14-632D-4802-AC85-5285E97092DC}"/>
                      </a:ext>
                    </a:extLst>
                  </p:cNvPr>
                  <p:cNvSpPr/>
                  <p:nvPr/>
                </p:nvSpPr>
                <p:spPr>
                  <a:xfrm>
                    <a:off x="-2051585" y="1436824"/>
                    <a:ext cx="117842" cy="45718"/>
                  </a:xfrm>
                  <a:prstGeom prst="rect">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a:solidFill>
                        <a:schemeClr val="tx1"/>
                      </a:solidFill>
                    </a:endParaRPr>
                  </a:p>
                </p:txBody>
              </p:sp>
              <p:sp>
                <p:nvSpPr>
                  <p:cNvPr id="279" name="Pijl: punthaak 278">
                    <a:extLst>
                      <a:ext uri="{FF2B5EF4-FFF2-40B4-BE49-F238E27FC236}">
                        <a16:creationId xmlns:a16="http://schemas.microsoft.com/office/drawing/2014/main" id="{2906498F-51E4-44A6-8FF2-68DC85CDB04B}"/>
                      </a:ext>
                    </a:extLst>
                  </p:cNvPr>
                  <p:cNvSpPr/>
                  <p:nvPr/>
                </p:nvSpPr>
                <p:spPr>
                  <a:xfrm flipH="1">
                    <a:off x="-2091059" y="1395403"/>
                    <a:ext cx="128558" cy="128558"/>
                  </a:xfrm>
                  <a:prstGeom prst="chevron">
                    <a:avLst>
                      <a:gd name="adj" fmla="val 47962"/>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a:solidFill>
                        <a:schemeClr val="tx1"/>
                      </a:solidFill>
                    </a:endParaRPr>
                  </a:p>
                </p:txBody>
              </p:sp>
            </p:grpSp>
          </p:grpSp>
          <p:cxnSp>
            <p:nvCxnSpPr>
              <p:cNvPr id="248" name="Rechte verbindingslijn 247">
                <a:extLst>
                  <a:ext uri="{FF2B5EF4-FFF2-40B4-BE49-F238E27FC236}">
                    <a16:creationId xmlns:a16="http://schemas.microsoft.com/office/drawing/2014/main" id="{A5AB5AC8-1AAB-456D-9CBC-0B5D8C4F2535}"/>
                  </a:ext>
                </a:extLst>
              </p:cNvPr>
              <p:cNvCxnSpPr>
                <a:cxnSpLocks/>
              </p:cNvCxnSpPr>
              <p:nvPr/>
            </p:nvCxnSpPr>
            <p:spPr>
              <a:xfrm flipV="1">
                <a:off x="-3136454" y="523622"/>
                <a:ext cx="720437" cy="188422"/>
              </a:xfrm>
              <a:prstGeom prst="line">
                <a:avLst/>
              </a:prstGeom>
              <a:noFill/>
              <a:ln w="19050" cap="rnd" cmpd="sng" algn="ctr">
                <a:solidFill>
                  <a:schemeClr val="accent1"/>
                </a:solidFill>
                <a:prstDash val="solid"/>
                <a:headEnd type="oval"/>
              </a:ln>
              <a:effectLst/>
            </p:spPr>
          </p:cxnSp>
          <p:cxnSp>
            <p:nvCxnSpPr>
              <p:cNvPr id="249" name="Rechte verbindingslijn 248">
                <a:extLst>
                  <a:ext uri="{FF2B5EF4-FFF2-40B4-BE49-F238E27FC236}">
                    <a16:creationId xmlns:a16="http://schemas.microsoft.com/office/drawing/2014/main" id="{C06A088C-1F40-4C10-BCCC-966691199722}"/>
                  </a:ext>
                </a:extLst>
              </p:cNvPr>
              <p:cNvCxnSpPr>
                <a:cxnSpLocks/>
              </p:cNvCxnSpPr>
              <p:nvPr/>
            </p:nvCxnSpPr>
            <p:spPr>
              <a:xfrm>
                <a:off x="-2820570" y="712044"/>
                <a:ext cx="399011" cy="238298"/>
              </a:xfrm>
              <a:prstGeom prst="line">
                <a:avLst/>
              </a:prstGeom>
              <a:noFill/>
              <a:ln w="19050" cap="rnd" cmpd="sng" algn="ctr">
                <a:solidFill>
                  <a:schemeClr val="accent1"/>
                </a:solidFill>
                <a:prstDash val="solid"/>
                <a:headEnd type="oval"/>
              </a:ln>
              <a:effectLst/>
            </p:spPr>
          </p:cxnSp>
          <p:grpSp>
            <p:nvGrpSpPr>
              <p:cNvPr id="250" name="Groep 249">
                <a:extLst>
                  <a:ext uri="{FF2B5EF4-FFF2-40B4-BE49-F238E27FC236}">
                    <a16:creationId xmlns:a16="http://schemas.microsoft.com/office/drawing/2014/main" id="{77CE98DA-2F97-41A2-8DC9-82885AF5A900}"/>
                  </a:ext>
                </a:extLst>
              </p:cNvPr>
              <p:cNvGrpSpPr/>
              <p:nvPr/>
            </p:nvGrpSpPr>
            <p:grpSpPr>
              <a:xfrm>
                <a:off x="-2425037" y="370226"/>
                <a:ext cx="357690" cy="330595"/>
                <a:chOff x="-2721817" y="347336"/>
                <a:chExt cx="432805" cy="400021"/>
              </a:xfrm>
            </p:grpSpPr>
            <p:sp>
              <p:nvSpPr>
                <p:cNvPr id="265" name="Rechthoek 264">
                  <a:extLst>
                    <a:ext uri="{FF2B5EF4-FFF2-40B4-BE49-F238E27FC236}">
                      <a16:creationId xmlns:a16="http://schemas.microsoft.com/office/drawing/2014/main" id="{C6F62F78-F087-43F7-BC2E-3563CDE68261}"/>
                    </a:ext>
                  </a:extLst>
                </p:cNvPr>
                <p:cNvSpPr/>
                <p:nvPr/>
              </p:nvSpPr>
              <p:spPr>
                <a:xfrm>
                  <a:off x="-2721817" y="347336"/>
                  <a:ext cx="432805" cy="400021"/>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en-US" sz="1050" b="0" noProof="0">
                    <a:solidFill>
                      <a:srgbClr val="FF0000"/>
                    </a:solidFill>
                    <a:latin typeface="Arial" panose="020B0604020202020204" pitchFamily="34" charset="0"/>
                    <a:cs typeface="Arial" panose="020B0604020202020204" pitchFamily="34" charset="0"/>
                  </a:endParaRPr>
                </a:p>
              </p:txBody>
            </p:sp>
            <p:grpSp>
              <p:nvGrpSpPr>
                <p:cNvPr id="266" name="Groep 265">
                  <a:extLst>
                    <a:ext uri="{FF2B5EF4-FFF2-40B4-BE49-F238E27FC236}">
                      <a16:creationId xmlns:a16="http://schemas.microsoft.com/office/drawing/2014/main" id="{BE885852-8EB2-4709-9376-A979C2242F22}"/>
                    </a:ext>
                  </a:extLst>
                </p:cNvPr>
                <p:cNvGrpSpPr/>
                <p:nvPr/>
              </p:nvGrpSpPr>
              <p:grpSpPr>
                <a:xfrm>
                  <a:off x="-2652453" y="431583"/>
                  <a:ext cx="294076" cy="231526"/>
                  <a:chOff x="-3634116" y="700986"/>
                  <a:chExt cx="182598" cy="143759"/>
                </a:xfrm>
              </p:grpSpPr>
              <p:grpSp>
                <p:nvGrpSpPr>
                  <p:cNvPr id="267" name="Groep 266">
                    <a:extLst>
                      <a:ext uri="{FF2B5EF4-FFF2-40B4-BE49-F238E27FC236}">
                        <a16:creationId xmlns:a16="http://schemas.microsoft.com/office/drawing/2014/main" id="{83E81455-3E2E-46C0-A730-EA30EDEE576E}"/>
                      </a:ext>
                    </a:extLst>
                  </p:cNvPr>
                  <p:cNvGrpSpPr/>
                  <p:nvPr/>
                </p:nvGrpSpPr>
                <p:grpSpPr>
                  <a:xfrm>
                    <a:off x="-3634116" y="700986"/>
                    <a:ext cx="182598" cy="143759"/>
                    <a:chOff x="-3634116" y="700986"/>
                    <a:chExt cx="182598" cy="143759"/>
                  </a:xfrm>
                </p:grpSpPr>
                <p:cxnSp>
                  <p:nvCxnSpPr>
                    <p:cNvPr id="271" name="Rechte verbindingslijn 270">
                      <a:extLst>
                        <a:ext uri="{FF2B5EF4-FFF2-40B4-BE49-F238E27FC236}">
                          <a16:creationId xmlns:a16="http://schemas.microsoft.com/office/drawing/2014/main" id="{CCFC58A7-80B0-49F0-8C6B-3B723283126F}"/>
                        </a:ext>
                      </a:extLst>
                    </p:cNvPr>
                    <p:cNvCxnSpPr/>
                    <p:nvPr/>
                  </p:nvCxnSpPr>
                  <p:spPr>
                    <a:xfrm>
                      <a:off x="-3634116" y="700986"/>
                      <a:ext cx="182598" cy="0"/>
                    </a:xfrm>
                    <a:prstGeom prst="line">
                      <a:avLst/>
                    </a:prstGeom>
                    <a:noFill/>
                    <a:ln w="19050" cap="flat" cmpd="sng" algn="ctr">
                      <a:solidFill>
                        <a:srgbClr val="292929"/>
                      </a:solidFill>
                      <a:prstDash val="solid"/>
                    </a:ln>
                    <a:effectLst/>
                  </p:spPr>
                </p:cxnSp>
                <p:cxnSp>
                  <p:nvCxnSpPr>
                    <p:cNvPr id="272" name="Rechte verbindingslijn 271">
                      <a:extLst>
                        <a:ext uri="{FF2B5EF4-FFF2-40B4-BE49-F238E27FC236}">
                          <a16:creationId xmlns:a16="http://schemas.microsoft.com/office/drawing/2014/main" id="{59866B0F-CE2C-4150-9DBD-FEFD763D3E86}"/>
                        </a:ext>
                      </a:extLst>
                    </p:cNvPr>
                    <p:cNvCxnSpPr/>
                    <p:nvPr/>
                  </p:nvCxnSpPr>
                  <p:spPr>
                    <a:xfrm>
                      <a:off x="-3634116" y="844745"/>
                      <a:ext cx="182598" cy="0"/>
                    </a:xfrm>
                    <a:prstGeom prst="line">
                      <a:avLst/>
                    </a:prstGeom>
                    <a:noFill/>
                    <a:ln w="19050" cap="flat" cmpd="sng" algn="ctr">
                      <a:solidFill>
                        <a:srgbClr val="292929"/>
                      </a:solidFill>
                      <a:prstDash val="solid"/>
                    </a:ln>
                    <a:effectLst/>
                  </p:spPr>
                </p:cxnSp>
                <p:cxnSp>
                  <p:nvCxnSpPr>
                    <p:cNvPr id="273" name="Rechte verbindingslijn 272">
                      <a:extLst>
                        <a:ext uri="{FF2B5EF4-FFF2-40B4-BE49-F238E27FC236}">
                          <a16:creationId xmlns:a16="http://schemas.microsoft.com/office/drawing/2014/main" id="{FCF202D4-D1A1-43F7-B40C-31B8C6BBBDAD}"/>
                        </a:ext>
                      </a:extLst>
                    </p:cNvPr>
                    <p:cNvCxnSpPr/>
                    <p:nvPr/>
                  </p:nvCxnSpPr>
                  <p:spPr>
                    <a:xfrm>
                      <a:off x="-3536469" y="808806"/>
                      <a:ext cx="82203" cy="0"/>
                    </a:xfrm>
                    <a:prstGeom prst="line">
                      <a:avLst/>
                    </a:prstGeom>
                    <a:noFill/>
                    <a:ln w="19050" cap="flat" cmpd="sng" algn="ctr">
                      <a:solidFill>
                        <a:srgbClr val="292929"/>
                      </a:solidFill>
                      <a:prstDash val="solid"/>
                    </a:ln>
                    <a:effectLst/>
                  </p:spPr>
                </p:cxnSp>
                <p:cxnSp>
                  <p:nvCxnSpPr>
                    <p:cNvPr id="274" name="Rechte verbindingslijn 273">
                      <a:extLst>
                        <a:ext uri="{FF2B5EF4-FFF2-40B4-BE49-F238E27FC236}">
                          <a16:creationId xmlns:a16="http://schemas.microsoft.com/office/drawing/2014/main" id="{A6B12939-0BB3-48DB-B885-1F200E0B9177}"/>
                        </a:ext>
                      </a:extLst>
                    </p:cNvPr>
                    <p:cNvCxnSpPr/>
                    <p:nvPr/>
                  </p:nvCxnSpPr>
                  <p:spPr>
                    <a:xfrm>
                      <a:off x="-3536469" y="772866"/>
                      <a:ext cx="82203" cy="0"/>
                    </a:xfrm>
                    <a:prstGeom prst="line">
                      <a:avLst/>
                    </a:prstGeom>
                    <a:noFill/>
                    <a:ln w="19050" cap="flat" cmpd="sng" algn="ctr">
                      <a:solidFill>
                        <a:srgbClr val="292929"/>
                      </a:solidFill>
                      <a:prstDash val="solid"/>
                    </a:ln>
                    <a:effectLst/>
                  </p:spPr>
                </p:cxnSp>
                <p:cxnSp>
                  <p:nvCxnSpPr>
                    <p:cNvPr id="275" name="Rechte verbindingslijn 274">
                      <a:extLst>
                        <a:ext uri="{FF2B5EF4-FFF2-40B4-BE49-F238E27FC236}">
                          <a16:creationId xmlns:a16="http://schemas.microsoft.com/office/drawing/2014/main" id="{EF18146E-DEF4-4B2E-8961-D6DC9B2208A5}"/>
                        </a:ext>
                      </a:extLst>
                    </p:cNvPr>
                    <p:cNvCxnSpPr/>
                    <p:nvPr/>
                  </p:nvCxnSpPr>
                  <p:spPr>
                    <a:xfrm>
                      <a:off x="-3536469" y="736926"/>
                      <a:ext cx="82203" cy="0"/>
                    </a:xfrm>
                    <a:prstGeom prst="line">
                      <a:avLst/>
                    </a:prstGeom>
                    <a:noFill/>
                    <a:ln w="19050" cap="flat" cmpd="sng" algn="ctr">
                      <a:solidFill>
                        <a:srgbClr val="292929"/>
                      </a:solidFill>
                      <a:prstDash val="solid"/>
                    </a:ln>
                    <a:effectLst/>
                  </p:spPr>
                </p:cxnSp>
              </p:grpSp>
              <p:grpSp>
                <p:nvGrpSpPr>
                  <p:cNvPr id="268" name="Groep 267">
                    <a:extLst>
                      <a:ext uri="{FF2B5EF4-FFF2-40B4-BE49-F238E27FC236}">
                        <a16:creationId xmlns:a16="http://schemas.microsoft.com/office/drawing/2014/main" id="{E0FF3CAD-23C6-4EEE-A757-1827B5C52DE4}"/>
                      </a:ext>
                    </a:extLst>
                  </p:cNvPr>
                  <p:cNvGrpSpPr/>
                  <p:nvPr/>
                </p:nvGrpSpPr>
                <p:grpSpPr>
                  <a:xfrm>
                    <a:off x="-3634047" y="735854"/>
                    <a:ext cx="88801" cy="72568"/>
                    <a:chOff x="-2091059" y="1395403"/>
                    <a:chExt cx="157316" cy="128558"/>
                  </a:xfrm>
                </p:grpSpPr>
                <p:sp>
                  <p:nvSpPr>
                    <p:cNvPr id="269" name="Rechthoek 268">
                      <a:extLst>
                        <a:ext uri="{FF2B5EF4-FFF2-40B4-BE49-F238E27FC236}">
                          <a16:creationId xmlns:a16="http://schemas.microsoft.com/office/drawing/2014/main" id="{D588EF5F-4A0F-433D-9ED3-690AE40B689D}"/>
                        </a:ext>
                      </a:extLst>
                    </p:cNvPr>
                    <p:cNvSpPr/>
                    <p:nvPr/>
                  </p:nvSpPr>
                  <p:spPr>
                    <a:xfrm>
                      <a:off x="-2051585" y="1436824"/>
                      <a:ext cx="117842" cy="45718"/>
                    </a:xfrm>
                    <a:prstGeom prst="rect">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a:solidFill>
                          <a:schemeClr val="tx1"/>
                        </a:solidFill>
                      </a:endParaRPr>
                    </a:p>
                  </p:txBody>
                </p:sp>
                <p:sp>
                  <p:nvSpPr>
                    <p:cNvPr id="270" name="Pijl: punthaak 269">
                      <a:extLst>
                        <a:ext uri="{FF2B5EF4-FFF2-40B4-BE49-F238E27FC236}">
                          <a16:creationId xmlns:a16="http://schemas.microsoft.com/office/drawing/2014/main" id="{1F69386E-CE03-4D00-A09C-ECB84D1C8C62}"/>
                        </a:ext>
                      </a:extLst>
                    </p:cNvPr>
                    <p:cNvSpPr/>
                    <p:nvPr/>
                  </p:nvSpPr>
                  <p:spPr>
                    <a:xfrm flipH="1">
                      <a:off x="-2091059" y="1395403"/>
                      <a:ext cx="128558" cy="128558"/>
                    </a:xfrm>
                    <a:prstGeom prst="chevron">
                      <a:avLst>
                        <a:gd name="adj" fmla="val 47962"/>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a:solidFill>
                          <a:schemeClr val="tx1"/>
                        </a:solidFill>
                      </a:endParaRPr>
                    </a:p>
                  </p:txBody>
                </p:sp>
              </p:grpSp>
            </p:grpSp>
          </p:grpSp>
          <p:grpSp>
            <p:nvGrpSpPr>
              <p:cNvPr id="251" name="Groep 250">
                <a:extLst>
                  <a:ext uri="{FF2B5EF4-FFF2-40B4-BE49-F238E27FC236}">
                    <a16:creationId xmlns:a16="http://schemas.microsoft.com/office/drawing/2014/main" id="{8A9E271D-7907-4014-9B22-489282F8BB96}"/>
                  </a:ext>
                </a:extLst>
              </p:cNvPr>
              <p:cNvGrpSpPr/>
              <p:nvPr/>
            </p:nvGrpSpPr>
            <p:grpSpPr>
              <a:xfrm>
                <a:off x="-2425037" y="781500"/>
                <a:ext cx="357690" cy="330595"/>
                <a:chOff x="-2721817" y="782525"/>
                <a:chExt cx="432805" cy="400021"/>
              </a:xfrm>
            </p:grpSpPr>
            <p:sp>
              <p:nvSpPr>
                <p:cNvPr id="254" name="Rechthoek 253">
                  <a:extLst>
                    <a:ext uri="{FF2B5EF4-FFF2-40B4-BE49-F238E27FC236}">
                      <a16:creationId xmlns:a16="http://schemas.microsoft.com/office/drawing/2014/main" id="{7FB6AC53-D3BC-4E94-8D67-A4BDC53D7156}"/>
                    </a:ext>
                  </a:extLst>
                </p:cNvPr>
                <p:cNvSpPr/>
                <p:nvPr/>
              </p:nvSpPr>
              <p:spPr>
                <a:xfrm>
                  <a:off x="-2721817" y="782525"/>
                  <a:ext cx="432805" cy="400021"/>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en-US" sz="1050" b="0" noProof="0">
                    <a:solidFill>
                      <a:srgbClr val="FF0000"/>
                    </a:solidFill>
                    <a:latin typeface="Arial" panose="020B0604020202020204" pitchFamily="34" charset="0"/>
                    <a:cs typeface="Arial" panose="020B0604020202020204" pitchFamily="34" charset="0"/>
                  </a:endParaRPr>
                </a:p>
              </p:txBody>
            </p:sp>
            <p:grpSp>
              <p:nvGrpSpPr>
                <p:cNvPr id="255" name="Groep 254">
                  <a:extLst>
                    <a:ext uri="{FF2B5EF4-FFF2-40B4-BE49-F238E27FC236}">
                      <a16:creationId xmlns:a16="http://schemas.microsoft.com/office/drawing/2014/main" id="{0E25FAA6-8739-4AC7-B8BD-2EBE1BCE077D}"/>
                    </a:ext>
                  </a:extLst>
                </p:cNvPr>
                <p:cNvGrpSpPr/>
                <p:nvPr/>
              </p:nvGrpSpPr>
              <p:grpSpPr>
                <a:xfrm>
                  <a:off x="-2652453" y="866772"/>
                  <a:ext cx="294076" cy="231526"/>
                  <a:chOff x="-3310843" y="700986"/>
                  <a:chExt cx="182598" cy="143759"/>
                </a:xfrm>
              </p:grpSpPr>
              <p:grpSp>
                <p:nvGrpSpPr>
                  <p:cNvPr id="256" name="Groep 255">
                    <a:extLst>
                      <a:ext uri="{FF2B5EF4-FFF2-40B4-BE49-F238E27FC236}">
                        <a16:creationId xmlns:a16="http://schemas.microsoft.com/office/drawing/2014/main" id="{DB730564-8ECA-4634-A572-F54420F65A31}"/>
                      </a:ext>
                    </a:extLst>
                  </p:cNvPr>
                  <p:cNvGrpSpPr/>
                  <p:nvPr/>
                </p:nvGrpSpPr>
                <p:grpSpPr>
                  <a:xfrm>
                    <a:off x="-3310843" y="700986"/>
                    <a:ext cx="182598" cy="143759"/>
                    <a:chOff x="-3310843" y="700986"/>
                    <a:chExt cx="182598" cy="143759"/>
                  </a:xfrm>
                </p:grpSpPr>
                <p:cxnSp>
                  <p:nvCxnSpPr>
                    <p:cNvPr id="260" name="Rechte verbindingslijn 259">
                      <a:extLst>
                        <a:ext uri="{FF2B5EF4-FFF2-40B4-BE49-F238E27FC236}">
                          <a16:creationId xmlns:a16="http://schemas.microsoft.com/office/drawing/2014/main" id="{03954A30-621C-4F71-B931-3BB5A7C62978}"/>
                        </a:ext>
                      </a:extLst>
                    </p:cNvPr>
                    <p:cNvCxnSpPr/>
                    <p:nvPr/>
                  </p:nvCxnSpPr>
                  <p:spPr>
                    <a:xfrm>
                      <a:off x="-3310843" y="700986"/>
                      <a:ext cx="182598" cy="0"/>
                    </a:xfrm>
                    <a:prstGeom prst="line">
                      <a:avLst/>
                    </a:prstGeom>
                    <a:noFill/>
                    <a:ln w="19050" cap="flat" cmpd="sng" algn="ctr">
                      <a:solidFill>
                        <a:srgbClr val="292929"/>
                      </a:solidFill>
                      <a:prstDash val="solid"/>
                    </a:ln>
                    <a:effectLst/>
                  </p:spPr>
                </p:cxnSp>
                <p:cxnSp>
                  <p:nvCxnSpPr>
                    <p:cNvPr id="261" name="Rechte verbindingslijn 260">
                      <a:extLst>
                        <a:ext uri="{FF2B5EF4-FFF2-40B4-BE49-F238E27FC236}">
                          <a16:creationId xmlns:a16="http://schemas.microsoft.com/office/drawing/2014/main" id="{E23E3CFA-037A-4927-84E3-91ACFDB31364}"/>
                        </a:ext>
                      </a:extLst>
                    </p:cNvPr>
                    <p:cNvCxnSpPr/>
                    <p:nvPr/>
                  </p:nvCxnSpPr>
                  <p:spPr>
                    <a:xfrm>
                      <a:off x="-3310843" y="844745"/>
                      <a:ext cx="182598" cy="0"/>
                    </a:xfrm>
                    <a:prstGeom prst="line">
                      <a:avLst/>
                    </a:prstGeom>
                    <a:noFill/>
                    <a:ln w="19050" cap="flat" cmpd="sng" algn="ctr">
                      <a:solidFill>
                        <a:srgbClr val="292929"/>
                      </a:solidFill>
                      <a:prstDash val="solid"/>
                    </a:ln>
                    <a:effectLst/>
                  </p:spPr>
                </p:cxnSp>
                <p:cxnSp>
                  <p:nvCxnSpPr>
                    <p:cNvPr id="262" name="Rechte verbindingslijn 261">
                      <a:extLst>
                        <a:ext uri="{FF2B5EF4-FFF2-40B4-BE49-F238E27FC236}">
                          <a16:creationId xmlns:a16="http://schemas.microsoft.com/office/drawing/2014/main" id="{875C6BC3-93FF-414B-8D0F-C0C5F263A25E}"/>
                        </a:ext>
                      </a:extLst>
                    </p:cNvPr>
                    <p:cNvCxnSpPr/>
                    <p:nvPr/>
                  </p:nvCxnSpPr>
                  <p:spPr>
                    <a:xfrm>
                      <a:off x="-3213196" y="808806"/>
                      <a:ext cx="82203" cy="0"/>
                    </a:xfrm>
                    <a:prstGeom prst="line">
                      <a:avLst/>
                    </a:prstGeom>
                    <a:noFill/>
                    <a:ln w="19050" cap="flat" cmpd="sng" algn="ctr">
                      <a:solidFill>
                        <a:srgbClr val="292929"/>
                      </a:solidFill>
                      <a:prstDash val="solid"/>
                    </a:ln>
                    <a:effectLst/>
                  </p:spPr>
                </p:cxnSp>
                <p:cxnSp>
                  <p:nvCxnSpPr>
                    <p:cNvPr id="263" name="Rechte verbindingslijn 262">
                      <a:extLst>
                        <a:ext uri="{FF2B5EF4-FFF2-40B4-BE49-F238E27FC236}">
                          <a16:creationId xmlns:a16="http://schemas.microsoft.com/office/drawing/2014/main" id="{7BE15C45-8787-41C6-A4FD-CE1125106AD4}"/>
                        </a:ext>
                      </a:extLst>
                    </p:cNvPr>
                    <p:cNvCxnSpPr/>
                    <p:nvPr/>
                  </p:nvCxnSpPr>
                  <p:spPr>
                    <a:xfrm>
                      <a:off x="-3213196" y="772866"/>
                      <a:ext cx="82203" cy="0"/>
                    </a:xfrm>
                    <a:prstGeom prst="line">
                      <a:avLst/>
                    </a:prstGeom>
                    <a:noFill/>
                    <a:ln w="19050" cap="flat" cmpd="sng" algn="ctr">
                      <a:solidFill>
                        <a:srgbClr val="292929"/>
                      </a:solidFill>
                      <a:prstDash val="solid"/>
                    </a:ln>
                    <a:effectLst/>
                  </p:spPr>
                </p:cxnSp>
                <p:cxnSp>
                  <p:nvCxnSpPr>
                    <p:cNvPr id="264" name="Rechte verbindingslijn 263">
                      <a:extLst>
                        <a:ext uri="{FF2B5EF4-FFF2-40B4-BE49-F238E27FC236}">
                          <a16:creationId xmlns:a16="http://schemas.microsoft.com/office/drawing/2014/main" id="{C0EA63F3-5BE9-48C1-9091-17FFD678BB6C}"/>
                        </a:ext>
                      </a:extLst>
                    </p:cNvPr>
                    <p:cNvCxnSpPr/>
                    <p:nvPr/>
                  </p:nvCxnSpPr>
                  <p:spPr>
                    <a:xfrm>
                      <a:off x="-3213196" y="736926"/>
                      <a:ext cx="82203" cy="0"/>
                    </a:xfrm>
                    <a:prstGeom prst="line">
                      <a:avLst/>
                    </a:prstGeom>
                    <a:noFill/>
                    <a:ln w="19050" cap="flat" cmpd="sng" algn="ctr">
                      <a:solidFill>
                        <a:srgbClr val="292929"/>
                      </a:solidFill>
                      <a:prstDash val="solid"/>
                    </a:ln>
                    <a:effectLst/>
                  </p:spPr>
                </p:cxnSp>
              </p:grpSp>
              <p:grpSp>
                <p:nvGrpSpPr>
                  <p:cNvPr id="257" name="Groep 256">
                    <a:extLst>
                      <a:ext uri="{FF2B5EF4-FFF2-40B4-BE49-F238E27FC236}">
                        <a16:creationId xmlns:a16="http://schemas.microsoft.com/office/drawing/2014/main" id="{5C166C8A-F2B8-4B73-91E2-96FE183EDB52}"/>
                      </a:ext>
                    </a:extLst>
                  </p:cNvPr>
                  <p:cNvGrpSpPr/>
                  <p:nvPr/>
                </p:nvGrpSpPr>
                <p:grpSpPr>
                  <a:xfrm flipH="1">
                    <a:off x="-3310774" y="735854"/>
                    <a:ext cx="88801" cy="72568"/>
                    <a:chOff x="-2091059" y="1395403"/>
                    <a:chExt cx="157316" cy="128558"/>
                  </a:xfrm>
                </p:grpSpPr>
                <p:sp>
                  <p:nvSpPr>
                    <p:cNvPr id="258" name="Rechthoek 257">
                      <a:extLst>
                        <a:ext uri="{FF2B5EF4-FFF2-40B4-BE49-F238E27FC236}">
                          <a16:creationId xmlns:a16="http://schemas.microsoft.com/office/drawing/2014/main" id="{747537AA-1448-4600-A02B-3AEAD8E2F097}"/>
                        </a:ext>
                      </a:extLst>
                    </p:cNvPr>
                    <p:cNvSpPr/>
                    <p:nvPr/>
                  </p:nvSpPr>
                  <p:spPr>
                    <a:xfrm>
                      <a:off x="-2051585" y="1436824"/>
                      <a:ext cx="117842" cy="45718"/>
                    </a:xfrm>
                    <a:prstGeom prst="rect">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a:solidFill>
                          <a:schemeClr val="tx1"/>
                        </a:solidFill>
                      </a:endParaRPr>
                    </a:p>
                  </p:txBody>
                </p:sp>
                <p:sp>
                  <p:nvSpPr>
                    <p:cNvPr id="259" name="Pijl: punthaak 258">
                      <a:extLst>
                        <a:ext uri="{FF2B5EF4-FFF2-40B4-BE49-F238E27FC236}">
                          <a16:creationId xmlns:a16="http://schemas.microsoft.com/office/drawing/2014/main" id="{C9CCD68D-6213-4C55-BA49-33D9E92725EA}"/>
                        </a:ext>
                      </a:extLst>
                    </p:cNvPr>
                    <p:cNvSpPr/>
                    <p:nvPr/>
                  </p:nvSpPr>
                  <p:spPr>
                    <a:xfrm flipH="1">
                      <a:off x="-2091059" y="1395403"/>
                      <a:ext cx="128558" cy="128558"/>
                    </a:xfrm>
                    <a:prstGeom prst="chevron">
                      <a:avLst>
                        <a:gd name="adj" fmla="val 47962"/>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a:solidFill>
                          <a:schemeClr val="tx1"/>
                        </a:solidFill>
                      </a:endParaRPr>
                    </a:p>
                  </p:txBody>
                </p:sp>
              </p:grpSp>
            </p:grpSp>
          </p:grpSp>
          <p:sp>
            <p:nvSpPr>
              <p:cNvPr id="252" name="Rechthoek 251">
                <a:extLst>
                  <a:ext uri="{FF2B5EF4-FFF2-40B4-BE49-F238E27FC236}">
                    <a16:creationId xmlns:a16="http://schemas.microsoft.com/office/drawing/2014/main" id="{27DDD785-D664-4942-A7BF-3B5B80BFA55F}"/>
                  </a:ext>
                </a:extLst>
              </p:cNvPr>
              <p:cNvSpPr/>
              <p:nvPr/>
            </p:nvSpPr>
            <p:spPr>
              <a:xfrm>
                <a:off x="-1950057" y="439449"/>
                <a:ext cx="2435631" cy="198066"/>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US" sz="1100" b="0" i="0" u="none" strike="noStrike" kern="0" cap="none" spc="0" normalizeH="0" baseline="0" noProof="0">
                    <a:ln>
                      <a:noFill/>
                    </a:ln>
                    <a:solidFill>
                      <a:srgbClr val="000000"/>
                    </a:solidFill>
                    <a:effectLst/>
                    <a:uLnTx/>
                    <a:uFillTx/>
                    <a:latin typeface="+mn-lt"/>
                    <a:cs typeface="Segoe UI Light" panose="020B0502040204020203" pitchFamily="34" charset="0"/>
                  </a:rPr>
                  <a:t>Text level up</a:t>
                </a:r>
              </a:p>
            </p:txBody>
          </p:sp>
          <p:sp>
            <p:nvSpPr>
              <p:cNvPr id="253" name="Rechthoek 252">
                <a:extLst>
                  <a:ext uri="{FF2B5EF4-FFF2-40B4-BE49-F238E27FC236}">
                    <a16:creationId xmlns:a16="http://schemas.microsoft.com/office/drawing/2014/main" id="{5A82BECE-088D-464B-8691-6BD674F57A6D}"/>
                  </a:ext>
                </a:extLst>
              </p:cNvPr>
              <p:cNvSpPr/>
              <p:nvPr/>
            </p:nvSpPr>
            <p:spPr>
              <a:xfrm>
                <a:off x="-1950057" y="848575"/>
                <a:ext cx="2213551" cy="186424"/>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US" sz="1100" b="0" i="0" u="none" strike="noStrike" kern="0" cap="none" spc="0" normalizeH="0" baseline="0" noProof="0">
                    <a:ln>
                      <a:noFill/>
                    </a:ln>
                    <a:solidFill>
                      <a:srgbClr val="000000"/>
                    </a:solidFill>
                    <a:effectLst/>
                    <a:uLnTx/>
                    <a:uFillTx/>
                    <a:latin typeface="+mn-lt"/>
                    <a:cs typeface="Segoe UI Light" panose="020B0502040204020203" pitchFamily="34" charset="0"/>
                  </a:rPr>
                  <a:t>Text level down</a:t>
                </a:r>
              </a:p>
            </p:txBody>
          </p:sp>
        </p:grpSp>
        <p:cxnSp>
          <p:nvCxnSpPr>
            <p:cNvPr id="226" name="Rechte verbindingslijn 225">
              <a:extLst>
                <a:ext uri="{FF2B5EF4-FFF2-40B4-BE49-F238E27FC236}">
                  <a16:creationId xmlns:a16="http://schemas.microsoft.com/office/drawing/2014/main" id="{C64EDAA9-5C94-4306-9F06-A10C2F73E30B}"/>
                </a:ext>
              </a:extLst>
            </p:cNvPr>
            <p:cNvCxnSpPr>
              <a:cxnSpLocks/>
            </p:cNvCxnSpPr>
            <p:nvPr/>
          </p:nvCxnSpPr>
          <p:spPr>
            <a:xfrm>
              <a:off x="-3419346" y="1020931"/>
              <a:ext cx="3176013" cy="0"/>
            </a:xfrm>
            <a:prstGeom prst="line">
              <a:avLst/>
            </a:prstGeom>
            <a:noFill/>
            <a:ln w="3175" cap="flat" cmpd="sng" algn="ctr">
              <a:solidFill>
                <a:schemeClr val="accent1"/>
              </a:solidFill>
              <a:prstDash val="solid"/>
            </a:ln>
            <a:effectLst/>
          </p:spPr>
        </p:cxnSp>
        <p:sp>
          <p:nvSpPr>
            <p:cNvPr id="227" name="Rechthoek 226">
              <a:extLst>
                <a:ext uri="{FF2B5EF4-FFF2-40B4-BE49-F238E27FC236}">
                  <a16:creationId xmlns:a16="http://schemas.microsoft.com/office/drawing/2014/main" id="{BA75B2A8-7C61-4AFB-A11E-DA4CBD965C53}"/>
                </a:ext>
              </a:extLst>
            </p:cNvPr>
            <p:cNvSpPr/>
            <p:nvPr/>
          </p:nvSpPr>
          <p:spPr>
            <a:xfrm>
              <a:off x="-3059324" y="1719143"/>
              <a:ext cx="2823104" cy="255963"/>
            </a:xfrm>
            <a:prstGeom prst="rect">
              <a:avLst/>
            </a:prstGeom>
            <a:noFill/>
            <a:ln w="25400" cap="flat" cmpd="sng" algn="ctr">
              <a:noFill/>
              <a:prstDash val="solid"/>
            </a:ln>
            <a:effectLst/>
          </p:spPr>
          <p:txBody>
            <a:bodyPr lIns="0" tIns="0" rIns="0" bIns="0" rtlCol="0" anchor="ctr"/>
            <a:lstStyle/>
            <a:p>
              <a:pPr marL="171450" marR="0" lvl="0" indent="-171450" defTabSz="914400" eaLnBrk="1" fontAlgn="auto" latinLnBrk="0" hangingPunct="1">
                <a:lnSpc>
                  <a:spcPct val="90000"/>
                </a:lnSpc>
                <a:spcBef>
                  <a:spcPts val="600"/>
                </a:spcBef>
                <a:spcAft>
                  <a:spcPts val="600"/>
                </a:spcAft>
                <a:buClr>
                  <a:schemeClr val="accent1"/>
                </a:buClr>
                <a:buSzTx/>
                <a:buFont typeface="Arial" panose="020B0604020202020204" pitchFamily="34" charset="0"/>
                <a:buChar char="•"/>
                <a:tabLst/>
                <a:defRPr/>
              </a:pPr>
              <a:r>
                <a:rPr kumimoji="0" lang="en-US" sz="1100" b="0" i="0" u="none" strike="noStrike" kern="0" cap="none" spc="0" normalizeH="0" baseline="0" noProof="0">
                  <a:ln>
                    <a:noFill/>
                  </a:ln>
                  <a:solidFill>
                    <a:schemeClr val="tx2">
                      <a:lumMod val="50000"/>
                    </a:schemeClr>
                  </a:solidFill>
                  <a:effectLst/>
                  <a:uLnTx/>
                  <a:uFillTx/>
                  <a:latin typeface="+mn-lt"/>
                  <a:cs typeface="Segoe UI Light" panose="020B0502040204020203" pitchFamily="34" charset="0"/>
                </a:rPr>
                <a:t>Bullet</a:t>
              </a:r>
            </a:p>
          </p:txBody>
        </p:sp>
        <p:sp>
          <p:nvSpPr>
            <p:cNvPr id="228" name="Ovaal 227">
              <a:extLst>
                <a:ext uri="{FF2B5EF4-FFF2-40B4-BE49-F238E27FC236}">
                  <a16:creationId xmlns:a16="http://schemas.microsoft.com/office/drawing/2014/main" id="{EE073AB7-F257-4F05-BE20-A8D0F245180D}"/>
                </a:ext>
              </a:extLst>
            </p:cNvPr>
            <p:cNvSpPr/>
            <p:nvPr/>
          </p:nvSpPr>
          <p:spPr>
            <a:xfrm>
              <a:off x="-3425006" y="2091065"/>
              <a:ext cx="260914" cy="259683"/>
            </a:xfrm>
            <a:prstGeom prst="ellipse">
              <a:avLst/>
            </a:pr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chemeClr val="bg1"/>
                  </a:solidFill>
                  <a:effectLst/>
                  <a:uLnTx/>
                  <a:uFillTx/>
                  <a:latin typeface="+mn-lt"/>
                  <a:cs typeface="Segoe UI Light" panose="020B0502040204020203" pitchFamily="34" charset="0"/>
                </a:rPr>
                <a:t>2</a:t>
              </a:r>
            </a:p>
          </p:txBody>
        </p:sp>
        <p:sp>
          <p:nvSpPr>
            <p:cNvPr id="229" name="Rechthoek 228">
              <a:extLst>
                <a:ext uri="{FF2B5EF4-FFF2-40B4-BE49-F238E27FC236}">
                  <a16:creationId xmlns:a16="http://schemas.microsoft.com/office/drawing/2014/main" id="{CB924458-C085-4A51-965C-C2A88DB8BED8}"/>
                </a:ext>
              </a:extLst>
            </p:cNvPr>
            <p:cNvSpPr/>
            <p:nvPr/>
          </p:nvSpPr>
          <p:spPr>
            <a:xfrm>
              <a:off x="-3059324" y="2091064"/>
              <a:ext cx="2823104" cy="255963"/>
            </a:xfrm>
            <a:prstGeom prst="rect">
              <a:avLst/>
            </a:prstGeom>
            <a:noFill/>
            <a:ln w="25400" cap="flat" cmpd="sng" algn="ctr">
              <a:noFill/>
              <a:prstDash val="solid"/>
            </a:ln>
            <a:effectLst/>
          </p:spPr>
          <p:txBody>
            <a:bodyPr lIns="0" tIns="0" rIns="0" bIns="0" rtlCol="0" anchor="ctr"/>
            <a:lstStyle/>
            <a:p>
              <a:pPr marL="361950" marR="0" lvl="0" indent="-180975" defTabSz="914400" eaLnBrk="1" fontAlgn="auto" latinLnBrk="0" hangingPunct="1">
                <a:lnSpc>
                  <a:spcPct val="90000"/>
                </a:lnSpc>
                <a:spcBef>
                  <a:spcPts val="600"/>
                </a:spcBef>
                <a:spcAft>
                  <a:spcPts val="600"/>
                </a:spcAft>
                <a:buClr>
                  <a:schemeClr val="accent1"/>
                </a:buClr>
                <a:buSzTx/>
                <a:buFont typeface="Arial" panose="020B0604020202020204" pitchFamily="34" charset="0"/>
                <a:buChar char="•"/>
                <a:tabLst/>
                <a:defRPr/>
              </a:pPr>
              <a:r>
                <a:rPr kumimoji="0" lang="en-US" sz="1100" b="0" i="0" u="none" strike="noStrike" kern="0" cap="none" spc="0" normalizeH="0" baseline="0" noProof="0">
                  <a:ln>
                    <a:noFill/>
                  </a:ln>
                  <a:solidFill>
                    <a:schemeClr val="tx2">
                      <a:lumMod val="50000"/>
                    </a:schemeClr>
                  </a:solidFill>
                  <a:effectLst/>
                  <a:uLnTx/>
                  <a:uFillTx/>
                  <a:latin typeface="+mn-lt"/>
                  <a:cs typeface="Segoe UI Light" panose="020B0502040204020203" pitchFamily="34" charset="0"/>
                </a:rPr>
                <a:t>Sub-bullet</a:t>
              </a:r>
            </a:p>
          </p:txBody>
        </p:sp>
        <p:sp>
          <p:nvSpPr>
            <p:cNvPr id="230" name="Ovaal 229">
              <a:extLst>
                <a:ext uri="{FF2B5EF4-FFF2-40B4-BE49-F238E27FC236}">
                  <a16:creationId xmlns:a16="http://schemas.microsoft.com/office/drawing/2014/main" id="{2EDBFB97-A4D9-4792-9856-B11231FB4AE2}"/>
                </a:ext>
              </a:extLst>
            </p:cNvPr>
            <p:cNvSpPr/>
            <p:nvPr/>
          </p:nvSpPr>
          <p:spPr>
            <a:xfrm>
              <a:off x="-3425006" y="2465241"/>
              <a:ext cx="260914" cy="259683"/>
            </a:xfrm>
            <a:prstGeom prst="ellipse">
              <a:avLst/>
            </a:pr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chemeClr val="bg1"/>
                  </a:solidFill>
                  <a:effectLst/>
                  <a:uLnTx/>
                  <a:uFillTx/>
                  <a:latin typeface="+mn-lt"/>
                  <a:cs typeface="Segoe UI Light" panose="020B0502040204020203" pitchFamily="34" charset="0"/>
                </a:rPr>
                <a:t>3</a:t>
              </a:r>
            </a:p>
          </p:txBody>
        </p:sp>
        <p:sp>
          <p:nvSpPr>
            <p:cNvPr id="231" name="Rechthoek 230">
              <a:extLst>
                <a:ext uri="{FF2B5EF4-FFF2-40B4-BE49-F238E27FC236}">
                  <a16:creationId xmlns:a16="http://schemas.microsoft.com/office/drawing/2014/main" id="{137BD692-7AB7-40D8-B8BE-918C1A588592}"/>
                </a:ext>
              </a:extLst>
            </p:cNvPr>
            <p:cNvSpPr/>
            <p:nvPr/>
          </p:nvSpPr>
          <p:spPr>
            <a:xfrm>
              <a:off x="-3059324" y="2465240"/>
              <a:ext cx="2823104" cy="25596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
                  <a:schemeClr val="accent3"/>
                </a:buClr>
                <a:buSzTx/>
                <a:buFont typeface="Open Sans" panose="020B0606030504020204" pitchFamily="34" charset="0"/>
                <a:buNone/>
                <a:tabLst/>
                <a:defRPr/>
              </a:pPr>
              <a:r>
                <a:rPr kumimoji="0" lang="en-US" sz="1100" b="0" i="0" u="none" strike="noStrike" kern="0" cap="none" spc="0" normalizeH="0" baseline="0" noProof="0" err="1">
                  <a:ln>
                    <a:noFill/>
                  </a:ln>
                  <a:solidFill>
                    <a:schemeClr val="tx2">
                      <a:lumMod val="50000"/>
                    </a:schemeClr>
                  </a:solidFill>
                  <a:effectLst/>
                  <a:uLnTx/>
                  <a:uFillTx/>
                  <a:latin typeface="+mn-lt"/>
                  <a:cs typeface="Segoe UI Light" panose="020B0502040204020203" pitchFamily="34" charset="0"/>
                </a:rPr>
                <a:t>Leestekst</a:t>
              </a:r>
              <a:endParaRPr kumimoji="0" lang="en-US" sz="1100" b="0" i="0" u="none" strike="noStrike" kern="0" cap="none" spc="0" normalizeH="0" baseline="0" noProof="0">
                <a:ln>
                  <a:noFill/>
                </a:ln>
                <a:solidFill>
                  <a:schemeClr val="tx2">
                    <a:lumMod val="50000"/>
                  </a:schemeClr>
                </a:solidFill>
                <a:effectLst/>
                <a:uLnTx/>
                <a:uFillTx/>
                <a:latin typeface="+mn-lt"/>
                <a:cs typeface="Segoe UI Light" panose="020B0502040204020203" pitchFamily="34" charset="0"/>
              </a:endParaRPr>
            </a:p>
          </p:txBody>
        </p:sp>
        <p:sp>
          <p:nvSpPr>
            <p:cNvPr id="232" name="Ovaal 231">
              <a:extLst>
                <a:ext uri="{FF2B5EF4-FFF2-40B4-BE49-F238E27FC236}">
                  <a16:creationId xmlns:a16="http://schemas.microsoft.com/office/drawing/2014/main" id="{A9852E5E-2215-4B17-8587-C9A7C0801767}"/>
                </a:ext>
              </a:extLst>
            </p:cNvPr>
            <p:cNvSpPr/>
            <p:nvPr/>
          </p:nvSpPr>
          <p:spPr>
            <a:xfrm>
              <a:off x="-3425006" y="2837886"/>
              <a:ext cx="260914" cy="259683"/>
            </a:xfrm>
            <a:prstGeom prst="ellipse">
              <a:avLst/>
            </a:pr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chemeClr val="bg1"/>
                  </a:solidFill>
                  <a:effectLst/>
                  <a:uLnTx/>
                  <a:uFillTx/>
                  <a:latin typeface="+mn-lt"/>
                  <a:cs typeface="Segoe UI Light" panose="020B0502040204020203" pitchFamily="34" charset="0"/>
                </a:rPr>
                <a:t>4</a:t>
              </a:r>
            </a:p>
          </p:txBody>
        </p:sp>
        <p:sp>
          <p:nvSpPr>
            <p:cNvPr id="233" name="Rechthoek 232">
              <a:extLst>
                <a:ext uri="{FF2B5EF4-FFF2-40B4-BE49-F238E27FC236}">
                  <a16:creationId xmlns:a16="http://schemas.microsoft.com/office/drawing/2014/main" id="{C8564688-F47B-4A97-BEA1-CD694D28AD8B}"/>
                </a:ext>
              </a:extLst>
            </p:cNvPr>
            <p:cNvSpPr/>
            <p:nvPr/>
          </p:nvSpPr>
          <p:spPr>
            <a:xfrm>
              <a:off x="-3059324" y="2837885"/>
              <a:ext cx="2823104" cy="25596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US" sz="1400" b="1" i="0" u="none" strike="noStrike" kern="0" cap="none" spc="0" normalizeH="0" baseline="0" noProof="0" err="1">
                  <a:ln>
                    <a:noFill/>
                  </a:ln>
                  <a:solidFill>
                    <a:schemeClr val="bg2"/>
                  </a:solidFill>
                  <a:effectLst/>
                  <a:uLnTx/>
                  <a:uFillTx/>
                  <a:latin typeface="+mn-lt"/>
                  <a:cs typeface="Segoe UI Light" panose="020B0502040204020203" pitchFamily="34" charset="0"/>
                </a:rPr>
                <a:t>Subtitel</a:t>
              </a:r>
              <a:endParaRPr kumimoji="0" lang="en-US" sz="1400" b="1" i="0" u="none" strike="noStrike" kern="0" cap="none" spc="0" normalizeH="0" baseline="0" noProof="0">
                <a:ln>
                  <a:noFill/>
                </a:ln>
                <a:solidFill>
                  <a:schemeClr val="bg2"/>
                </a:solidFill>
                <a:effectLst/>
                <a:uLnTx/>
                <a:uFillTx/>
                <a:latin typeface="+mn-lt"/>
                <a:cs typeface="Segoe UI Light" panose="020B0502040204020203" pitchFamily="34" charset="0"/>
              </a:endParaRPr>
            </a:p>
          </p:txBody>
        </p:sp>
        <p:sp>
          <p:nvSpPr>
            <p:cNvPr id="234" name="Ovaal 233">
              <a:extLst>
                <a:ext uri="{FF2B5EF4-FFF2-40B4-BE49-F238E27FC236}">
                  <a16:creationId xmlns:a16="http://schemas.microsoft.com/office/drawing/2014/main" id="{CA1FD6EB-A0D7-49B8-AD60-5EC4F5019BE7}"/>
                </a:ext>
              </a:extLst>
            </p:cNvPr>
            <p:cNvSpPr/>
            <p:nvPr/>
          </p:nvSpPr>
          <p:spPr>
            <a:xfrm>
              <a:off x="-3425006" y="3221492"/>
              <a:ext cx="260914" cy="259683"/>
            </a:xfrm>
            <a:prstGeom prst="ellipse">
              <a:avLst/>
            </a:pr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chemeClr val="bg1"/>
                  </a:solidFill>
                  <a:effectLst/>
                  <a:uLnTx/>
                  <a:uFillTx/>
                  <a:latin typeface="+mn-lt"/>
                  <a:cs typeface="Segoe UI Light" panose="020B0502040204020203" pitchFamily="34" charset="0"/>
                </a:rPr>
                <a:t>5</a:t>
              </a:r>
            </a:p>
          </p:txBody>
        </p:sp>
        <p:sp>
          <p:nvSpPr>
            <p:cNvPr id="235" name="Rechthoek 234">
              <a:extLst>
                <a:ext uri="{FF2B5EF4-FFF2-40B4-BE49-F238E27FC236}">
                  <a16:creationId xmlns:a16="http://schemas.microsoft.com/office/drawing/2014/main" id="{1B345504-DE62-4BA5-B9AD-416C03A9E366}"/>
                </a:ext>
              </a:extLst>
            </p:cNvPr>
            <p:cNvSpPr/>
            <p:nvPr/>
          </p:nvSpPr>
          <p:spPr>
            <a:xfrm>
              <a:off x="-3059324" y="3221491"/>
              <a:ext cx="2823104" cy="255963"/>
            </a:xfrm>
            <a:prstGeom prst="rect">
              <a:avLst/>
            </a:prstGeom>
            <a:noFill/>
            <a:ln w="25400" cap="flat" cmpd="sng" algn="ctr">
              <a:noFill/>
              <a:prstDash val="solid"/>
            </a:ln>
            <a:effectLst/>
          </p:spPr>
          <p:txBody>
            <a:bodyPr lIns="0" tIns="0" rIns="0" bIns="0" rtlCol="0" anchor="ctr"/>
            <a:lstStyle/>
            <a:p>
              <a:pPr marL="177800" marR="0" lvl="0" indent="-177800" defTabSz="914400" eaLnBrk="1" fontAlgn="auto" latinLnBrk="0" hangingPunct="1">
                <a:lnSpc>
                  <a:spcPct val="90000"/>
                </a:lnSpc>
                <a:spcBef>
                  <a:spcPts val="600"/>
                </a:spcBef>
                <a:spcAft>
                  <a:spcPts val="600"/>
                </a:spcAft>
                <a:buClr>
                  <a:schemeClr val="accent1"/>
                </a:buClr>
                <a:buSzTx/>
                <a:buFont typeface="+mj-lt"/>
                <a:buAutoNum type="arabicPeriod"/>
                <a:tabLst/>
                <a:defRPr/>
              </a:pPr>
              <a:r>
                <a:rPr kumimoji="0" lang="en-US" sz="1100" b="0" i="0" u="none" strike="noStrike" kern="0" cap="none" spc="0" normalizeH="0" baseline="0" noProof="0">
                  <a:ln>
                    <a:noFill/>
                  </a:ln>
                  <a:solidFill>
                    <a:schemeClr val="tx2">
                      <a:lumMod val="50000"/>
                    </a:schemeClr>
                  </a:solidFill>
                  <a:effectLst/>
                  <a:uLnTx/>
                  <a:uFillTx/>
                  <a:latin typeface="+mn-lt"/>
                  <a:cs typeface="Segoe UI Light" panose="020B0502040204020203" pitchFamily="34" charset="0"/>
                </a:rPr>
                <a:t>Header</a:t>
              </a:r>
            </a:p>
          </p:txBody>
        </p:sp>
        <p:cxnSp>
          <p:nvCxnSpPr>
            <p:cNvPr id="236" name="Rechte verbindingslijn 235">
              <a:extLst>
                <a:ext uri="{FF2B5EF4-FFF2-40B4-BE49-F238E27FC236}">
                  <a16:creationId xmlns:a16="http://schemas.microsoft.com/office/drawing/2014/main" id="{100D5141-6516-4963-9AD9-43FC5E8AC321}"/>
                </a:ext>
              </a:extLst>
            </p:cNvPr>
            <p:cNvCxnSpPr>
              <a:cxnSpLocks/>
            </p:cNvCxnSpPr>
            <p:nvPr/>
          </p:nvCxnSpPr>
          <p:spPr>
            <a:xfrm>
              <a:off x="-3419346" y="3585498"/>
              <a:ext cx="3176013" cy="0"/>
            </a:xfrm>
            <a:prstGeom prst="line">
              <a:avLst/>
            </a:prstGeom>
            <a:noFill/>
            <a:ln w="3175" cap="flat" cmpd="sng" algn="ctr">
              <a:solidFill>
                <a:schemeClr val="accent1"/>
              </a:solidFill>
              <a:prstDash val="solid"/>
            </a:ln>
            <a:effectLst/>
          </p:spPr>
        </p:cxnSp>
        <p:grpSp>
          <p:nvGrpSpPr>
            <p:cNvPr id="237" name="Meer informatie">
              <a:extLst>
                <a:ext uri="{FF2B5EF4-FFF2-40B4-BE49-F238E27FC236}">
                  <a16:creationId xmlns:a16="http://schemas.microsoft.com/office/drawing/2014/main" id="{E82ED926-B87C-4A13-8152-4DA5EA1F150E}"/>
                </a:ext>
              </a:extLst>
            </p:cNvPr>
            <p:cNvGrpSpPr/>
            <p:nvPr/>
          </p:nvGrpSpPr>
          <p:grpSpPr>
            <a:xfrm>
              <a:off x="-3421298" y="3713747"/>
              <a:ext cx="3178515" cy="783273"/>
              <a:chOff x="-3741486" y="3359148"/>
              <a:chExt cx="3178515" cy="783273"/>
            </a:xfrm>
          </p:grpSpPr>
          <p:sp>
            <p:nvSpPr>
              <p:cNvPr id="239" name="Freeform 101">
                <a:extLst>
                  <a:ext uri="{FF2B5EF4-FFF2-40B4-BE49-F238E27FC236}">
                    <a16:creationId xmlns:a16="http://schemas.microsoft.com/office/drawing/2014/main" id="{A305306B-9263-421F-9316-4C19FD72A84B}"/>
                  </a:ext>
                </a:extLst>
              </p:cNvPr>
              <p:cNvSpPr>
                <a:spLocks noEditPoints="1"/>
              </p:cNvSpPr>
              <p:nvPr/>
            </p:nvSpPr>
            <p:spPr bwMode="auto">
              <a:xfrm>
                <a:off x="-3741486" y="3359148"/>
                <a:ext cx="255753" cy="255753"/>
              </a:xfrm>
              <a:custGeom>
                <a:avLst/>
                <a:gdLst>
                  <a:gd name="T0" fmla="*/ 0 w 292"/>
                  <a:gd name="T1" fmla="*/ 146 h 292"/>
                  <a:gd name="T2" fmla="*/ 4 w 292"/>
                  <a:gd name="T3" fmla="*/ 113 h 292"/>
                  <a:gd name="T4" fmla="*/ 14 w 292"/>
                  <a:gd name="T5" fmla="*/ 82 h 292"/>
                  <a:gd name="T6" fmla="*/ 31 w 292"/>
                  <a:gd name="T7" fmla="*/ 55 h 292"/>
                  <a:gd name="T8" fmla="*/ 53 w 292"/>
                  <a:gd name="T9" fmla="*/ 32 h 292"/>
                  <a:gd name="T10" fmla="*/ 81 w 292"/>
                  <a:gd name="T11" fmla="*/ 15 h 292"/>
                  <a:gd name="T12" fmla="*/ 112 w 292"/>
                  <a:gd name="T13" fmla="*/ 4 h 292"/>
                  <a:gd name="T14" fmla="*/ 145 w 292"/>
                  <a:gd name="T15" fmla="*/ 0 h 292"/>
                  <a:gd name="T16" fmla="*/ 179 w 292"/>
                  <a:gd name="T17" fmla="*/ 4 h 292"/>
                  <a:gd name="T18" fmla="*/ 209 w 292"/>
                  <a:gd name="T19" fmla="*/ 15 h 292"/>
                  <a:gd name="T20" fmla="*/ 237 w 292"/>
                  <a:gd name="T21" fmla="*/ 32 h 292"/>
                  <a:gd name="T22" fmla="*/ 259 w 292"/>
                  <a:gd name="T23" fmla="*/ 55 h 292"/>
                  <a:gd name="T24" fmla="*/ 276 w 292"/>
                  <a:gd name="T25" fmla="*/ 82 h 292"/>
                  <a:gd name="T26" fmla="*/ 288 w 292"/>
                  <a:gd name="T27" fmla="*/ 113 h 292"/>
                  <a:gd name="T28" fmla="*/ 292 w 292"/>
                  <a:gd name="T29" fmla="*/ 146 h 292"/>
                  <a:gd name="T30" fmla="*/ 288 w 292"/>
                  <a:gd name="T31" fmla="*/ 180 h 292"/>
                  <a:gd name="T32" fmla="*/ 276 w 292"/>
                  <a:gd name="T33" fmla="*/ 210 h 292"/>
                  <a:gd name="T34" fmla="*/ 259 w 292"/>
                  <a:gd name="T35" fmla="*/ 237 h 292"/>
                  <a:gd name="T36" fmla="*/ 237 w 292"/>
                  <a:gd name="T37" fmla="*/ 260 h 292"/>
                  <a:gd name="T38" fmla="*/ 209 w 292"/>
                  <a:gd name="T39" fmla="*/ 278 h 292"/>
                  <a:gd name="T40" fmla="*/ 179 w 292"/>
                  <a:gd name="T41" fmla="*/ 288 h 292"/>
                  <a:gd name="T42" fmla="*/ 145 w 292"/>
                  <a:gd name="T43" fmla="*/ 292 h 292"/>
                  <a:gd name="T44" fmla="*/ 112 w 292"/>
                  <a:gd name="T45" fmla="*/ 288 h 292"/>
                  <a:gd name="T46" fmla="*/ 81 w 292"/>
                  <a:gd name="T47" fmla="*/ 278 h 292"/>
                  <a:gd name="T48" fmla="*/ 53 w 292"/>
                  <a:gd name="T49" fmla="*/ 260 h 292"/>
                  <a:gd name="T50" fmla="*/ 31 w 292"/>
                  <a:gd name="T51" fmla="*/ 237 h 292"/>
                  <a:gd name="T52" fmla="*/ 14 w 292"/>
                  <a:gd name="T53" fmla="*/ 210 h 292"/>
                  <a:gd name="T54" fmla="*/ 4 w 292"/>
                  <a:gd name="T55" fmla="*/ 180 h 292"/>
                  <a:gd name="T56" fmla="*/ 0 w 292"/>
                  <a:gd name="T57" fmla="*/ 146 h 292"/>
                  <a:gd name="T58" fmla="*/ 102 w 292"/>
                  <a:gd name="T59" fmla="*/ 121 h 292"/>
                  <a:gd name="T60" fmla="*/ 102 w 292"/>
                  <a:gd name="T61" fmla="*/ 142 h 292"/>
                  <a:gd name="T62" fmla="*/ 120 w 292"/>
                  <a:gd name="T63" fmla="*/ 142 h 292"/>
                  <a:gd name="T64" fmla="*/ 120 w 292"/>
                  <a:gd name="T65" fmla="*/ 223 h 292"/>
                  <a:gd name="T66" fmla="*/ 102 w 292"/>
                  <a:gd name="T67" fmla="*/ 223 h 292"/>
                  <a:gd name="T68" fmla="*/ 102 w 292"/>
                  <a:gd name="T69" fmla="*/ 244 h 292"/>
                  <a:gd name="T70" fmla="*/ 188 w 292"/>
                  <a:gd name="T71" fmla="*/ 244 h 292"/>
                  <a:gd name="T72" fmla="*/ 188 w 292"/>
                  <a:gd name="T73" fmla="*/ 223 h 292"/>
                  <a:gd name="T74" fmla="*/ 170 w 292"/>
                  <a:gd name="T75" fmla="*/ 223 h 292"/>
                  <a:gd name="T76" fmla="*/ 170 w 292"/>
                  <a:gd name="T77" fmla="*/ 142 h 292"/>
                  <a:gd name="T78" fmla="*/ 188 w 292"/>
                  <a:gd name="T79" fmla="*/ 142 h 292"/>
                  <a:gd name="T80" fmla="*/ 188 w 292"/>
                  <a:gd name="T81" fmla="*/ 121 h 292"/>
                  <a:gd name="T82" fmla="*/ 102 w 292"/>
                  <a:gd name="T83" fmla="*/ 121 h 292"/>
                  <a:gd name="T84" fmla="*/ 115 w 292"/>
                  <a:gd name="T85" fmla="*/ 79 h 292"/>
                  <a:gd name="T86" fmla="*/ 117 w 292"/>
                  <a:gd name="T87" fmla="*/ 92 h 292"/>
                  <a:gd name="T88" fmla="*/ 124 w 292"/>
                  <a:gd name="T89" fmla="*/ 101 h 292"/>
                  <a:gd name="T90" fmla="*/ 133 w 292"/>
                  <a:gd name="T91" fmla="*/ 108 h 292"/>
                  <a:gd name="T92" fmla="*/ 145 w 292"/>
                  <a:gd name="T93" fmla="*/ 110 h 292"/>
                  <a:gd name="T94" fmla="*/ 157 w 292"/>
                  <a:gd name="T95" fmla="*/ 108 h 292"/>
                  <a:gd name="T96" fmla="*/ 167 w 292"/>
                  <a:gd name="T97" fmla="*/ 101 h 292"/>
                  <a:gd name="T98" fmla="*/ 174 w 292"/>
                  <a:gd name="T99" fmla="*/ 92 h 292"/>
                  <a:gd name="T100" fmla="*/ 176 w 292"/>
                  <a:gd name="T101" fmla="*/ 79 h 292"/>
                  <a:gd name="T102" fmla="*/ 174 w 292"/>
                  <a:gd name="T103" fmla="*/ 67 h 292"/>
                  <a:gd name="T104" fmla="*/ 167 w 292"/>
                  <a:gd name="T105" fmla="*/ 58 h 292"/>
                  <a:gd name="T106" fmla="*/ 157 w 292"/>
                  <a:gd name="T107" fmla="*/ 51 h 292"/>
                  <a:gd name="T108" fmla="*/ 145 w 292"/>
                  <a:gd name="T109" fmla="*/ 49 h 292"/>
                  <a:gd name="T110" fmla="*/ 133 w 292"/>
                  <a:gd name="T111" fmla="*/ 51 h 292"/>
                  <a:gd name="T112" fmla="*/ 124 w 292"/>
                  <a:gd name="T113" fmla="*/ 58 h 292"/>
                  <a:gd name="T114" fmla="*/ 117 w 292"/>
                  <a:gd name="T115" fmla="*/ 67 h 292"/>
                  <a:gd name="T116" fmla="*/ 115 w 292"/>
                  <a:gd name="T117" fmla="*/ 79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92" h="292">
                    <a:moveTo>
                      <a:pt x="0" y="146"/>
                    </a:moveTo>
                    <a:lnTo>
                      <a:pt x="4" y="113"/>
                    </a:lnTo>
                    <a:lnTo>
                      <a:pt x="14" y="82"/>
                    </a:lnTo>
                    <a:lnTo>
                      <a:pt x="31" y="55"/>
                    </a:lnTo>
                    <a:lnTo>
                      <a:pt x="53" y="32"/>
                    </a:lnTo>
                    <a:lnTo>
                      <a:pt x="81" y="15"/>
                    </a:lnTo>
                    <a:lnTo>
                      <a:pt x="112" y="4"/>
                    </a:lnTo>
                    <a:lnTo>
                      <a:pt x="145" y="0"/>
                    </a:lnTo>
                    <a:lnTo>
                      <a:pt x="179" y="4"/>
                    </a:lnTo>
                    <a:lnTo>
                      <a:pt x="209" y="15"/>
                    </a:lnTo>
                    <a:lnTo>
                      <a:pt x="237" y="32"/>
                    </a:lnTo>
                    <a:lnTo>
                      <a:pt x="259" y="55"/>
                    </a:lnTo>
                    <a:lnTo>
                      <a:pt x="276" y="82"/>
                    </a:lnTo>
                    <a:lnTo>
                      <a:pt x="288" y="113"/>
                    </a:lnTo>
                    <a:lnTo>
                      <a:pt x="292" y="146"/>
                    </a:lnTo>
                    <a:lnTo>
                      <a:pt x="288" y="180"/>
                    </a:lnTo>
                    <a:lnTo>
                      <a:pt x="276" y="210"/>
                    </a:lnTo>
                    <a:lnTo>
                      <a:pt x="259" y="237"/>
                    </a:lnTo>
                    <a:lnTo>
                      <a:pt x="237" y="260"/>
                    </a:lnTo>
                    <a:lnTo>
                      <a:pt x="209" y="278"/>
                    </a:lnTo>
                    <a:lnTo>
                      <a:pt x="179" y="288"/>
                    </a:lnTo>
                    <a:lnTo>
                      <a:pt x="145" y="292"/>
                    </a:lnTo>
                    <a:lnTo>
                      <a:pt x="112" y="288"/>
                    </a:lnTo>
                    <a:lnTo>
                      <a:pt x="81" y="278"/>
                    </a:lnTo>
                    <a:lnTo>
                      <a:pt x="53" y="260"/>
                    </a:lnTo>
                    <a:lnTo>
                      <a:pt x="31" y="237"/>
                    </a:lnTo>
                    <a:lnTo>
                      <a:pt x="14" y="210"/>
                    </a:lnTo>
                    <a:lnTo>
                      <a:pt x="4" y="180"/>
                    </a:lnTo>
                    <a:lnTo>
                      <a:pt x="0" y="146"/>
                    </a:lnTo>
                    <a:close/>
                    <a:moveTo>
                      <a:pt x="102" y="121"/>
                    </a:moveTo>
                    <a:lnTo>
                      <a:pt x="102" y="142"/>
                    </a:lnTo>
                    <a:lnTo>
                      <a:pt x="120" y="142"/>
                    </a:lnTo>
                    <a:lnTo>
                      <a:pt x="120" y="223"/>
                    </a:lnTo>
                    <a:lnTo>
                      <a:pt x="102" y="223"/>
                    </a:lnTo>
                    <a:lnTo>
                      <a:pt x="102" y="244"/>
                    </a:lnTo>
                    <a:lnTo>
                      <a:pt x="188" y="244"/>
                    </a:lnTo>
                    <a:lnTo>
                      <a:pt x="188" y="223"/>
                    </a:lnTo>
                    <a:lnTo>
                      <a:pt x="170" y="223"/>
                    </a:lnTo>
                    <a:lnTo>
                      <a:pt x="170" y="142"/>
                    </a:lnTo>
                    <a:lnTo>
                      <a:pt x="188" y="142"/>
                    </a:lnTo>
                    <a:lnTo>
                      <a:pt x="188" y="121"/>
                    </a:lnTo>
                    <a:lnTo>
                      <a:pt x="102" y="121"/>
                    </a:lnTo>
                    <a:close/>
                    <a:moveTo>
                      <a:pt x="115" y="79"/>
                    </a:moveTo>
                    <a:lnTo>
                      <a:pt x="117" y="92"/>
                    </a:lnTo>
                    <a:lnTo>
                      <a:pt x="124" y="101"/>
                    </a:lnTo>
                    <a:lnTo>
                      <a:pt x="133" y="108"/>
                    </a:lnTo>
                    <a:lnTo>
                      <a:pt x="145" y="110"/>
                    </a:lnTo>
                    <a:lnTo>
                      <a:pt x="157" y="108"/>
                    </a:lnTo>
                    <a:lnTo>
                      <a:pt x="167" y="101"/>
                    </a:lnTo>
                    <a:lnTo>
                      <a:pt x="174" y="92"/>
                    </a:lnTo>
                    <a:lnTo>
                      <a:pt x="176" y="79"/>
                    </a:lnTo>
                    <a:lnTo>
                      <a:pt x="174" y="67"/>
                    </a:lnTo>
                    <a:lnTo>
                      <a:pt x="167" y="58"/>
                    </a:lnTo>
                    <a:lnTo>
                      <a:pt x="157" y="51"/>
                    </a:lnTo>
                    <a:lnTo>
                      <a:pt x="145" y="49"/>
                    </a:lnTo>
                    <a:lnTo>
                      <a:pt x="133" y="51"/>
                    </a:lnTo>
                    <a:lnTo>
                      <a:pt x="124" y="58"/>
                    </a:lnTo>
                    <a:lnTo>
                      <a:pt x="117" y="67"/>
                    </a:lnTo>
                    <a:lnTo>
                      <a:pt x="115" y="79"/>
                    </a:lnTo>
                    <a:close/>
                  </a:path>
                </a:pathLst>
              </a:custGeom>
              <a:solidFill>
                <a:srgbClr val="FF78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100" noProof="0"/>
              </a:p>
            </p:txBody>
          </p:sp>
          <p:sp>
            <p:nvSpPr>
              <p:cNvPr id="240" name="Rechthoek 239">
                <a:extLst>
                  <a:ext uri="{FF2B5EF4-FFF2-40B4-BE49-F238E27FC236}">
                    <a16:creationId xmlns:a16="http://schemas.microsoft.com/office/drawing/2014/main" id="{8A14F952-AC76-4CB2-AE09-7D224E8377DA}"/>
                  </a:ext>
                </a:extLst>
              </p:cNvPr>
              <p:cNvSpPr/>
              <p:nvPr/>
            </p:nvSpPr>
            <p:spPr>
              <a:xfrm>
                <a:off x="-3380966" y="3431177"/>
                <a:ext cx="2817995" cy="59212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US" sz="1100" b="0" i="0" u="none" strike="noStrike" kern="0" cap="none" spc="0" normalizeH="0" baseline="0" noProof="0">
                    <a:ln>
                      <a:noFill/>
                    </a:ln>
                    <a:solidFill>
                      <a:srgbClr val="000000"/>
                    </a:solidFill>
                    <a:effectLst/>
                    <a:uLnTx/>
                    <a:uFillTx/>
                    <a:latin typeface="+mn-lt"/>
                    <a:cs typeface="Segoe UI Light" panose="020B0502040204020203" pitchFamily="34" charset="0"/>
                  </a:rPr>
                  <a:t>Want to know more?</a:t>
                </a:r>
                <a:br>
                  <a:rPr kumimoji="0" lang="en-US" sz="1100" b="0" i="0" u="none" strike="noStrike" kern="0" cap="none" spc="0" normalizeH="0" baseline="0" noProof="0">
                    <a:ln>
                      <a:noFill/>
                    </a:ln>
                    <a:solidFill>
                      <a:srgbClr val="000000"/>
                    </a:solidFill>
                    <a:effectLst/>
                    <a:uLnTx/>
                    <a:uFillTx/>
                    <a:latin typeface="+mn-lt"/>
                    <a:cs typeface="Segoe UI Light" panose="020B0502040204020203" pitchFamily="34" charset="0"/>
                  </a:rPr>
                </a:br>
                <a:r>
                  <a:rPr kumimoji="0" lang="en-US" sz="1100" b="0" i="0" u="none" strike="noStrike" kern="0" cap="none" spc="0" normalizeH="0" baseline="0" noProof="0">
                    <a:ln>
                      <a:noFill/>
                    </a:ln>
                    <a:solidFill>
                      <a:srgbClr val="000000"/>
                    </a:solidFill>
                    <a:effectLst/>
                    <a:uLnTx/>
                    <a:uFillTx/>
                    <a:latin typeface="+mn-lt"/>
                    <a:cs typeface="Segoe UI Light" panose="020B0502040204020203" pitchFamily="34" charset="0"/>
                  </a:rPr>
                  <a:t>Go to the slide named </a:t>
                </a:r>
                <a:r>
                  <a:rPr kumimoji="0" lang="en-US" sz="1100" b="1" i="0" u="none" strike="noStrike" kern="0" cap="none" spc="0" normalizeH="0" baseline="0" noProof="0">
                    <a:ln>
                      <a:noFill/>
                    </a:ln>
                    <a:solidFill>
                      <a:srgbClr val="000000"/>
                    </a:solidFill>
                    <a:effectLst/>
                    <a:uLnTx/>
                    <a:uFillTx/>
                    <a:latin typeface="+mn-lt"/>
                    <a:cs typeface="Segoe UI Light" panose="020B0502040204020203" pitchFamily="34" charset="0"/>
                  </a:rPr>
                  <a:t>‘Instruction slide: YouTube links’</a:t>
                </a:r>
                <a:r>
                  <a:rPr kumimoji="0" lang="en-US" sz="1100" b="0" i="0" u="none" strike="noStrike" kern="0" cap="none" spc="0" normalizeH="0" baseline="0" noProof="0">
                    <a:ln>
                      <a:noFill/>
                    </a:ln>
                    <a:solidFill>
                      <a:srgbClr val="000000"/>
                    </a:solidFill>
                    <a:effectLst/>
                    <a:uLnTx/>
                    <a:uFillTx/>
                    <a:latin typeface="+mn-lt"/>
                    <a:cs typeface="Segoe UI Light" panose="020B0502040204020203" pitchFamily="34" charset="0"/>
                  </a:rPr>
                  <a:t>, open it in the slideshow and click on the preferred hyperlink.</a:t>
                </a:r>
              </a:p>
            </p:txBody>
          </p:sp>
          <p:cxnSp>
            <p:nvCxnSpPr>
              <p:cNvPr id="241" name="Rechte verbindingslijn 240">
                <a:extLst>
                  <a:ext uri="{FF2B5EF4-FFF2-40B4-BE49-F238E27FC236}">
                    <a16:creationId xmlns:a16="http://schemas.microsoft.com/office/drawing/2014/main" id="{171FA867-1E74-4521-BC81-433D58FFA584}"/>
                  </a:ext>
                </a:extLst>
              </p:cNvPr>
              <p:cNvCxnSpPr>
                <a:cxnSpLocks/>
              </p:cNvCxnSpPr>
              <p:nvPr/>
            </p:nvCxnSpPr>
            <p:spPr>
              <a:xfrm>
                <a:off x="-3740987" y="4142421"/>
                <a:ext cx="3178016" cy="0"/>
              </a:xfrm>
              <a:prstGeom prst="line">
                <a:avLst/>
              </a:prstGeom>
              <a:noFill/>
              <a:ln w="3175" cap="flat" cmpd="sng" algn="ctr">
                <a:solidFill>
                  <a:schemeClr val="accent1"/>
                </a:solidFill>
                <a:prstDash val="solid"/>
              </a:ln>
              <a:effectLst/>
            </p:spPr>
          </p:cxnSp>
        </p:grpSp>
        <p:sp>
          <p:nvSpPr>
            <p:cNvPr id="238" name="Rechthoek 237">
              <a:extLst>
                <a:ext uri="{FF2B5EF4-FFF2-40B4-BE49-F238E27FC236}">
                  <a16:creationId xmlns:a16="http://schemas.microsoft.com/office/drawing/2014/main" id="{17E0CF11-84BB-47CF-995B-1DA9C7914839}"/>
                </a:ext>
              </a:extLst>
            </p:cNvPr>
            <p:cNvSpPr/>
            <p:nvPr/>
          </p:nvSpPr>
          <p:spPr>
            <a:xfrm>
              <a:off x="-3420798" y="1139659"/>
              <a:ext cx="3178016" cy="46701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US" sz="1100" b="0" i="0" u="none" strike="noStrike" kern="0" cap="none" spc="0" normalizeH="0" baseline="0" noProof="0">
                  <a:ln>
                    <a:noFill/>
                  </a:ln>
                  <a:solidFill>
                    <a:srgbClr val="000000"/>
                  </a:solidFill>
                  <a:effectLst/>
                  <a:uLnTx/>
                  <a:uFillTx/>
                  <a:latin typeface="+mn-lt"/>
                  <a:cs typeface="Segoe UI Light" panose="020B0502040204020203" pitchFamily="34" charset="0"/>
                </a:rPr>
                <a:t>Under the tab </a:t>
              </a:r>
              <a:r>
                <a:rPr kumimoji="0" lang="en-US" sz="1100" b="1" i="0" u="none" strike="noStrike" kern="0" cap="none" spc="0" normalizeH="0" baseline="0" noProof="0">
                  <a:ln>
                    <a:noFill/>
                  </a:ln>
                  <a:solidFill>
                    <a:srgbClr val="000000"/>
                  </a:solidFill>
                  <a:effectLst/>
                  <a:uLnTx/>
                  <a:uFillTx/>
                  <a:latin typeface="+mn-lt"/>
                  <a:cs typeface="Segoe UI Light" panose="020B0502040204020203" pitchFamily="34" charset="0"/>
                </a:rPr>
                <a:t>‘Home’</a:t>
              </a:r>
              <a:r>
                <a:rPr kumimoji="0" lang="en-US" sz="1100" b="0" i="0" u="none" strike="noStrike" kern="0" cap="none" spc="0" normalizeH="0" baseline="0" noProof="0">
                  <a:ln>
                    <a:noFill/>
                  </a:ln>
                  <a:solidFill>
                    <a:srgbClr val="000000"/>
                  </a:solidFill>
                  <a:effectLst/>
                  <a:uLnTx/>
                  <a:uFillTx/>
                  <a:latin typeface="+mn-lt"/>
                  <a:cs typeface="Segoe UI Light" panose="020B0502040204020203" pitchFamily="34" charset="0"/>
                </a:rPr>
                <a:t>, use the </a:t>
              </a:r>
              <a:r>
                <a:rPr kumimoji="0" lang="en-US" sz="1100" b="1" i="0" u="none" strike="noStrike" kern="0" cap="none" spc="0" normalizeH="0" baseline="0" noProof="0">
                  <a:ln>
                    <a:noFill/>
                  </a:ln>
                  <a:solidFill>
                    <a:srgbClr val="000000"/>
                  </a:solidFill>
                  <a:effectLst/>
                  <a:uLnTx/>
                  <a:uFillTx/>
                  <a:latin typeface="+mn-lt"/>
                  <a:cs typeface="Segoe UI Light" panose="020B0502040204020203" pitchFamily="34" charset="0"/>
                </a:rPr>
                <a:t>list level-buttons</a:t>
              </a:r>
              <a:r>
                <a:rPr kumimoji="0" lang="en-US" sz="1100" b="0" i="0" u="none" strike="noStrike" kern="0" cap="none" spc="0" normalizeH="0" baseline="0" noProof="0">
                  <a:ln>
                    <a:noFill/>
                  </a:ln>
                  <a:solidFill>
                    <a:srgbClr val="000000"/>
                  </a:solidFill>
                  <a:effectLst/>
                  <a:uLnTx/>
                  <a:uFillTx/>
                  <a:latin typeface="+mn-lt"/>
                  <a:cs typeface="Segoe UI Light" panose="020B0502040204020203" pitchFamily="34" charset="0"/>
                </a:rPr>
                <a:t>, as pictured above, to choose a text level.</a:t>
              </a:r>
              <a:br>
                <a:rPr kumimoji="0" lang="en-US" sz="1100" b="0" i="0" u="none" strike="noStrike" kern="0" cap="none" spc="0" normalizeH="0" baseline="0" noProof="0">
                  <a:ln>
                    <a:noFill/>
                  </a:ln>
                  <a:solidFill>
                    <a:srgbClr val="000000"/>
                  </a:solidFill>
                  <a:effectLst/>
                  <a:uLnTx/>
                  <a:uFillTx/>
                  <a:latin typeface="+mn-lt"/>
                  <a:cs typeface="Segoe UI Light" panose="020B0502040204020203" pitchFamily="34" charset="0"/>
                </a:rPr>
              </a:br>
              <a:r>
                <a:rPr kumimoji="0" lang="en-US" sz="1100" b="0" i="0" u="none" strike="noStrike" kern="0" cap="none" spc="0" normalizeH="0" baseline="0" noProof="0">
                  <a:ln>
                    <a:noFill/>
                  </a:ln>
                  <a:solidFill>
                    <a:srgbClr val="000000"/>
                  </a:solidFill>
                  <a:effectLst/>
                  <a:uLnTx/>
                  <a:uFillTx/>
                  <a:latin typeface="+mn-lt"/>
                  <a:cs typeface="Segoe UI Light" panose="020B0502040204020203" pitchFamily="34" charset="0"/>
                </a:rPr>
                <a:t>Choose from:</a:t>
              </a:r>
            </a:p>
          </p:txBody>
        </p:sp>
      </p:grpSp>
      <p:grpSp>
        <p:nvGrpSpPr>
          <p:cNvPr id="294" name="Instruction">
            <a:extLst>
              <a:ext uri="{FF2B5EF4-FFF2-40B4-BE49-F238E27FC236}">
                <a16:creationId xmlns:a16="http://schemas.microsoft.com/office/drawing/2014/main" id="{41A0057C-CCC1-424A-85BA-2A707229ECCB}"/>
              </a:ext>
            </a:extLst>
          </p:cNvPr>
          <p:cNvGrpSpPr/>
          <p:nvPr/>
        </p:nvGrpSpPr>
        <p:grpSpPr>
          <a:xfrm>
            <a:off x="12389714" y="4327164"/>
            <a:ext cx="3183677" cy="2546619"/>
            <a:chOff x="12389714" y="4327164"/>
            <a:chExt cx="3183677" cy="2546619"/>
          </a:xfrm>
        </p:grpSpPr>
        <p:grpSp>
          <p:nvGrpSpPr>
            <p:cNvPr id="295" name="Meer informatie">
              <a:extLst>
                <a:ext uri="{FF2B5EF4-FFF2-40B4-BE49-F238E27FC236}">
                  <a16:creationId xmlns:a16="http://schemas.microsoft.com/office/drawing/2014/main" id="{702B7C5D-B3A8-49BB-9AAD-EF2C8FD99AC7}"/>
                </a:ext>
              </a:extLst>
            </p:cNvPr>
            <p:cNvGrpSpPr/>
            <p:nvPr/>
          </p:nvGrpSpPr>
          <p:grpSpPr>
            <a:xfrm>
              <a:off x="12394875" y="6090510"/>
              <a:ext cx="3178515" cy="783273"/>
              <a:chOff x="-3741486" y="3359148"/>
              <a:chExt cx="3178515" cy="783273"/>
            </a:xfrm>
          </p:grpSpPr>
          <p:sp>
            <p:nvSpPr>
              <p:cNvPr id="333" name="Freeform 101">
                <a:extLst>
                  <a:ext uri="{FF2B5EF4-FFF2-40B4-BE49-F238E27FC236}">
                    <a16:creationId xmlns:a16="http://schemas.microsoft.com/office/drawing/2014/main" id="{B1C72444-AB59-4804-93E2-9AC3D521C060}"/>
                  </a:ext>
                </a:extLst>
              </p:cNvPr>
              <p:cNvSpPr>
                <a:spLocks noEditPoints="1"/>
              </p:cNvSpPr>
              <p:nvPr/>
            </p:nvSpPr>
            <p:spPr bwMode="auto">
              <a:xfrm>
                <a:off x="-3741486" y="3359148"/>
                <a:ext cx="255753" cy="255753"/>
              </a:xfrm>
              <a:custGeom>
                <a:avLst/>
                <a:gdLst>
                  <a:gd name="T0" fmla="*/ 0 w 292"/>
                  <a:gd name="T1" fmla="*/ 146 h 292"/>
                  <a:gd name="T2" fmla="*/ 4 w 292"/>
                  <a:gd name="T3" fmla="*/ 113 h 292"/>
                  <a:gd name="T4" fmla="*/ 14 w 292"/>
                  <a:gd name="T5" fmla="*/ 82 h 292"/>
                  <a:gd name="T6" fmla="*/ 31 w 292"/>
                  <a:gd name="T7" fmla="*/ 55 h 292"/>
                  <a:gd name="T8" fmla="*/ 53 w 292"/>
                  <a:gd name="T9" fmla="*/ 32 h 292"/>
                  <a:gd name="T10" fmla="*/ 81 w 292"/>
                  <a:gd name="T11" fmla="*/ 15 h 292"/>
                  <a:gd name="T12" fmla="*/ 112 w 292"/>
                  <a:gd name="T13" fmla="*/ 4 h 292"/>
                  <a:gd name="T14" fmla="*/ 145 w 292"/>
                  <a:gd name="T15" fmla="*/ 0 h 292"/>
                  <a:gd name="T16" fmla="*/ 179 w 292"/>
                  <a:gd name="T17" fmla="*/ 4 h 292"/>
                  <a:gd name="T18" fmla="*/ 209 w 292"/>
                  <a:gd name="T19" fmla="*/ 15 h 292"/>
                  <a:gd name="T20" fmla="*/ 237 w 292"/>
                  <a:gd name="T21" fmla="*/ 32 h 292"/>
                  <a:gd name="T22" fmla="*/ 259 w 292"/>
                  <a:gd name="T23" fmla="*/ 55 h 292"/>
                  <a:gd name="T24" fmla="*/ 276 w 292"/>
                  <a:gd name="T25" fmla="*/ 82 h 292"/>
                  <a:gd name="T26" fmla="*/ 288 w 292"/>
                  <a:gd name="T27" fmla="*/ 113 h 292"/>
                  <a:gd name="T28" fmla="*/ 292 w 292"/>
                  <a:gd name="T29" fmla="*/ 146 h 292"/>
                  <a:gd name="T30" fmla="*/ 288 w 292"/>
                  <a:gd name="T31" fmla="*/ 180 h 292"/>
                  <a:gd name="T32" fmla="*/ 276 w 292"/>
                  <a:gd name="T33" fmla="*/ 210 h 292"/>
                  <a:gd name="T34" fmla="*/ 259 w 292"/>
                  <a:gd name="T35" fmla="*/ 237 h 292"/>
                  <a:gd name="T36" fmla="*/ 237 w 292"/>
                  <a:gd name="T37" fmla="*/ 260 h 292"/>
                  <a:gd name="T38" fmla="*/ 209 w 292"/>
                  <a:gd name="T39" fmla="*/ 278 h 292"/>
                  <a:gd name="T40" fmla="*/ 179 w 292"/>
                  <a:gd name="T41" fmla="*/ 288 h 292"/>
                  <a:gd name="T42" fmla="*/ 145 w 292"/>
                  <a:gd name="T43" fmla="*/ 292 h 292"/>
                  <a:gd name="T44" fmla="*/ 112 w 292"/>
                  <a:gd name="T45" fmla="*/ 288 h 292"/>
                  <a:gd name="T46" fmla="*/ 81 w 292"/>
                  <a:gd name="T47" fmla="*/ 278 h 292"/>
                  <a:gd name="T48" fmla="*/ 53 w 292"/>
                  <a:gd name="T49" fmla="*/ 260 h 292"/>
                  <a:gd name="T50" fmla="*/ 31 w 292"/>
                  <a:gd name="T51" fmla="*/ 237 h 292"/>
                  <a:gd name="T52" fmla="*/ 14 w 292"/>
                  <a:gd name="T53" fmla="*/ 210 h 292"/>
                  <a:gd name="T54" fmla="*/ 4 w 292"/>
                  <a:gd name="T55" fmla="*/ 180 h 292"/>
                  <a:gd name="T56" fmla="*/ 0 w 292"/>
                  <a:gd name="T57" fmla="*/ 146 h 292"/>
                  <a:gd name="T58" fmla="*/ 102 w 292"/>
                  <a:gd name="T59" fmla="*/ 121 h 292"/>
                  <a:gd name="T60" fmla="*/ 102 w 292"/>
                  <a:gd name="T61" fmla="*/ 142 h 292"/>
                  <a:gd name="T62" fmla="*/ 120 w 292"/>
                  <a:gd name="T63" fmla="*/ 142 h 292"/>
                  <a:gd name="T64" fmla="*/ 120 w 292"/>
                  <a:gd name="T65" fmla="*/ 223 h 292"/>
                  <a:gd name="T66" fmla="*/ 102 w 292"/>
                  <a:gd name="T67" fmla="*/ 223 h 292"/>
                  <a:gd name="T68" fmla="*/ 102 w 292"/>
                  <a:gd name="T69" fmla="*/ 244 h 292"/>
                  <a:gd name="T70" fmla="*/ 188 w 292"/>
                  <a:gd name="T71" fmla="*/ 244 h 292"/>
                  <a:gd name="T72" fmla="*/ 188 w 292"/>
                  <a:gd name="T73" fmla="*/ 223 h 292"/>
                  <a:gd name="T74" fmla="*/ 170 w 292"/>
                  <a:gd name="T75" fmla="*/ 223 h 292"/>
                  <a:gd name="T76" fmla="*/ 170 w 292"/>
                  <a:gd name="T77" fmla="*/ 142 h 292"/>
                  <a:gd name="T78" fmla="*/ 188 w 292"/>
                  <a:gd name="T79" fmla="*/ 142 h 292"/>
                  <a:gd name="T80" fmla="*/ 188 w 292"/>
                  <a:gd name="T81" fmla="*/ 121 h 292"/>
                  <a:gd name="T82" fmla="*/ 102 w 292"/>
                  <a:gd name="T83" fmla="*/ 121 h 292"/>
                  <a:gd name="T84" fmla="*/ 115 w 292"/>
                  <a:gd name="T85" fmla="*/ 79 h 292"/>
                  <a:gd name="T86" fmla="*/ 117 w 292"/>
                  <a:gd name="T87" fmla="*/ 92 h 292"/>
                  <a:gd name="T88" fmla="*/ 124 w 292"/>
                  <a:gd name="T89" fmla="*/ 101 h 292"/>
                  <a:gd name="T90" fmla="*/ 133 w 292"/>
                  <a:gd name="T91" fmla="*/ 108 h 292"/>
                  <a:gd name="T92" fmla="*/ 145 w 292"/>
                  <a:gd name="T93" fmla="*/ 110 h 292"/>
                  <a:gd name="T94" fmla="*/ 157 w 292"/>
                  <a:gd name="T95" fmla="*/ 108 h 292"/>
                  <a:gd name="T96" fmla="*/ 167 w 292"/>
                  <a:gd name="T97" fmla="*/ 101 h 292"/>
                  <a:gd name="T98" fmla="*/ 174 w 292"/>
                  <a:gd name="T99" fmla="*/ 92 h 292"/>
                  <a:gd name="T100" fmla="*/ 176 w 292"/>
                  <a:gd name="T101" fmla="*/ 79 h 292"/>
                  <a:gd name="T102" fmla="*/ 174 w 292"/>
                  <a:gd name="T103" fmla="*/ 67 h 292"/>
                  <a:gd name="T104" fmla="*/ 167 w 292"/>
                  <a:gd name="T105" fmla="*/ 58 h 292"/>
                  <a:gd name="T106" fmla="*/ 157 w 292"/>
                  <a:gd name="T107" fmla="*/ 51 h 292"/>
                  <a:gd name="T108" fmla="*/ 145 w 292"/>
                  <a:gd name="T109" fmla="*/ 49 h 292"/>
                  <a:gd name="T110" fmla="*/ 133 w 292"/>
                  <a:gd name="T111" fmla="*/ 51 h 292"/>
                  <a:gd name="T112" fmla="*/ 124 w 292"/>
                  <a:gd name="T113" fmla="*/ 58 h 292"/>
                  <a:gd name="T114" fmla="*/ 117 w 292"/>
                  <a:gd name="T115" fmla="*/ 67 h 292"/>
                  <a:gd name="T116" fmla="*/ 115 w 292"/>
                  <a:gd name="T117" fmla="*/ 79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92" h="292">
                    <a:moveTo>
                      <a:pt x="0" y="146"/>
                    </a:moveTo>
                    <a:lnTo>
                      <a:pt x="4" y="113"/>
                    </a:lnTo>
                    <a:lnTo>
                      <a:pt x="14" y="82"/>
                    </a:lnTo>
                    <a:lnTo>
                      <a:pt x="31" y="55"/>
                    </a:lnTo>
                    <a:lnTo>
                      <a:pt x="53" y="32"/>
                    </a:lnTo>
                    <a:lnTo>
                      <a:pt x="81" y="15"/>
                    </a:lnTo>
                    <a:lnTo>
                      <a:pt x="112" y="4"/>
                    </a:lnTo>
                    <a:lnTo>
                      <a:pt x="145" y="0"/>
                    </a:lnTo>
                    <a:lnTo>
                      <a:pt x="179" y="4"/>
                    </a:lnTo>
                    <a:lnTo>
                      <a:pt x="209" y="15"/>
                    </a:lnTo>
                    <a:lnTo>
                      <a:pt x="237" y="32"/>
                    </a:lnTo>
                    <a:lnTo>
                      <a:pt x="259" y="55"/>
                    </a:lnTo>
                    <a:lnTo>
                      <a:pt x="276" y="82"/>
                    </a:lnTo>
                    <a:lnTo>
                      <a:pt x="288" y="113"/>
                    </a:lnTo>
                    <a:lnTo>
                      <a:pt x="292" y="146"/>
                    </a:lnTo>
                    <a:lnTo>
                      <a:pt x="288" y="180"/>
                    </a:lnTo>
                    <a:lnTo>
                      <a:pt x="276" y="210"/>
                    </a:lnTo>
                    <a:lnTo>
                      <a:pt x="259" y="237"/>
                    </a:lnTo>
                    <a:lnTo>
                      <a:pt x="237" y="260"/>
                    </a:lnTo>
                    <a:lnTo>
                      <a:pt x="209" y="278"/>
                    </a:lnTo>
                    <a:lnTo>
                      <a:pt x="179" y="288"/>
                    </a:lnTo>
                    <a:lnTo>
                      <a:pt x="145" y="292"/>
                    </a:lnTo>
                    <a:lnTo>
                      <a:pt x="112" y="288"/>
                    </a:lnTo>
                    <a:lnTo>
                      <a:pt x="81" y="278"/>
                    </a:lnTo>
                    <a:lnTo>
                      <a:pt x="53" y="260"/>
                    </a:lnTo>
                    <a:lnTo>
                      <a:pt x="31" y="237"/>
                    </a:lnTo>
                    <a:lnTo>
                      <a:pt x="14" y="210"/>
                    </a:lnTo>
                    <a:lnTo>
                      <a:pt x="4" y="180"/>
                    </a:lnTo>
                    <a:lnTo>
                      <a:pt x="0" y="146"/>
                    </a:lnTo>
                    <a:close/>
                    <a:moveTo>
                      <a:pt x="102" y="121"/>
                    </a:moveTo>
                    <a:lnTo>
                      <a:pt x="102" y="142"/>
                    </a:lnTo>
                    <a:lnTo>
                      <a:pt x="120" y="142"/>
                    </a:lnTo>
                    <a:lnTo>
                      <a:pt x="120" y="223"/>
                    </a:lnTo>
                    <a:lnTo>
                      <a:pt x="102" y="223"/>
                    </a:lnTo>
                    <a:lnTo>
                      <a:pt x="102" y="244"/>
                    </a:lnTo>
                    <a:lnTo>
                      <a:pt x="188" y="244"/>
                    </a:lnTo>
                    <a:lnTo>
                      <a:pt x="188" y="223"/>
                    </a:lnTo>
                    <a:lnTo>
                      <a:pt x="170" y="223"/>
                    </a:lnTo>
                    <a:lnTo>
                      <a:pt x="170" y="142"/>
                    </a:lnTo>
                    <a:lnTo>
                      <a:pt x="188" y="142"/>
                    </a:lnTo>
                    <a:lnTo>
                      <a:pt x="188" y="121"/>
                    </a:lnTo>
                    <a:lnTo>
                      <a:pt x="102" y="121"/>
                    </a:lnTo>
                    <a:close/>
                    <a:moveTo>
                      <a:pt x="115" y="79"/>
                    </a:moveTo>
                    <a:lnTo>
                      <a:pt x="117" y="92"/>
                    </a:lnTo>
                    <a:lnTo>
                      <a:pt x="124" y="101"/>
                    </a:lnTo>
                    <a:lnTo>
                      <a:pt x="133" y="108"/>
                    </a:lnTo>
                    <a:lnTo>
                      <a:pt x="145" y="110"/>
                    </a:lnTo>
                    <a:lnTo>
                      <a:pt x="157" y="108"/>
                    </a:lnTo>
                    <a:lnTo>
                      <a:pt x="167" y="101"/>
                    </a:lnTo>
                    <a:lnTo>
                      <a:pt x="174" y="92"/>
                    </a:lnTo>
                    <a:lnTo>
                      <a:pt x="176" y="79"/>
                    </a:lnTo>
                    <a:lnTo>
                      <a:pt x="174" y="67"/>
                    </a:lnTo>
                    <a:lnTo>
                      <a:pt x="167" y="58"/>
                    </a:lnTo>
                    <a:lnTo>
                      <a:pt x="157" y="51"/>
                    </a:lnTo>
                    <a:lnTo>
                      <a:pt x="145" y="49"/>
                    </a:lnTo>
                    <a:lnTo>
                      <a:pt x="133" y="51"/>
                    </a:lnTo>
                    <a:lnTo>
                      <a:pt x="124" y="58"/>
                    </a:lnTo>
                    <a:lnTo>
                      <a:pt x="117" y="67"/>
                    </a:lnTo>
                    <a:lnTo>
                      <a:pt x="115" y="79"/>
                    </a:lnTo>
                    <a:close/>
                  </a:path>
                </a:pathLst>
              </a:custGeom>
              <a:solidFill>
                <a:srgbClr val="FF78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100" noProof="0"/>
              </a:p>
            </p:txBody>
          </p:sp>
          <p:sp>
            <p:nvSpPr>
              <p:cNvPr id="334" name="Rechthoek 333">
                <a:extLst>
                  <a:ext uri="{FF2B5EF4-FFF2-40B4-BE49-F238E27FC236}">
                    <a16:creationId xmlns:a16="http://schemas.microsoft.com/office/drawing/2014/main" id="{F2308FD9-C9AA-4407-985B-A6C30138A83C}"/>
                  </a:ext>
                </a:extLst>
              </p:cNvPr>
              <p:cNvSpPr/>
              <p:nvPr/>
            </p:nvSpPr>
            <p:spPr>
              <a:xfrm>
                <a:off x="-3380966" y="3431177"/>
                <a:ext cx="2817995" cy="59212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US" sz="1100" b="0" i="0" u="none" strike="noStrike" kern="0" cap="none" spc="0" normalizeH="0" baseline="0" noProof="0">
                    <a:ln>
                      <a:noFill/>
                    </a:ln>
                    <a:solidFill>
                      <a:srgbClr val="000000"/>
                    </a:solidFill>
                    <a:effectLst/>
                    <a:uLnTx/>
                    <a:uFillTx/>
                    <a:latin typeface="+mn-lt"/>
                    <a:cs typeface="Segoe UI Light" panose="020B0502040204020203" pitchFamily="34" charset="0"/>
                  </a:rPr>
                  <a:t>Want to know more?</a:t>
                </a:r>
                <a:br>
                  <a:rPr kumimoji="0" lang="en-US" sz="1100" b="0" i="0" u="none" strike="noStrike" kern="0" cap="none" spc="0" normalizeH="0" baseline="0" noProof="0">
                    <a:ln>
                      <a:noFill/>
                    </a:ln>
                    <a:solidFill>
                      <a:srgbClr val="000000"/>
                    </a:solidFill>
                    <a:effectLst/>
                    <a:uLnTx/>
                    <a:uFillTx/>
                    <a:latin typeface="+mn-lt"/>
                    <a:cs typeface="Segoe UI Light" panose="020B0502040204020203" pitchFamily="34" charset="0"/>
                  </a:rPr>
                </a:br>
                <a:r>
                  <a:rPr kumimoji="0" lang="en-US" sz="1100" b="0" i="0" u="none" strike="noStrike" kern="0" cap="none" spc="0" normalizeH="0" baseline="0" noProof="0">
                    <a:ln>
                      <a:noFill/>
                    </a:ln>
                    <a:solidFill>
                      <a:srgbClr val="000000"/>
                    </a:solidFill>
                    <a:effectLst/>
                    <a:uLnTx/>
                    <a:uFillTx/>
                    <a:latin typeface="+mn-lt"/>
                    <a:cs typeface="Segoe UI Light" panose="020B0502040204020203" pitchFamily="34" charset="0"/>
                  </a:rPr>
                  <a:t>Go to the slide named </a:t>
                </a:r>
                <a:r>
                  <a:rPr kumimoji="0" lang="en-US" sz="1100" b="1" i="0" u="none" strike="noStrike" kern="0" cap="none" spc="0" normalizeH="0" baseline="0" noProof="0">
                    <a:ln>
                      <a:noFill/>
                    </a:ln>
                    <a:solidFill>
                      <a:srgbClr val="000000"/>
                    </a:solidFill>
                    <a:effectLst/>
                    <a:uLnTx/>
                    <a:uFillTx/>
                    <a:latin typeface="+mn-lt"/>
                    <a:cs typeface="Segoe UI Light" panose="020B0502040204020203" pitchFamily="34" charset="0"/>
                  </a:rPr>
                  <a:t>‘Instruction slide: YouTube links’</a:t>
                </a:r>
                <a:r>
                  <a:rPr kumimoji="0" lang="en-US" sz="1100" b="0" i="0" u="none" strike="noStrike" kern="0" cap="none" spc="0" normalizeH="0" baseline="0" noProof="0">
                    <a:ln>
                      <a:noFill/>
                    </a:ln>
                    <a:solidFill>
                      <a:srgbClr val="000000"/>
                    </a:solidFill>
                    <a:effectLst/>
                    <a:uLnTx/>
                    <a:uFillTx/>
                    <a:latin typeface="+mn-lt"/>
                    <a:cs typeface="Segoe UI Light" panose="020B0502040204020203" pitchFamily="34" charset="0"/>
                  </a:rPr>
                  <a:t>, open it in the slideshow and click on the preferred hyperlink.</a:t>
                </a:r>
              </a:p>
            </p:txBody>
          </p:sp>
          <p:cxnSp>
            <p:nvCxnSpPr>
              <p:cNvPr id="335" name="Rechte verbindingslijn 334">
                <a:extLst>
                  <a:ext uri="{FF2B5EF4-FFF2-40B4-BE49-F238E27FC236}">
                    <a16:creationId xmlns:a16="http://schemas.microsoft.com/office/drawing/2014/main" id="{BC226BB4-0C41-43AC-B301-D5EEA52FAD73}"/>
                  </a:ext>
                </a:extLst>
              </p:cNvPr>
              <p:cNvCxnSpPr>
                <a:cxnSpLocks/>
              </p:cNvCxnSpPr>
              <p:nvPr/>
            </p:nvCxnSpPr>
            <p:spPr>
              <a:xfrm>
                <a:off x="-3740987" y="4142421"/>
                <a:ext cx="3178016" cy="0"/>
              </a:xfrm>
              <a:prstGeom prst="line">
                <a:avLst/>
              </a:prstGeom>
              <a:noFill/>
              <a:ln w="3175" cap="flat" cmpd="sng" algn="ctr">
                <a:solidFill>
                  <a:schemeClr val="accent1"/>
                </a:solidFill>
                <a:prstDash val="solid"/>
              </a:ln>
              <a:effectLst/>
            </p:spPr>
          </p:cxnSp>
        </p:grpSp>
        <p:cxnSp>
          <p:nvCxnSpPr>
            <p:cNvPr id="296" name="Rechte verbindingslijn 295">
              <a:extLst>
                <a:ext uri="{FF2B5EF4-FFF2-40B4-BE49-F238E27FC236}">
                  <a16:creationId xmlns:a16="http://schemas.microsoft.com/office/drawing/2014/main" id="{F411E322-D70E-4CCA-913C-ACB44326671F}"/>
                </a:ext>
              </a:extLst>
            </p:cNvPr>
            <p:cNvCxnSpPr>
              <a:cxnSpLocks/>
            </p:cNvCxnSpPr>
            <p:nvPr/>
          </p:nvCxnSpPr>
          <p:spPr>
            <a:xfrm>
              <a:off x="12395374" y="5963729"/>
              <a:ext cx="3178017" cy="0"/>
            </a:xfrm>
            <a:prstGeom prst="line">
              <a:avLst/>
            </a:prstGeom>
            <a:noFill/>
            <a:ln w="3175" cap="flat" cmpd="sng" algn="ctr">
              <a:solidFill>
                <a:schemeClr val="accent1"/>
              </a:solidFill>
              <a:prstDash val="solid"/>
            </a:ln>
            <a:effectLst/>
          </p:spPr>
        </p:cxnSp>
        <p:sp>
          <p:nvSpPr>
            <p:cNvPr id="297" name="Rechthoek 296">
              <a:extLst>
                <a:ext uri="{FF2B5EF4-FFF2-40B4-BE49-F238E27FC236}">
                  <a16:creationId xmlns:a16="http://schemas.microsoft.com/office/drawing/2014/main" id="{6E094A9E-97FC-41E8-9553-91612E8B0846}"/>
                </a:ext>
              </a:extLst>
            </p:cNvPr>
            <p:cNvSpPr/>
            <p:nvPr/>
          </p:nvSpPr>
          <p:spPr>
            <a:xfrm>
              <a:off x="12395375" y="4327164"/>
              <a:ext cx="3178016" cy="191611"/>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80000"/>
                </a:lnSpc>
                <a:spcBef>
                  <a:spcPts val="0"/>
                </a:spcBef>
                <a:spcAft>
                  <a:spcPts val="0"/>
                </a:spcAft>
                <a:buClrTx/>
                <a:buSzTx/>
                <a:buFontTx/>
                <a:buNone/>
                <a:tabLst/>
                <a:defRPr/>
              </a:pPr>
              <a:r>
                <a:rPr kumimoji="0" lang="en-US" sz="1400" b="1" i="0" u="none" strike="noStrike" kern="0" cap="all" spc="0" normalizeH="0" baseline="0" noProof="0">
                  <a:ln>
                    <a:noFill/>
                  </a:ln>
                  <a:solidFill>
                    <a:schemeClr val="accent1"/>
                  </a:solidFill>
                  <a:effectLst/>
                  <a:uLnTx/>
                  <a:uFillTx/>
                  <a:latin typeface="+mj-lt"/>
                  <a:cs typeface="Segoe UI Light" panose="020B0502040204020203" pitchFamily="34" charset="0"/>
                </a:rPr>
                <a:t>Edit data of Chart</a:t>
              </a:r>
            </a:p>
          </p:txBody>
        </p:sp>
        <p:sp>
          <p:nvSpPr>
            <p:cNvPr id="298" name="Ovaal 297">
              <a:extLst>
                <a:ext uri="{FF2B5EF4-FFF2-40B4-BE49-F238E27FC236}">
                  <a16:creationId xmlns:a16="http://schemas.microsoft.com/office/drawing/2014/main" id="{9F1E75E2-FCA4-4868-ACDC-E3527FD2C06C}"/>
                </a:ext>
              </a:extLst>
            </p:cNvPr>
            <p:cNvSpPr/>
            <p:nvPr/>
          </p:nvSpPr>
          <p:spPr>
            <a:xfrm>
              <a:off x="12389714" y="4706254"/>
              <a:ext cx="260914" cy="259683"/>
            </a:xfrm>
            <a:prstGeom prst="ellipse">
              <a:avLst/>
            </a:pr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chemeClr val="bg1"/>
                  </a:solidFill>
                  <a:effectLst/>
                  <a:uLnTx/>
                  <a:uFillTx/>
                  <a:latin typeface="+mn-lt"/>
                  <a:cs typeface="Segoe UI Light" panose="020B0502040204020203" pitchFamily="34" charset="0"/>
                </a:rPr>
                <a:t>1</a:t>
              </a:r>
            </a:p>
          </p:txBody>
        </p:sp>
        <p:cxnSp>
          <p:nvCxnSpPr>
            <p:cNvPr id="299" name="Rechte verbindingslijn 298">
              <a:extLst>
                <a:ext uri="{FF2B5EF4-FFF2-40B4-BE49-F238E27FC236}">
                  <a16:creationId xmlns:a16="http://schemas.microsoft.com/office/drawing/2014/main" id="{357A65C2-C3BF-4DB9-AAC7-771F379E4B7D}"/>
                </a:ext>
              </a:extLst>
            </p:cNvPr>
            <p:cNvCxnSpPr>
              <a:cxnSpLocks/>
            </p:cNvCxnSpPr>
            <p:nvPr/>
          </p:nvCxnSpPr>
          <p:spPr>
            <a:xfrm>
              <a:off x="12395374" y="4584932"/>
              <a:ext cx="3178017" cy="0"/>
            </a:xfrm>
            <a:prstGeom prst="line">
              <a:avLst/>
            </a:prstGeom>
            <a:noFill/>
            <a:ln w="3175" cap="flat" cmpd="sng" algn="ctr">
              <a:solidFill>
                <a:schemeClr val="accent1"/>
              </a:solidFill>
              <a:prstDash val="solid"/>
            </a:ln>
            <a:effectLst/>
          </p:spPr>
        </p:cxnSp>
        <p:sp>
          <p:nvSpPr>
            <p:cNvPr id="300" name="Rechthoek 299">
              <a:extLst>
                <a:ext uri="{FF2B5EF4-FFF2-40B4-BE49-F238E27FC236}">
                  <a16:creationId xmlns:a16="http://schemas.microsoft.com/office/drawing/2014/main" id="{62A942D9-002B-4107-8B70-52A128034EEB}"/>
                </a:ext>
              </a:extLst>
            </p:cNvPr>
            <p:cNvSpPr/>
            <p:nvPr/>
          </p:nvSpPr>
          <p:spPr>
            <a:xfrm>
              <a:off x="12755395" y="4772316"/>
              <a:ext cx="2817995" cy="314439"/>
            </a:xfrm>
            <a:prstGeom prst="rect">
              <a:avLst/>
            </a:prstGeom>
            <a:noFill/>
            <a:ln w="25400" cap="flat" cmpd="sng" algn="ctr">
              <a:noFill/>
              <a:prstDash val="solid"/>
            </a:ln>
            <a:effectLst/>
          </p:spPr>
          <p:txBody>
            <a:bodyPr lIns="0" tIns="0" rIns="0" bIns="0" rtlCol="0" anchor="t"/>
            <a:lstStyle/>
            <a:p>
              <a:pPr lvl="0" fontAlgn="auto">
                <a:spcBef>
                  <a:spcPts val="0"/>
                </a:spcBef>
                <a:spcAft>
                  <a:spcPts val="0"/>
                </a:spcAft>
                <a:defRPr/>
              </a:pPr>
              <a:r>
                <a:rPr lang="en-US" sz="1100" kern="0" noProof="0">
                  <a:solidFill>
                    <a:schemeClr val="tx1"/>
                  </a:solidFill>
                  <a:latin typeface="+mn-lt"/>
                  <a:cs typeface="Segoe UI Light" panose="020B0502040204020203" pitchFamily="34" charset="0"/>
                </a:rPr>
                <a:t>Select the chart, click with the right mouse button and choose </a:t>
              </a:r>
              <a:r>
                <a:rPr lang="en-US" sz="1100" b="1" kern="0" noProof="0">
                  <a:solidFill>
                    <a:schemeClr val="tx1"/>
                  </a:solidFill>
                  <a:latin typeface="+mn-lt"/>
                  <a:cs typeface="Segoe UI Light" panose="020B0502040204020203" pitchFamily="34" charset="0"/>
                </a:rPr>
                <a:t>‘Edit data’</a:t>
              </a:r>
            </a:p>
          </p:txBody>
        </p:sp>
        <p:grpSp>
          <p:nvGrpSpPr>
            <p:cNvPr id="301" name="Groep 300">
              <a:extLst>
                <a:ext uri="{FF2B5EF4-FFF2-40B4-BE49-F238E27FC236}">
                  <a16:creationId xmlns:a16="http://schemas.microsoft.com/office/drawing/2014/main" id="{D6F1E219-0A24-459D-B18B-C39C9DEFC992}"/>
                </a:ext>
              </a:extLst>
            </p:cNvPr>
            <p:cNvGrpSpPr/>
            <p:nvPr/>
          </p:nvGrpSpPr>
          <p:grpSpPr>
            <a:xfrm>
              <a:off x="12755394" y="5222855"/>
              <a:ext cx="1714530" cy="639425"/>
              <a:chOff x="12757283" y="4365594"/>
              <a:chExt cx="1714530" cy="639425"/>
            </a:xfrm>
          </p:grpSpPr>
          <p:sp>
            <p:nvSpPr>
              <p:cNvPr id="302" name="Rechthoek 301">
                <a:extLst>
                  <a:ext uri="{FF2B5EF4-FFF2-40B4-BE49-F238E27FC236}">
                    <a16:creationId xmlns:a16="http://schemas.microsoft.com/office/drawing/2014/main" id="{E438B1CC-C453-47B4-961C-67E731083136}"/>
                  </a:ext>
                </a:extLst>
              </p:cNvPr>
              <p:cNvSpPr/>
              <p:nvPr/>
            </p:nvSpPr>
            <p:spPr>
              <a:xfrm>
                <a:off x="12757283" y="4365594"/>
                <a:ext cx="1626818" cy="580946"/>
              </a:xfrm>
              <a:prstGeom prst="rect">
                <a:avLst/>
              </a:prstGeom>
              <a:solidFill>
                <a:schemeClr val="bg1"/>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en-US" sz="800" b="0" noProof="0">
                  <a:solidFill>
                    <a:schemeClr val="tx1"/>
                  </a:solidFill>
                  <a:latin typeface="Arial" panose="020B0604020202020204" pitchFamily="34" charset="0"/>
                  <a:cs typeface="Arial" panose="020B0604020202020204" pitchFamily="34" charset="0"/>
                </a:endParaRPr>
              </a:p>
            </p:txBody>
          </p:sp>
          <p:sp>
            <p:nvSpPr>
              <p:cNvPr id="303" name="Rechthoek 302">
                <a:extLst>
                  <a:ext uri="{FF2B5EF4-FFF2-40B4-BE49-F238E27FC236}">
                    <a16:creationId xmlns:a16="http://schemas.microsoft.com/office/drawing/2014/main" id="{34100935-D7EC-4331-BA8D-50A020888524}"/>
                  </a:ext>
                </a:extLst>
              </p:cNvPr>
              <p:cNvSpPr/>
              <p:nvPr/>
            </p:nvSpPr>
            <p:spPr>
              <a:xfrm>
                <a:off x="12768263" y="4676983"/>
                <a:ext cx="1609231" cy="261256"/>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a:solidFill>
                    <a:schemeClr val="tx1"/>
                  </a:solidFill>
                </a:endParaRPr>
              </a:p>
            </p:txBody>
          </p:sp>
          <p:sp>
            <p:nvSpPr>
              <p:cNvPr id="304" name="Tekstvak 303">
                <a:extLst>
                  <a:ext uri="{FF2B5EF4-FFF2-40B4-BE49-F238E27FC236}">
                    <a16:creationId xmlns:a16="http://schemas.microsoft.com/office/drawing/2014/main" id="{D3588BE3-C4FE-4C71-AA86-7ADE7028FBFA}"/>
                  </a:ext>
                </a:extLst>
              </p:cNvPr>
              <p:cNvSpPr txBox="1"/>
              <p:nvPr/>
            </p:nvSpPr>
            <p:spPr>
              <a:xfrm>
                <a:off x="12997648" y="4404704"/>
                <a:ext cx="1248154" cy="216982"/>
              </a:xfrm>
              <a:prstGeom prst="rect">
                <a:avLst/>
              </a:prstGeom>
              <a:noFill/>
            </p:spPr>
            <p:txBody>
              <a:bodyPr wrap="square" rtlCol="0">
                <a:spAutoFit/>
              </a:bodyPr>
              <a:lstStyle/>
              <a:p>
                <a:pPr marL="0" algn="l" defTabSz="1217512" rtl="0" eaLnBrk="1" latinLnBrk="0" hangingPunct="1">
                  <a:lnSpc>
                    <a:spcPct val="90000"/>
                  </a:lnSpc>
                  <a:spcBef>
                    <a:spcPts val="600"/>
                  </a:spcBef>
                  <a:spcAft>
                    <a:spcPts val="600"/>
                  </a:spcAft>
                </a:pPr>
                <a:r>
                  <a:rPr lang="en-US" sz="900" b="0" kern="1200" noProof="0">
                    <a:solidFill>
                      <a:schemeClr val="tx1"/>
                    </a:solidFill>
                    <a:latin typeface="Arial" panose="020B0604020202020204" pitchFamily="34" charset="0"/>
                    <a:ea typeface="+mn-ea"/>
                    <a:cs typeface="Arial" panose="020B0604020202020204" pitchFamily="34" charset="0"/>
                  </a:rPr>
                  <a:t>Change chart type</a:t>
                </a:r>
              </a:p>
            </p:txBody>
          </p:sp>
          <p:sp>
            <p:nvSpPr>
              <p:cNvPr id="305" name="Tekstvak 304">
                <a:extLst>
                  <a:ext uri="{FF2B5EF4-FFF2-40B4-BE49-F238E27FC236}">
                    <a16:creationId xmlns:a16="http://schemas.microsoft.com/office/drawing/2014/main" id="{F039DB11-6A12-43D6-87F9-B782A5C62C4F}"/>
                  </a:ext>
                </a:extLst>
              </p:cNvPr>
              <p:cNvSpPr txBox="1"/>
              <p:nvPr/>
            </p:nvSpPr>
            <p:spPr>
              <a:xfrm>
                <a:off x="12984219" y="4725830"/>
                <a:ext cx="1274711" cy="216982"/>
              </a:xfrm>
              <a:prstGeom prst="rect">
                <a:avLst/>
              </a:prstGeom>
              <a:noFill/>
            </p:spPr>
            <p:txBody>
              <a:bodyPr wrap="square" rtlCol="0">
                <a:spAutoFit/>
              </a:bodyPr>
              <a:lstStyle/>
              <a:p>
                <a:pPr marL="0" algn="l" defTabSz="1217512" rtl="0" eaLnBrk="1" latinLnBrk="0" hangingPunct="1">
                  <a:lnSpc>
                    <a:spcPct val="90000"/>
                  </a:lnSpc>
                  <a:spcBef>
                    <a:spcPts val="600"/>
                  </a:spcBef>
                  <a:spcAft>
                    <a:spcPts val="600"/>
                  </a:spcAft>
                </a:pPr>
                <a:r>
                  <a:rPr lang="en-US" sz="900" b="0" kern="1200" noProof="0">
                    <a:solidFill>
                      <a:schemeClr val="tx1"/>
                    </a:solidFill>
                    <a:latin typeface="Arial" panose="020B0604020202020204" pitchFamily="34" charset="0"/>
                    <a:ea typeface="+mn-ea"/>
                    <a:cs typeface="Arial" panose="020B0604020202020204" pitchFamily="34" charset="0"/>
                  </a:rPr>
                  <a:t>Edit data</a:t>
                </a:r>
              </a:p>
            </p:txBody>
          </p:sp>
          <p:pic>
            <p:nvPicPr>
              <p:cNvPr id="306" name="Picture 3">
                <a:extLst>
                  <a:ext uri="{FF2B5EF4-FFF2-40B4-BE49-F238E27FC236}">
                    <a16:creationId xmlns:a16="http://schemas.microsoft.com/office/drawing/2014/main" id="{0CB7DDD3-11C5-486E-A9EE-D875509551C5}"/>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4328727" y="4773688"/>
                <a:ext cx="143086" cy="231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307" name="Groep 306">
                <a:extLst>
                  <a:ext uri="{FF2B5EF4-FFF2-40B4-BE49-F238E27FC236}">
                    <a16:creationId xmlns:a16="http://schemas.microsoft.com/office/drawing/2014/main" id="{18CF3DFF-3ABD-4AD9-B1E4-7C740E208111}"/>
                  </a:ext>
                </a:extLst>
              </p:cNvPr>
              <p:cNvGrpSpPr/>
              <p:nvPr/>
            </p:nvGrpSpPr>
            <p:grpSpPr>
              <a:xfrm>
                <a:off x="12831198" y="4432250"/>
                <a:ext cx="139861" cy="152244"/>
                <a:chOff x="12574450" y="6053892"/>
                <a:chExt cx="169232" cy="184215"/>
              </a:xfrm>
            </p:grpSpPr>
            <p:sp>
              <p:nvSpPr>
                <p:cNvPr id="330" name="Rechthoek 329">
                  <a:extLst>
                    <a:ext uri="{FF2B5EF4-FFF2-40B4-BE49-F238E27FC236}">
                      <a16:creationId xmlns:a16="http://schemas.microsoft.com/office/drawing/2014/main" id="{3B2D8DD1-520D-43F9-A79B-9D02DF2860CC}"/>
                    </a:ext>
                  </a:extLst>
                </p:cNvPr>
                <p:cNvSpPr/>
                <p:nvPr/>
              </p:nvSpPr>
              <p:spPr>
                <a:xfrm>
                  <a:off x="12574450" y="6111529"/>
                  <a:ext cx="46293" cy="126577"/>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noProof="0">
                    <a:solidFill>
                      <a:schemeClr val="tx2"/>
                    </a:solidFill>
                    <a:latin typeface="+mn-lt"/>
                  </a:endParaRPr>
                </a:p>
              </p:txBody>
            </p:sp>
            <p:sp>
              <p:nvSpPr>
                <p:cNvPr id="331" name="Rechthoek 330">
                  <a:extLst>
                    <a:ext uri="{FF2B5EF4-FFF2-40B4-BE49-F238E27FC236}">
                      <a16:creationId xmlns:a16="http://schemas.microsoft.com/office/drawing/2014/main" id="{E90B04C3-BC52-417E-8777-A3CBDB48369E}"/>
                    </a:ext>
                  </a:extLst>
                </p:cNvPr>
                <p:cNvSpPr/>
                <p:nvPr/>
              </p:nvSpPr>
              <p:spPr>
                <a:xfrm>
                  <a:off x="12635427" y="6053892"/>
                  <a:ext cx="46293" cy="184215"/>
                </a:xfrm>
                <a:prstGeom prst="rect">
                  <a:avLst/>
                </a:prstGeom>
                <a:solidFill>
                  <a:srgbClr val="EDC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noProof="0">
                    <a:solidFill>
                      <a:schemeClr val="tx2"/>
                    </a:solidFill>
                    <a:latin typeface="+mn-lt"/>
                  </a:endParaRPr>
                </a:p>
              </p:txBody>
            </p:sp>
            <p:sp>
              <p:nvSpPr>
                <p:cNvPr id="332" name="Rechthoek 331">
                  <a:extLst>
                    <a:ext uri="{FF2B5EF4-FFF2-40B4-BE49-F238E27FC236}">
                      <a16:creationId xmlns:a16="http://schemas.microsoft.com/office/drawing/2014/main" id="{5C81F685-FFB7-4D6F-84D3-3E5AE7EC8D7E}"/>
                    </a:ext>
                  </a:extLst>
                </p:cNvPr>
                <p:cNvSpPr/>
                <p:nvPr/>
              </p:nvSpPr>
              <p:spPr>
                <a:xfrm>
                  <a:off x="12697389" y="6094907"/>
                  <a:ext cx="46293" cy="143200"/>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noProof="0">
                    <a:solidFill>
                      <a:schemeClr val="tx2"/>
                    </a:solidFill>
                    <a:latin typeface="+mn-lt"/>
                  </a:endParaRPr>
                </a:p>
              </p:txBody>
            </p:sp>
          </p:grpSp>
          <p:grpSp>
            <p:nvGrpSpPr>
              <p:cNvPr id="308" name="Groep 307">
                <a:extLst>
                  <a:ext uri="{FF2B5EF4-FFF2-40B4-BE49-F238E27FC236}">
                    <a16:creationId xmlns:a16="http://schemas.microsoft.com/office/drawing/2014/main" id="{0EF02986-E15E-4BF5-8EFE-399B29E538CC}"/>
                  </a:ext>
                </a:extLst>
              </p:cNvPr>
              <p:cNvGrpSpPr/>
              <p:nvPr/>
            </p:nvGrpSpPr>
            <p:grpSpPr>
              <a:xfrm>
                <a:off x="12831198" y="4748585"/>
                <a:ext cx="184916" cy="120210"/>
                <a:chOff x="8815516" y="1076284"/>
                <a:chExt cx="503174" cy="327105"/>
              </a:xfrm>
            </p:grpSpPr>
            <p:sp>
              <p:nvSpPr>
                <p:cNvPr id="309" name="Rechthoek 308">
                  <a:extLst>
                    <a:ext uri="{FF2B5EF4-FFF2-40B4-BE49-F238E27FC236}">
                      <a16:creationId xmlns:a16="http://schemas.microsoft.com/office/drawing/2014/main" id="{179A5958-E3ED-4DDA-B627-8F837D0F1CCB}"/>
                    </a:ext>
                  </a:extLst>
                </p:cNvPr>
                <p:cNvSpPr/>
                <p:nvPr/>
              </p:nvSpPr>
              <p:spPr>
                <a:xfrm>
                  <a:off x="8815516" y="1133167"/>
                  <a:ext cx="372729" cy="235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nvGrpSpPr>
                <p:cNvPr id="310" name="Groep 309">
                  <a:extLst>
                    <a:ext uri="{FF2B5EF4-FFF2-40B4-BE49-F238E27FC236}">
                      <a16:creationId xmlns:a16="http://schemas.microsoft.com/office/drawing/2014/main" id="{2509BE16-1593-4348-A5CC-02C6BD117A6D}"/>
                    </a:ext>
                  </a:extLst>
                </p:cNvPr>
                <p:cNvGrpSpPr/>
                <p:nvPr/>
              </p:nvGrpSpPr>
              <p:grpSpPr>
                <a:xfrm>
                  <a:off x="8815517" y="1076284"/>
                  <a:ext cx="503173" cy="327105"/>
                  <a:chOff x="1351248" y="-683635"/>
                  <a:chExt cx="503173" cy="327105"/>
                </a:xfrm>
              </p:grpSpPr>
              <p:grpSp>
                <p:nvGrpSpPr>
                  <p:cNvPr id="311" name="Groep 310">
                    <a:extLst>
                      <a:ext uri="{FF2B5EF4-FFF2-40B4-BE49-F238E27FC236}">
                        <a16:creationId xmlns:a16="http://schemas.microsoft.com/office/drawing/2014/main" id="{08AEAD1F-F81D-4D38-A424-6011C53F4FD8}"/>
                      </a:ext>
                    </a:extLst>
                  </p:cNvPr>
                  <p:cNvGrpSpPr/>
                  <p:nvPr/>
                </p:nvGrpSpPr>
                <p:grpSpPr>
                  <a:xfrm>
                    <a:off x="1351248" y="-683635"/>
                    <a:ext cx="375186" cy="293652"/>
                    <a:chOff x="1094874" y="-884923"/>
                    <a:chExt cx="884668" cy="692417"/>
                  </a:xfrm>
                </p:grpSpPr>
                <p:sp>
                  <p:nvSpPr>
                    <p:cNvPr id="316" name="Rechthoek 315">
                      <a:extLst>
                        <a:ext uri="{FF2B5EF4-FFF2-40B4-BE49-F238E27FC236}">
                          <a16:creationId xmlns:a16="http://schemas.microsoft.com/office/drawing/2014/main" id="{940A668E-C55B-4D70-A074-D534189271B1}"/>
                        </a:ext>
                      </a:extLst>
                    </p:cNvPr>
                    <p:cNvSpPr/>
                    <p:nvPr/>
                  </p:nvSpPr>
                  <p:spPr>
                    <a:xfrm>
                      <a:off x="1094874" y="-884923"/>
                      <a:ext cx="878304" cy="145579"/>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nvGrpSpPr>
                    <p:cNvPr id="317" name="Groep 316">
                      <a:extLst>
                        <a:ext uri="{FF2B5EF4-FFF2-40B4-BE49-F238E27FC236}">
                          <a16:creationId xmlns:a16="http://schemas.microsoft.com/office/drawing/2014/main" id="{4A5701D2-6BE9-4C14-BD66-5FFFF46F0EA1}"/>
                        </a:ext>
                      </a:extLst>
                    </p:cNvPr>
                    <p:cNvGrpSpPr/>
                    <p:nvPr/>
                  </p:nvGrpSpPr>
                  <p:grpSpPr>
                    <a:xfrm>
                      <a:off x="1094874" y="-878306"/>
                      <a:ext cx="867364" cy="685800"/>
                      <a:chOff x="1094874" y="-878306"/>
                      <a:chExt cx="867364" cy="613611"/>
                    </a:xfrm>
                  </p:grpSpPr>
                  <p:cxnSp>
                    <p:nvCxnSpPr>
                      <p:cNvPr id="323" name="Rechte verbindingslijn 322">
                        <a:extLst>
                          <a:ext uri="{FF2B5EF4-FFF2-40B4-BE49-F238E27FC236}">
                            <a16:creationId xmlns:a16="http://schemas.microsoft.com/office/drawing/2014/main" id="{08D837A8-E68A-433E-B161-00F56C3B8315}"/>
                          </a:ext>
                        </a:extLst>
                      </p:cNvPr>
                      <p:cNvCxnSpPr>
                        <a:cxnSpLocks/>
                      </p:cNvCxnSpPr>
                      <p:nvPr/>
                    </p:nvCxnSpPr>
                    <p:spPr>
                      <a:xfrm>
                        <a:off x="1094874" y="-878305"/>
                        <a:ext cx="0" cy="613610"/>
                      </a:xfrm>
                      <a:prstGeom prst="line">
                        <a:avLst/>
                      </a:prstGeom>
                      <a:ln>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324" name="Rechte verbindingslijn 323">
                        <a:extLst>
                          <a:ext uri="{FF2B5EF4-FFF2-40B4-BE49-F238E27FC236}">
                            <a16:creationId xmlns:a16="http://schemas.microsoft.com/office/drawing/2014/main" id="{E2E7A467-BA10-4C59-B7D7-2A19271A170A}"/>
                          </a:ext>
                        </a:extLst>
                      </p:cNvPr>
                      <p:cNvCxnSpPr>
                        <a:cxnSpLocks/>
                      </p:cNvCxnSpPr>
                      <p:nvPr/>
                    </p:nvCxnSpPr>
                    <p:spPr>
                      <a:xfrm>
                        <a:off x="1962238" y="-878306"/>
                        <a:ext cx="0" cy="613611"/>
                      </a:xfrm>
                      <a:prstGeom prst="line">
                        <a:avLst/>
                      </a:prstGeom>
                      <a:ln>
                        <a:solidFill>
                          <a:srgbClr val="818181"/>
                        </a:solidFill>
                      </a:ln>
                    </p:spPr>
                    <p:style>
                      <a:lnRef idx="1">
                        <a:schemeClr val="accent1"/>
                      </a:lnRef>
                      <a:fillRef idx="0">
                        <a:schemeClr val="accent1"/>
                      </a:fillRef>
                      <a:effectRef idx="0">
                        <a:schemeClr val="accent1"/>
                      </a:effectRef>
                      <a:fontRef idx="minor">
                        <a:schemeClr val="tx1"/>
                      </a:fontRef>
                    </p:style>
                  </p:cxnSp>
                  <p:grpSp>
                    <p:nvGrpSpPr>
                      <p:cNvPr id="325" name="Groep 324">
                        <a:extLst>
                          <a:ext uri="{FF2B5EF4-FFF2-40B4-BE49-F238E27FC236}">
                            <a16:creationId xmlns:a16="http://schemas.microsoft.com/office/drawing/2014/main" id="{C7612EA6-9B32-444A-A0DB-FBE9745C8420}"/>
                          </a:ext>
                        </a:extLst>
                      </p:cNvPr>
                      <p:cNvGrpSpPr/>
                      <p:nvPr/>
                    </p:nvGrpSpPr>
                    <p:grpSpPr>
                      <a:xfrm>
                        <a:off x="1270535" y="-878306"/>
                        <a:ext cx="526983" cy="613611"/>
                        <a:chOff x="1270535" y="-745959"/>
                        <a:chExt cx="526983" cy="481264"/>
                      </a:xfrm>
                    </p:grpSpPr>
                    <p:cxnSp>
                      <p:nvCxnSpPr>
                        <p:cNvPr id="326" name="Rechte verbindingslijn 325">
                          <a:extLst>
                            <a:ext uri="{FF2B5EF4-FFF2-40B4-BE49-F238E27FC236}">
                              <a16:creationId xmlns:a16="http://schemas.microsoft.com/office/drawing/2014/main" id="{CF805093-3990-43EF-8DB9-E92764B9EEE4}"/>
                            </a:ext>
                          </a:extLst>
                        </p:cNvPr>
                        <p:cNvCxnSpPr>
                          <a:cxnSpLocks/>
                        </p:cNvCxnSpPr>
                        <p:nvPr/>
                      </p:nvCxnSpPr>
                      <p:spPr>
                        <a:xfrm>
                          <a:off x="1446196" y="-745959"/>
                          <a:ext cx="0" cy="481264"/>
                        </a:xfrm>
                        <a:prstGeom prst="line">
                          <a:avLst/>
                        </a:prstGeom>
                        <a:ln w="6350">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327" name="Rechte verbindingslijn 326">
                          <a:extLst>
                            <a:ext uri="{FF2B5EF4-FFF2-40B4-BE49-F238E27FC236}">
                              <a16:creationId xmlns:a16="http://schemas.microsoft.com/office/drawing/2014/main" id="{7CEBEEA2-4BAF-47A9-A7FB-88D9B7EB6D79}"/>
                            </a:ext>
                          </a:extLst>
                        </p:cNvPr>
                        <p:cNvCxnSpPr>
                          <a:cxnSpLocks/>
                        </p:cNvCxnSpPr>
                        <p:nvPr/>
                      </p:nvCxnSpPr>
                      <p:spPr>
                        <a:xfrm>
                          <a:off x="1270535" y="-745959"/>
                          <a:ext cx="0" cy="481264"/>
                        </a:xfrm>
                        <a:prstGeom prst="line">
                          <a:avLst/>
                        </a:prstGeom>
                        <a:ln w="6350">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328" name="Rechte verbindingslijn 327">
                          <a:extLst>
                            <a:ext uri="{FF2B5EF4-FFF2-40B4-BE49-F238E27FC236}">
                              <a16:creationId xmlns:a16="http://schemas.microsoft.com/office/drawing/2014/main" id="{0062D18F-6525-48C3-97FA-888F71A4E901}"/>
                            </a:ext>
                          </a:extLst>
                        </p:cNvPr>
                        <p:cNvCxnSpPr>
                          <a:cxnSpLocks/>
                        </p:cNvCxnSpPr>
                        <p:nvPr/>
                      </p:nvCxnSpPr>
                      <p:spPr>
                        <a:xfrm>
                          <a:off x="1621857" y="-745959"/>
                          <a:ext cx="0" cy="481264"/>
                        </a:xfrm>
                        <a:prstGeom prst="line">
                          <a:avLst/>
                        </a:prstGeom>
                        <a:ln w="6350">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329" name="Rechte verbindingslijn 328">
                          <a:extLst>
                            <a:ext uri="{FF2B5EF4-FFF2-40B4-BE49-F238E27FC236}">
                              <a16:creationId xmlns:a16="http://schemas.microsoft.com/office/drawing/2014/main" id="{957063D7-93AE-4F14-87C0-29331DEF1AD5}"/>
                            </a:ext>
                          </a:extLst>
                        </p:cNvPr>
                        <p:cNvCxnSpPr>
                          <a:cxnSpLocks/>
                        </p:cNvCxnSpPr>
                        <p:nvPr/>
                      </p:nvCxnSpPr>
                      <p:spPr>
                        <a:xfrm>
                          <a:off x="1797518" y="-745959"/>
                          <a:ext cx="0" cy="481264"/>
                        </a:xfrm>
                        <a:prstGeom prst="line">
                          <a:avLst/>
                        </a:prstGeom>
                        <a:ln w="6350">
                          <a:solidFill>
                            <a:srgbClr val="818181"/>
                          </a:solidFill>
                        </a:ln>
                      </p:spPr>
                      <p:style>
                        <a:lnRef idx="1">
                          <a:schemeClr val="accent1"/>
                        </a:lnRef>
                        <a:fillRef idx="0">
                          <a:schemeClr val="accent1"/>
                        </a:fillRef>
                        <a:effectRef idx="0">
                          <a:schemeClr val="accent1"/>
                        </a:effectRef>
                        <a:fontRef idx="minor">
                          <a:schemeClr val="tx1"/>
                        </a:fontRef>
                      </p:style>
                    </p:cxnSp>
                  </p:grpSp>
                </p:grpSp>
                <p:cxnSp>
                  <p:nvCxnSpPr>
                    <p:cNvPr id="318" name="Rechte verbindingslijn 317">
                      <a:extLst>
                        <a:ext uri="{FF2B5EF4-FFF2-40B4-BE49-F238E27FC236}">
                          <a16:creationId xmlns:a16="http://schemas.microsoft.com/office/drawing/2014/main" id="{8D3B340F-F6CD-46DA-AB9A-3A802ABDD53C}"/>
                        </a:ext>
                      </a:extLst>
                    </p:cNvPr>
                    <p:cNvCxnSpPr>
                      <a:cxnSpLocks/>
                    </p:cNvCxnSpPr>
                    <p:nvPr/>
                  </p:nvCxnSpPr>
                  <p:spPr>
                    <a:xfrm flipH="1">
                      <a:off x="1098555" y="-192506"/>
                      <a:ext cx="880987" cy="0"/>
                    </a:xfrm>
                    <a:prstGeom prst="line">
                      <a:avLst/>
                    </a:prstGeom>
                    <a:ln>
                      <a:solidFill>
                        <a:srgbClr val="818181"/>
                      </a:solidFill>
                    </a:ln>
                  </p:spPr>
                  <p:style>
                    <a:lnRef idx="1">
                      <a:schemeClr val="accent1"/>
                    </a:lnRef>
                    <a:fillRef idx="0">
                      <a:schemeClr val="accent1"/>
                    </a:fillRef>
                    <a:effectRef idx="0">
                      <a:schemeClr val="accent1"/>
                    </a:effectRef>
                    <a:fontRef idx="minor">
                      <a:schemeClr val="tx1"/>
                    </a:fontRef>
                  </p:style>
                </p:cxnSp>
                <p:grpSp>
                  <p:nvGrpSpPr>
                    <p:cNvPr id="319" name="Groep 318">
                      <a:extLst>
                        <a:ext uri="{FF2B5EF4-FFF2-40B4-BE49-F238E27FC236}">
                          <a16:creationId xmlns:a16="http://schemas.microsoft.com/office/drawing/2014/main" id="{EA10B9A1-B23E-4379-928F-CDD7222C43FA}"/>
                        </a:ext>
                      </a:extLst>
                    </p:cNvPr>
                    <p:cNvGrpSpPr/>
                    <p:nvPr/>
                  </p:nvGrpSpPr>
                  <p:grpSpPr>
                    <a:xfrm>
                      <a:off x="1094874" y="-607596"/>
                      <a:ext cx="878306" cy="276726"/>
                      <a:chOff x="1106905" y="-607596"/>
                      <a:chExt cx="878307" cy="276726"/>
                    </a:xfrm>
                  </p:grpSpPr>
                  <p:cxnSp>
                    <p:nvCxnSpPr>
                      <p:cNvPr id="320" name="Rechte verbindingslijn 319">
                        <a:extLst>
                          <a:ext uri="{FF2B5EF4-FFF2-40B4-BE49-F238E27FC236}">
                            <a16:creationId xmlns:a16="http://schemas.microsoft.com/office/drawing/2014/main" id="{0906F50B-DD20-4A62-9526-041FCB9249BD}"/>
                          </a:ext>
                        </a:extLst>
                      </p:cNvPr>
                      <p:cNvCxnSpPr>
                        <a:cxnSpLocks/>
                      </p:cNvCxnSpPr>
                      <p:nvPr/>
                    </p:nvCxnSpPr>
                    <p:spPr>
                      <a:xfrm flipH="1">
                        <a:off x="1106905" y="-330870"/>
                        <a:ext cx="878307" cy="0"/>
                      </a:xfrm>
                      <a:prstGeom prst="line">
                        <a:avLst/>
                      </a:prstGeom>
                      <a:ln w="6350">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321" name="Rechte verbindingslijn 320">
                        <a:extLst>
                          <a:ext uri="{FF2B5EF4-FFF2-40B4-BE49-F238E27FC236}">
                            <a16:creationId xmlns:a16="http://schemas.microsoft.com/office/drawing/2014/main" id="{2FF1A760-9490-4BA3-AABC-27F0C970EF18}"/>
                          </a:ext>
                        </a:extLst>
                      </p:cNvPr>
                      <p:cNvCxnSpPr>
                        <a:cxnSpLocks/>
                      </p:cNvCxnSpPr>
                      <p:nvPr/>
                    </p:nvCxnSpPr>
                    <p:spPr>
                      <a:xfrm flipH="1">
                        <a:off x="1106905" y="-469233"/>
                        <a:ext cx="878307" cy="0"/>
                      </a:xfrm>
                      <a:prstGeom prst="line">
                        <a:avLst/>
                      </a:prstGeom>
                      <a:ln w="6350">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322" name="Rechte verbindingslijn 321">
                        <a:extLst>
                          <a:ext uri="{FF2B5EF4-FFF2-40B4-BE49-F238E27FC236}">
                            <a16:creationId xmlns:a16="http://schemas.microsoft.com/office/drawing/2014/main" id="{C226E9B8-FD74-46C8-ABEA-302E266A4197}"/>
                          </a:ext>
                        </a:extLst>
                      </p:cNvPr>
                      <p:cNvCxnSpPr>
                        <a:cxnSpLocks/>
                      </p:cNvCxnSpPr>
                      <p:nvPr/>
                    </p:nvCxnSpPr>
                    <p:spPr>
                      <a:xfrm flipH="1">
                        <a:off x="1106905" y="-607596"/>
                        <a:ext cx="878307" cy="0"/>
                      </a:xfrm>
                      <a:prstGeom prst="line">
                        <a:avLst/>
                      </a:prstGeom>
                      <a:ln w="6350">
                        <a:solidFill>
                          <a:srgbClr val="818181"/>
                        </a:solidFill>
                      </a:ln>
                    </p:spPr>
                    <p:style>
                      <a:lnRef idx="1">
                        <a:schemeClr val="accent1"/>
                      </a:lnRef>
                      <a:fillRef idx="0">
                        <a:schemeClr val="accent1"/>
                      </a:fillRef>
                      <a:effectRef idx="0">
                        <a:schemeClr val="accent1"/>
                      </a:effectRef>
                      <a:fontRef idx="minor">
                        <a:schemeClr val="tx1"/>
                      </a:fontRef>
                    </p:style>
                  </p:cxnSp>
                </p:grpSp>
              </p:grpSp>
              <p:grpSp>
                <p:nvGrpSpPr>
                  <p:cNvPr id="312" name="Groep 311">
                    <a:extLst>
                      <a:ext uri="{FF2B5EF4-FFF2-40B4-BE49-F238E27FC236}">
                        <a16:creationId xmlns:a16="http://schemas.microsoft.com/office/drawing/2014/main" id="{56B5B6F8-E1AC-422B-A84A-3C6AEC05C51A}"/>
                      </a:ext>
                    </a:extLst>
                  </p:cNvPr>
                  <p:cNvGrpSpPr/>
                  <p:nvPr/>
                </p:nvGrpSpPr>
                <p:grpSpPr>
                  <a:xfrm rot="2700000">
                    <a:off x="1605871" y="-605080"/>
                    <a:ext cx="90079" cy="407021"/>
                    <a:chOff x="3130062" y="-817193"/>
                    <a:chExt cx="131884" cy="595920"/>
                  </a:xfrm>
                  <a:solidFill>
                    <a:srgbClr val="3399FF"/>
                  </a:solidFill>
                </p:grpSpPr>
                <p:sp>
                  <p:nvSpPr>
                    <p:cNvPr id="313" name="Rechthoek 312">
                      <a:extLst>
                        <a:ext uri="{FF2B5EF4-FFF2-40B4-BE49-F238E27FC236}">
                          <a16:creationId xmlns:a16="http://schemas.microsoft.com/office/drawing/2014/main" id="{3F288D4C-8E66-4B75-A9DF-446E06A62E46}"/>
                        </a:ext>
                      </a:extLst>
                    </p:cNvPr>
                    <p:cNvSpPr/>
                    <p:nvPr/>
                  </p:nvSpPr>
                  <p:spPr>
                    <a:xfrm>
                      <a:off x="3130062" y="-705979"/>
                      <a:ext cx="131884" cy="281354"/>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314" name="Rechthoek: afgeronde bovenhoeken 313">
                      <a:extLst>
                        <a:ext uri="{FF2B5EF4-FFF2-40B4-BE49-F238E27FC236}">
                          <a16:creationId xmlns:a16="http://schemas.microsoft.com/office/drawing/2014/main" id="{7BFDEC1D-9FBC-4F33-9623-7FFE08622EC8}"/>
                        </a:ext>
                      </a:extLst>
                    </p:cNvPr>
                    <p:cNvSpPr/>
                    <p:nvPr/>
                  </p:nvSpPr>
                  <p:spPr>
                    <a:xfrm>
                      <a:off x="3130063" y="-817193"/>
                      <a:ext cx="131883" cy="87615"/>
                    </a:xfrm>
                    <a:prstGeom prst="round2SameRect">
                      <a:avLst>
                        <a:gd name="adj1" fmla="val 50000"/>
                        <a:gd name="adj2" fmla="val 0"/>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315" name="Gelijkbenige driehoek 314">
                      <a:extLst>
                        <a:ext uri="{FF2B5EF4-FFF2-40B4-BE49-F238E27FC236}">
                          <a16:creationId xmlns:a16="http://schemas.microsoft.com/office/drawing/2014/main" id="{CAD4EFF0-91A5-4D8C-B703-EF98A101AE28}"/>
                        </a:ext>
                      </a:extLst>
                    </p:cNvPr>
                    <p:cNvSpPr/>
                    <p:nvPr/>
                  </p:nvSpPr>
                  <p:spPr>
                    <a:xfrm rot="10800000">
                      <a:off x="3130062" y="-401026"/>
                      <a:ext cx="131884" cy="179753"/>
                    </a:xfrm>
                    <a:prstGeom prst="triangle">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grpSp>
          </p:grpSp>
        </p:grpSp>
      </p:grpSp>
      <p:grpSp>
        <p:nvGrpSpPr>
          <p:cNvPr id="336" name="Instruction">
            <a:extLst>
              <a:ext uri="{FF2B5EF4-FFF2-40B4-BE49-F238E27FC236}">
                <a16:creationId xmlns:a16="http://schemas.microsoft.com/office/drawing/2014/main" id="{671E555D-E9BD-41D4-8D6E-AA11A4CBE721}"/>
              </a:ext>
            </a:extLst>
          </p:cNvPr>
          <p:cNvGrpSpPr/>
          <p:nvPr/>
        </p:nvGrpSpPr>
        <p:grpSpPr>
          <a:xfrm>
            <a:off x="12391601" y="0"/>
            <a:ext cx="3183677" cy="2499789"/>
            <a:chOff x="12391601" y="0"/>
            <a:chExt cx="3183677" cy="2499789"/>
          </a:xfrm>
        </p:grpSpPr>
        <p:sp>
          <p:nvSpPr>
            <p:cNvPr id="337" name="Rechthoek 336">
              <a:extLst>
                <a:ext uri="{FF2B5EF4-FFF2-40B4-BE49-F238E27FC236}">
                  <a16:creationId xmlns:a16="http://schemas.microsoft.com/office/drawing/2014/main" id="{A0822913-72D3-419B-B6C4-1033F4FBBDF9}"/>
                </a:ext>
              </a:extLst>
            </p:cNvPr>
            <p:cNvSpPr/>
            <p:nvPr/>
          </p:nvSpPr>
          <p:spPr>
            <a:xfrm>
              <a:off x="12397262" y="0"/>
              <a:ext cx="3178016" cy="191611"/>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80000"/>
                </a:lnSpc>
                <a:spcBef>
                  <a:spcPts val="0"/>
                </a:spcBef>
                <a:spcAft>
                  <a:spcPts val="0"/>
                </a:spcAft>
                <a:buClrTx/>
                <a:buSzTx/>
                <a:buFontTx/>
                <a:buNone/>
                <a:tabLst/>
                <a:defRPr/>
              </a:pPr>
              <a:r>
                <a:rPr kumimoji="0" lang="en-US" sz="1400" b="1" i="0" u="none" strike="noStrike" kern="0" cap="all" spc="0" normalizeH="0" baseline="0" noProof="0">
                  <a:ln>
                    <a:noFill/>
                  </a:ln>
                  <a:solidFill>
                    <a:schemeClr val="accent1"/>
                  </a:solidFill>
                  <a:effectLst/>
                  <a:uLnTx/>
                  <a:uFillTx/>
                  <a:latin typeface="+mj-lt"/>
                  <a:cs typeface="Segoe UI Light" panose="020B0502040204020203" pitchFamily="34" charset="0"/>
                </a:rPr>
                <a:t>Insert/change chart</a:t>
              </a:r>
            </a:p>
          </p:txBody>
        </p:sp>
        <p:sp>
          <p:nvSpPr>
            <p:cNvPr id="338" name="Ovaal 337">
              <a:extLst>
                <a:ext uri="{FF2B5EF4-FFF2-40B4-BE49-F238E27FC236}">
                  <a16:creationId xmlns:a16="http://schemas.microsoft.com/office/drawing/2014/main" id="{ECE2AD73-04C9-4D12-9BD9-689D3442B680}"/>
                </a:ext>
              </a:extLst>
            </p:cNvPr>
            <p:cNvSpPr/>
            <p:nvPr/>
          </p:nvSpPr>
          <p:spPr>
            <a:xfrm>
              <a:off x="12391601" y="366490"/>
              <a:ext cx="260914" cy="259683"/>
            </a:xfrm>
            <a:prstGeom prst="ellipse">
              <a:avLst/>
            </a:pr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chemeClr val="bg1"/>
                  </a:solidFill>
                  <a:effectLst/>
                  <a:uLnTx/>
                  <a:uFillTx/>
                  <a:latin typeface="+mn-lt"/>
                  <a:cs typeface="Segoe UI Light" panose="020B0502040204020203" pitchFamily="34" charset="0"/>
                </a:rPr>
                <a:t>1</a:t>
              </a:r>
            </a:p>
          </p:txBody>
        </p:sp>
        <p:cxnSp>
          <p:nvCxnSpPr>
            <p:cNvPr id="339" name="Rechte verbindingslijn 338">
              <a:extLst>
                <a:ext uri="{FF2B5EF4-FFF2-40B4-BE49-F238E27FC236}">
                  <a16:creationId xmlns:a16="http://schemas.microsoft.com/office/drawing/2014/main" id="{2C89FC1F-AB92-4A46-A881-476881416A93}"/>
                </a:ext>
              </a:extLst>
            </p:cNvPr>
            <p:cNvCxnSpPr>
              <a:cxnSpLocks/>
            </p:cNvCxnSpPr>
            <p:nvPr/>
          </p:nvCxnSpPr>
          <p:spPr>
            <a:xfrm>
              <a:off x="12397261" y="241635"/>
              <a:ext cx="3178017" cy="0"/>
            </a:xfrm>
            <a:prstGeom prst="line">
              <a:avLst/>
            </a:prstGeom>
            <a:noFill/>
            <a:ln w="3175" cap="flat" cmpd="sng" algn="ctr">
              <a:solidFill>
                <a:schemeClr val="accent1"/>
              </a:solidFill>
              <a:prstDash val="solid"/>
            </a:ln>
            <a:effectLst/>
          </p:spPr>
        </p:cxnSp>
        <p:cxnSp>
          <p:nvCxnSpPr>
            <p:cNvPr id="340" name="Rechte verbindingslijn 339">
              <a:extLst>
                <a:ext uri="{FF2B5EF4-FFF2-40B4-BE49-F238E27FC236}">
                  <a16:creationId xmlns:a16="http://schemas.microsoft.com/office/drawing/2014/main" id="{173AACD7-FB79-4C9F-BCF5-DAF1CA1E7926}"/>
                </a:ext>
              </a:extLst>
            </p:cNvPr>
            <p:cNvCxnSpPr>
              <a:cxnSpLocks/>
            </p:cNvCxnSpPr>
            <p:nvPr/>
          </p:nvCxnSpPr>
          <p:spPr>
            <a:xfrm>
              <a:off x="12397261" y="1577933"/>
              <a:ext cx="3178017" cy="0"/>
            </a:xfrm>
            <a:prstGeom prst="line">
              <a:avLst/>
            </a:prstGeom>
            <a:noFill/>
            <a:ln w="3175" cap="flat" cmpd="sng" algn="ctr">
              <a:solidFill>
                <a:schemeClr val="accent1"/>
              </a:solidFill>
              <a:prstDash val="solid"/>
            </a:ln>
            <a:effectLst/>
          </p:spPr>
        </p:cxnSp>
        <p:sp>
          <p:nvSpPr>
            <p:cNvPr id="341" name="Rechthoek 340">
              <a:extLst>
                <a:ext uri="{FF2B5EF4-FFF2-40B4-BE49-F238E27FC236}">
                  <a16:creationId xmlns:a16="http://schemas.microsoft.com/office/drawing/2014/main" id="{6C9E44C0-6E6C-4090-9CE0-445E8D02C3CE}"/>
                </a:ext>
              </a:extLst>
            </p:cNvPr>
            <p:cNvSpPr/>
            <p:nvPr/>
          </p:nvSpPr>
          <p:spPr>
            <a:xfrm>
              <a:off x="12757282" y="432552"/>
              <a:ext cx="2817995" cy="59542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chemeClr val="accent1"/>
                </a:buClr>
                <a:buSzTx/>
                <a:buFont typeface="Arial" panose="020B0604020202020204" pitchFamily="34" charset="0"/>
                <a:buNone/>
                <a:tabLst/>
                <a:defRPr/>
              </a:pPr>
              <a:r>
                <a:rPr kumimoji="0" lang="en-US" sz="1100" b="0" i="0" u="none" strike="noStrike" kern="0" cap="none" spc="0" normalizeH="0" baseline="0" noProof="0">
                  <a:ln>
                    <a:noFill/>
                  </a:ln>
                  <a:solidFill>
                    <a:srgbClr val="000000"/>
                  </a:solidFill>
                  <a:effectLst/>
                  <a:uLnTx/>
                  <a:uFillTx/>
                  <a:latin typeface="+mn-lt"/>
                  <a:cs typeface="Segoe UI Light" panose="020B0502040204020203" pitchFamily="34" charset="0"/>
                </a:rPr>
                <a:t>If necessary, delete the existing chart by hitting the </a:t>
              </a:r>
              <a:r>
                <a:rPr kumimoji="0" lang="en-US" sz="1100" b="1" i="0" u="none" strike="noStrike" kern="0" cap="none" spc="0" normalizeH="0" baseline="0" noProof="0">
                  <a:ln>
                    <a:noFill/>
                  </a:ln>
                  <a:solidFill>
                    <a:srgbClr val="000000"/>
                  </a:solidFill>
                  <a:effectLst/>
                  <a:uLnTx/>
                  <a:uFillTx/>
                  <a:latin typeface="+mn-lt"/>
                  <a:cs typeface="Segoe UI Light" panose="020B0502040204020203" pitchFamily="34" charset="0"/>
                </a:rPr>
                <a:t>‘Delete’-button</a:t>
              </a:r>
              <a:r>
                <a:rPr kumimoji="0" lang="en-US" sz="1100" b="0" i="0" u="none" strike="noStrike" kern="0" cap="none" spc="0" normalizeH="0" baseline="0" noProof="0">
                  <a:ln>
                    <a:noFill/>
                  </a:ln>
                  <a:solidFill>
                    <a:srgbClr val="000000"/>
                  </a:solidFill>
                  <a:effectLst/>
                  <a:uLnTx/>
                  <a:uFillTx/>
                  <a:latin typeface="+mn-lt"/>
                  <a:cs typeface="Segoe UI Light" panose="020B0502040204020203" pitchFamily="34" charset="0"/>
                </a:rPr>
                <a:t>. Click on the pictogram to insert a new chart. </a:t>
              </a:r>
              <a:br>
                <a:rPr kumimoji="0" lang="en-US" sz="1100" b="0" i="0" u="none" strike="noStrike" kern="0" cap="none" spc="0" normalizeH="0" baseline="0" noProof="0">
                  <a:ln>
                    <a:noFill/>
                  </a:ln>
                  <a:solidFill>
                    <a:srgbClr val="000000"/>
                  </a:solidFill>
                  <a:effectLst/>
                  <a:uLnTx/>
                  <a:uFillTx/>
                  <a:latin typeface="+mn-lt"/>
                  <a:cs typeface="Segoe UI Light" panose="020B0502040204020203" pitchFamily="34" charset="0"/>
                </a:rPr>
              </a:br>
              <a:r>
                <a:rPr kumimoji="0" lang="en-US" sz="1100" b="0" i="1" u="none" strike="noStrike" kern="0" cap="none" spc="0" normalizeH="0" baseline="0" noProof="0">
                  <a:ln>
                    <a:noFill/>
                  </a:ln>
                  <a:solidFill>
                    <a:srgbClr val="000000"/>
                  </a:solidFill>
                  <a:effectLst/>
                  <a:uLnTx/>
                  <a:uFillTx/>
                  <a:latin typeface="+mn-lt"/>
                  <a:cs typeface="Segoe UI Light" panose="020B0502040204020203" pitchFamily="34" charset="0"/>
                </a:rPr>
                <a:t>(see example below).</a:t>
              </a:r>
              <a:endParaRPr kumimoji="0" lang="en-US" sz="1100" b="0" i="0" u="none" strike="noStrike" kern="0" cap="none" spc="0" normalizeH="0" baseline="0" noProof="0">
                <a:ln>
                  <a:noFill/>
                </a:ln>
                <a:solidFill>
                  <a:srgbClr val="000000"/>
                </a:solidFill>
                <a:effectLst/>
                <a:uLnTx/>
                <a:uFillTx/>
                <a:latin typeface="+mn-lt"/>
                <a:cs typeface="Segoe UI Light" panose="020B0502040204020203" pitchFamily="34" charset="0"/>
              </a:endParaRPr>
            </a:p>
          </p:txBody>
        </p:sp>
        <p:sp>
          <p:nvSpPr>
            <p:cNvPr id="342" name="Ovaal 341">
              <a:extLst>
                <a:ext uri="{FF2B5EF4-FFF2-40B4-BE49-F238E27FC236}">
                  <a16:creationId xmlns:a16="http://schemas.microsoft.com/office/drawing/2014/main" id="{92EB5603-E4C7-43EB-B5AE-E627C2CCA2BD}"/>
                </a:ext>
              </a:extLst>
            </p:cNvPr>
            <p:cNvSpPr/>
            <p:nvPr/>
          </p:nvSpPr>
          <p:spPr>
            <a:xfrm>
              <a:off x="12391601" y="1706398"/>
              <a:ext cx="260914" cy="259683"/>
            </a:xfrm>
            <a:prstGeom prst="ellipse">
              <a:avLst/>
            </a:pr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chemeClr val="bg1"/>
                  </a:solidFill>
                  <a:effectLst/>
                  <a:uLnTx/>
                  <a:uFillTx/>
                  <a:latin typeface="+mn-lt"/>
                  <a:cs typeface="Segoe UI Light" panose="020B0502040204020203" pitchFamily="34" charset="0"/>
                </a:rPr>
                <a:t>2</a:t>
              </a:r>
            </a:p>
          </p:txBody>
        </p:sp>
        <p:sp>
          <p:nvSpPr>
            <p:cNvPr id="343" name="Rechthoek 342">
              <a:extLst>
                <a:ext uri="{FF2B5EF4-FFF2-40B4-BE49-F238E27FC236}">
                  <a16:creationId xmlns:a16="http://schemas.microsoft.com/office/drawing/2014/main" id="{04112009-4307-4D90-8093-CCFB80767ABB}"/>
                </a:ext>
              </a:extLst>
            </p:cNvPr>
            <p:cNvSpPr/>
            <p:nvPr/>
          </p:nvSpPr>
          <p:spPr>
            <a:xfrm>
              <a:off x="12757282" y="1772461"/>
              <a:ext cx="2817995" cy="318048"/>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chemeClr val="accent1"/>
                </a:buClr>
                <a:buSzTx/>
                <a:buFont typeface="Arial" panose="020B0604020202020204" pitchFamily="34" charset="0"/>
                <a:buNone/>
                <a:tabLst/>
                <a:defRPr/>
              </a:pPr>
              <a:r>
                <a:rPr kumimoji="0" lang="en-US" sz="1100" b="0" i="0" u="none" strike="noStrike" kern="0" cap="none" spc="0" normalizeH="0" baseline="0" noProof="0">
                  <a:ln>
                    <a:noFill/>
                  </a:ln>
                  <a:solidFill>
                    <a:srgbClr val="000000"/>
                  </a:solidFill>
                  <a:effectLst/>
                  <a:uLnTx/>
                  <a:uFillTx/>
                  <a:latin typeface="+mn-lt"/>
                  <a:cs typeface="Segoe UI Light" panose="020B0502040204020203" pitchFamily="34" charset="0"/>
                </a:rPr>
                <a:t>Select the preferred chart</a:t>
              </a:r>
              <a:br>
                <a:rPr kumimoji="0" lang="en-US" sz="1100" b="0" i="0" u="none" strike="noStrike" kern="0" cap="none" spc="0" normalizeH="0" baseline="0" noProof="0">
                  <a:ln>
                    <a:noFill/>
                  </a:ln>
                  <a:solidFill>
                    <a:srgbClr val="000000"/>
                  </a:solidFill>
                  <a:effectLst/>
                  <a:uLnTx/>
                  <a:uFillTx/>
                  <a:latin typeface="+mn-lt"/>
                  <a:cs typeface="Segoe UI Light" panose="020B0502040204020203" pitchFamily="34" charset="0"/>
                </a:rPr>
              </a:br>
              <a:r>
                <a:rPr kumimoji="0" lang="en-US" sz="1100" b="0" i="0" u="none" strike="noStrike" kern="0" cap="none" spc="0" normalizeH="0" baseline="0" noProof="0">
                  <a:ln>
                    <a:noFill/>
                  </a:ln>
                  <a:solidFill>
                    <a:srgbClr val="000000"/>
                  </a:solidFill>
                  <a:effectLst/>
                  <a:uLnTx/>
                  <a:uFillTx/>
                  <a:latin typeface="+mn-lt"/>
                  <a:cs typeface="Segoe UI Light" panose="020B0502040204020203" pitchFamily="34" charset="0"/>
                </a:rPr>
                <a:t>and click </a:t>
              </a:r>
              <a:r>
                <a:rPr kumimoji="0" lang="en-US" sz="1100" b="1" i="0" u="none" strike="noStrike" kern="0" cap="none" spc="0" normalizeH="0" baseline="0" noProof="0">
                  <a:ln>
                    <a:noFill/>
                  </a:ln>
                  <a:solidFill>
                    <a:srgbClr val="000000"/>
                  </a:solidFill>
                  <a:effectLst/>
                  <a:uLnTx/>
                  <a:uFillTx/>
                  <a:latin typeface="+mn-lt"/>
                  <a:cs typeface="Segoe UI Light" panose="020B0502040204020203" pitchFamily="34" charset="0"/>
                </a:rPr>
                <a:t>‘Insert’</a:t>
              </a:r>
              <a:r>
                <a:rPr kumimoji="0" lang="en-US" sz="1100" b="0" i="0" u="none" strike="noStrike" kern="0" cap="none" spc="0" normalizeH="0" baseline="0" noProof="0">
                  <a:ln>
                    <a:noFill/>
                  </a:ln>
                  <a:solidFill>
                    <a:srgbClr val="000000"/>
                  </a:solidFill>
                  <a:effectLst/>
                  <a:uLnTx/>
                  <a:uFillTx/>
                  <a:latin typeface="+mn-lt"/>
                  <a:cs typeface="Segoe UI Light" panose="020B0502040204020203" pitchFamily="34" charset="0"/>
                </a:rPr>
                <a:t>.</a:t>
              </a:r>
              <a:endParaRPr kumimoji="0" lang="en-US" sz="1100" b="1" i="0" u="none" strike="noStrike" kern="0" cap="none" spc="0" normalizeH="0" baseline="0" noProof="0">
                <a:ln>
                  <a:noFill/>
                </a:ln>
                <a:solidFill>
                  <a:srgbClr val="000000"/>
                </a:solidFill>
                <a:effectLst/>
                <a:uLnTx/>
                <a:uFillTx/>
                <a:latin typeface="+mn-lt"/>
                <a:cs typeface="Segoe UI Light" panose="020B0502040204020203" pitchFamily="34" charset="0"/>
              </a:endParaRPr>
            </a:p>
          </p:txBody>
        </p:sp>
        <p:grpSp>
          <p:nvGrpSpPr>
            <p:cNvPr id="344" name="Groep 343">
              <a:extLst>
                <a:ext uri="{FF2B5EF4-FFF2-40B4-BE49-F238E27FC236}">
                  <a16:creationId xmlns:a16="http://schemas.microsoft.com/office/drawing/2014/main" id="{5F549ACF-EA57-434C-AE33-8C0254E8C0BF}"/>
                </a:ext>
              </a:extLst>
            </p:cNvPr>
            <p:cNvGrpSpPr/>
            <p:nvPr/>
          </p:nvGrpSpPr>
          <p:grpSpPr>
            <a:xfrm>
              <a:off x="12757282" y="2184550"/>
              <a:ext cx="825500" cy="209550"/>
              <a:chOff x="13504624" y="2482850"/>
              <a:chExt cx="825500" cy="209550"/>
            </a:xfrm>
          </p:grpSpPr>
          <p:sp>
            <p:nvSpPr>
              <p:cNvPr id="350" name="Rechthoek 349">
                <a:extLst>
                  <a:ext uri="{FF2B5EF4-FFF2-40B4-BE49-F238E27FC236}">
                    <a16:creationId xmlns:a16="http://schemas.microsoft.com/office/drawing/2014/main" id="{82885703-8384-4152-B3F3-DC263B2F3C4C}"/>
                  </a:ext>
                </a:extLst>
              </p:cNvPr>
              <p:cNvSpPr/>
              <p:nvPr/>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80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r>
                  <a:rPr lang="en-US" sz="800" b="0" noProof="0">
                    <a:solidFill>
                      <a:schemeClr val="tx1"/>
                    </a:solidFill>
                    <a:latin typeface="Arial" panose="020B0604020202020204" pitchFamily="34" charset="0"/>
                    <a:cs typeface="Arial" panose="020B0604020202020204" pitchFamily="34" charset="0"/>
                  </a:rPr>
                  <a:t>Insert</a:t>
                </a:r>
              </a:p>
            </p:txBody>
          </p:sp>
          <p:cxnSp>
            <p:nvCxnSpPr>
              <p:cNvPr id="351" name="Rechte verbindingslijn 350">
                <a:extLst>
                  <a:ext uri="{FF2B5EF4-FFF2-40B4-BE49-F238E27FC236}">
                    <a16:creationId xmlns:a16="http://schemas.microsoft.com/office/drawing/2014/main" id="{CABF76A9-AECE-44E7-B497-ED2F99BC86D4}"/>
                  </a:ext>
                </a:extLst>
              </p:cNvPr>
              <p:cNvCxnSpPr/>
              <p:nvPr/>
            </p:nvCxnSpPr>
            <p:spPr>
              <a:xfrm>
                <a:off x="14155269" y="2515250"/>
                <a:ext cx="0" cy="142717"/>
              </a:xfrm>
              <a:prstGeom prst="line">
                <a:avLst/>
              </a:prstGeom>
              <a:noFill/>
              <a:ln w="3175" cap="flat" cmpd="sng" algn="ctr">
                <a:solidFill>
                  <a:srgbClr val="44546A"/>
                </a:solidFill>
                <a:prstDash val="solid"/>
              </a:ln>
              <a:effectLst/>
            </p:spPr>
          </p:cxnSp>
          <p:sp>
            <p:nvSpPr>
              <p:cNvPr id="352" name="Gelijkbenige driehoek 351">
                <a:extLst>
                  <a:ext uri="{FF2B5EF4-FFF2-40B4-BE49-F238E27FC236}">
                    <a16:creationId xmlns:a16="http://schemas.microsoft.com/office/drawing/2014/main" id="{0CB4797E-8AED-4149-B470-F37D8A4B2C0D}"/>
                  </a:ext>
                </a:extLst>
              </p:cNvPr>
              <p:cNvSpPr/>
              <p:nvPr/>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a:solidFill>
                    <a:schemeClr val="tx1"/>
                  </a:solidFill>
                </a:endParaRPr>
              </a:p>
            </p:txBody>
          </p:sp>
        </p:grpSp>
        <p:cxnSp>
          <p:nvCxnSpPr>
            <p:cNvPr id="345" name="Rechte verbindingslijn 344">
              <a:extLst>
                <a:ext uri="{FF2B5EF4-FFF2-40B4-BE49-F238E27FC236}">
                  <a16:creationId xmlns:a16="http://schemas.microsoft.com/office/drawing/2014/main" id="{9A1C5E9F-3FFC-423E-BB4A-058B0D80DA2B}"/>
                </a:ext>
              </a:extLst>
            </p:cNvPr>
            <p:cNvCxnSpPr>
              <a:cxnSpLocks/>
            </p:cNvCxnSpPr>
            <p:nvPr/>
          </p:nvCxnSpPr>
          <p:spPr>
            <a:xfrm>
              <a:off x="12397261" y="2499789"/>
              <a:ext cx="3178017" cy="0"/>
            </a:xfrm>
            <a:prstGeom prst="line">
              <a:avLst/>
            </a:prstGeom>
            <a:noFill/>
            <a:ln w="3175" cap="flat" cmpd="sng" algn="ctr">
              <a:solidFill>
                <a:schemeClr val="accent1"/>
              </a:solidFill>
              <a:prstDash val="solid"/>
            </a:ln>
            <a:effectLst/>
          </p:spPr>
        </p:cxnSp>
        <p:grpSp>
          <p:nvGrpSpPr>
            <p:cNvPr id="346" name="Groep 345">
              <a:extLst>
                <a:ext uri="{FF2B5EF4-FFF2-40B4-BE49-F238E27FC236}">
                  <a16:creationId xmlns:a16="http://schemas.microsoft.com/office/drawing/2014/main" id="{8A155010-9A9B-4ECE-9299-6D8ABC4BD2A6}"/>
                </a:ext>
              </a:extLst>
            </p:cNvPr>
            <p:cNvGrpSpPr/>
            <p:nvPr/>
          </p:nvGrpSpPr>
          <p:grpSpPr>
            <a:xfrm>
              <a:off x="12751697" y="1147804"/>
              <a:ext cx="289372" cy="314992"/>
              <a:chOff x="7322769" y="-310267"/>
              <a:chExt cx="289372" cy="314992"/>
            </a:xfrm>
          </p:grpSpPr>
          <p:sp>
            <p:nvSpPr>
              <p:cNvPr id="347" name="Rechthoek 346">
                <a:extLst>
                  <a:ext uri="{FF2B5EF4-FFF2-40B4-BE49-F238E27FC236}">
                    <a16:creationId xmlns:a16="http://schemas.microsoft.com/office/drawing/2014/main" id="{C31FAF14-9C00-4ACE-B348-6493AA3EE9FF}"/>
                  </a:ext>
                </a:extLst>
              </p:cNvPr>
              <p:cNvSpPr/>
              <p:nvPr/>
            </p:nvSpPr>
            <p:spPr>
              <a:xfrm>
                <a:off x="7322769" y="-211712"/>
                <a:ext cx="79156" cy="216437"/>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348" name="Rechthoek 347">
                <a:extLst>
                  <a:ext uri="{FF2B5EF4-FFF2-40B4-BE49-F238E27FC236}">
                    <a16:creationId xmlns:a16="http://schemas.microsoft.com/office/drawing/2014/main" id="{4C739ED4-0B43-4260-8C6B-D9D982F15DF1}"/>
                  </a:ext>
                </a:extLst>
              </p:cNvPr>
              <p:cNvSpPr/>
              <p:nvPr/>
            </p:nvSpPr>
            <p:spPr>
              <a:xfrm>
                <a:off x="7427035" y="-310267"/>
                <a:ext cx="79156" cy="314992"/>
              </a:xfrm>
              <a:prstGeom prst="rect">
                <a:avLst/>
              </a:prstGeom>
              <a:solidFill>
                <a:srgbClr val="FFCC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349" name="Rechthoek 348">
                <a:extLst>
                  <a:ext uri="{FF2B5EF4-FFF2-40B4-BE49-F238E27FC236}">
                    <a16:creationId xmlns:a16="http://schemas.microsoft.com/office/drawing/2014/main" id="{C3E42EB5-223D-4244-BC3B-D610F38D2241}"/>
                  </a:ext>
                </a:extLst>
              </p:cNvPr>
              <p:cNvSpPr/>
              <p:nvPr/>
            </p:nvSpPr>
            <p:spPr>
              <a:xfrm>
                <a:off x="7532985" y="-240134"/>
                <a:ext cx="79156" cy="244859"/>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grpSp>
    </p:spTree>
    <p:extLst>
      <p:ext uri="{BB962C8B-B14F-4D97-AF65-F5344CB8AC3E}">
        <p14:creationId xmlns:p14="http://schemas.microsoft.com/office/powerpoint/2010/main" val="2919252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accel="80000" decel="20000" fill="hold" grpId="0" nodeType="withEffect">
                                  <p:stCondLst>
                                    <p:cond delay="0"/>
                                  </p:stCondLst>
                                  <p:childTnLst>
                                    <p:set>
                                      <p:cBhvr>
                                        <p:cTn id="6" dur="1" fill="hold">
                                          <p:stCondLst>
                                            <p:cond delay="0"/>
                                          </p:stCondLst>
                                        </p:cTn>
                                        <p:tgtEl>
                                          <p:spTgt spid="219"/>
                                        </p:tgtEl>
                                        <p:attrNameLst>
                                          <p:attrName>style.visibility</p:attrName>
                                        </p:attrNameLst>
                                      </p:cBhvr>
                                      <p:to>
                                        <p:strVal val="visible"/>
                                      </p:to>
                                    </p:set>
                                    <p:anim calcmode="lin" valueType="num">
                                      <p:cBhvr additive="base">
                                        <p:cTn id="7" dur="1000" fill="hold"/>
                                        <p:tgtEl>
                                          <p:spTgt spid="219"/>
                                        </p:tgtEl>
                                        <p:attrNameLst>
                                          <p:attrName>ppt_x</p:attrName>
                                        </p:attrNameLst>
                                      </p:cBhvr>
                                      <p:tavLst>
                                        <p:tav tm="0">
                                          <p:val>
                                            <p:strVal val="#ppt_x"/>
                                          </p:val>
                                        </p:tav>
                                        <p:tav tm="100000">
                                          <p:val>
                                            <p:strVal val="#ppt_x"/>
                                          </p:val>
                                        </p:tav>
                                      </p:tavLst>
                                    </p:anim>
                                    <p:anim calcmode="lin" valueType="num">
                                      <p:cBhvr additive="base">
                                        <p:cTn id="8" dur="1000" fill="hold"/>
                                        <p:tgtEl>
                                          <p:spTgt spid="219"/>
                                        </p:tgtEl>
                                        <p:attrNameLst>
                                          <p:attrName>ppt_y</p:attrName>
                                        </p:attrNameLst>
                                      </p:cBhvr>
                                      <p:tavLst>
                                        <p:tav tm="0">
                                          <p:val>
                                            <p:strVal val="0-#ppt_h/2"/>
                                          </p:val>
                                        </p:tav>
                                        <p:tav tm="100000">
                                          <p:val>
                                            <p:strVal val="#ppt_y"/>
                                          </p:val>
                                        </p:tav>
                                      </p:tavLst>
                                    </p:anim>
                                  </p:childTnLst>
                                </p:cTn>
                              </p:par>
                              <p:par>
                                <p:cTn id="9" presetID="2" presetClass="entr" presetSubtype="1" accel="80000" decel="20000" fill="hold" grpId="0" nodeType="withEffect">
                                  <p:stCondLst>
                                    <p:cond delay="250"/>
                                  </p:stCondLst>
                                  <p:childTnLst>
                                    <p:set>
                                      <p:cBhvr>
                                        <p:cTn id="10" dur="1" fill="hold">
                                          <p:stCondLst>
                                            <p:cond delay="0"/>
                                          </p:stCondLst>
                                        </p:cTn>
                                        <p:tgtEl>
                                          <p:spTgt spid="216"/>
                                        </p:tgtEl>
                                        <p:attrNameLst>
                                          <p:attrName>style.visibility</p:attrName>
                                        </p:attrNameLst>
                                      </p:cBhvr>
                                      <p:to>
                                        <p:strVal val="visible"/>
                                      </p:to>
                                    </p:set>
                                    <p:anim calcmode="lin" valueType="num">
                                      <p:cBhvr additive="base">
                                        <p:cTn id="11" dur="1000" fill="hold"/>
                                        <p:tgtEl>
                                          <p:spTgt spid="216"/>
                                        </p:tgtEl>
                                        <p:attrNameLst>
                                          <p:attrName>ppt_x</p:attrName>
                                        </p:attrNameLst>
                                      </p:cBhvr>
                                      <p:tavLst>
                                        <p:tav tm="0">
                                          <p:val>
                                            <p:strVal val="#ppt_x"/>
                                          </p:val>
                                        </p:tav>
                                        <p:tav tm="100000">
                                          <p:val>
                                            <p:strVal val="#ppt_x"/>
                                          </p:val>
                                        </p:tav>
                                      </p:tavLst>
                                    </p:anim>
                                    <p:anim calcmode="lin" valueType="num">
                                      <p:cBhvr additive="base">
                                        <p:cTn id="12" dur="1000" fill="hold"/>
                                        <p:tgtEl>
                                          <p:spTgt spid="216"/>
                                        </p:tgtEl>
                                        <p:attrNameLst>
                                          <p:attrName>ppt_y</p:attrName>
                                        </p:attrNameLst>
                                      </p:cBhvr>
                                      <p:tavLst>
                                        <p:tav tm="0">
                                          <p:val>
                                            <p:strVal val="0-#ppt_h/2"/>
                                          </p:val>
                                        </p:tav>
                                        <p:tav tm="100000">
                                          <p:val>
                                            <p:strVal val="#ppt_y"/>
                                          </p:val>
                                        </p:tav>
                                      </p:tavLst>
                                    </p:anim>
                                  </p:childTnLst>
                                </p:cTn>
                              </p:par>
                              <p:par>
                                <p:cTn id="13" presetID="10" presetClass="entr" presetSubtype="0" fill="hold" grpId="0" nodeType="withEffect">
                                  <p:stCondLst>
                                    <p:cond delay="750"/>
                                  </p:stCondLst>
                                  <p:childTnLst>
                                    <p:set>
                                      <p:cBhvr>
                                        <p:cTn id="14" dur="1" fill="hold">
                                          <p:stCondLst>
                                            <p:cond delay="0"/>
                                          </p:stCondLst>
                                        </p:cTn>
                                        <p:tgtEl>
                                          <p:spTgt spid="217"/>
                                        </p:tgtEl>
                                        <p:attrNameLst>
                                          <p:attrName>style.visibility</p:attrName>
                                        </p:attrNameLst>
                                      </p:cBhvr>
                                      <p:to>
                                        <p:strVal val="visible"/>
                                      </p:to>
                                    </p:set>
                                    <p:animEffect transition="in" filter="fade">
                                      <p:cBhvr>
                                        <p:cTn id="15" dur="750"/>
                                        <p:tgtEl>
                                          <p:spTgt spid="2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6" grpId="0"/>
      <p:bldP spid="217" grpId="0">
        <p:tmplLst>
          <p:tmpl>
            <p:tnLst>
              <p:par>
                <p:cTn presetID="10" presetClass="entr" presetSubtype="0" fill="hold" nodeType="withEffect">
                  <p:stCondLst>
                    <p:cond delay="750"/>
                  </p:stCondLst>
                  <p:childTnLst>
                    <p:set>
                      <p:cBhvr>
                        <p:cTn dur="1" fill="hold">
                          <p:stCondLst>
                            <p:cond delay="0"/>
                          </p:stCondLst>
                        </p:cTn>
                        <p:tgtEl>
                          <p:spTgt spid="217"/>
                        </p:tgtEl>
                        <p:attrNameLst>
                          <p:attrName>style.visibility</p:attrName>
                        </p:attrNameLst>
                      </p:cBhvr>
                      <p:to>
                        <p:strVal val="visible"/>
                      </p:to>
                    </p:set>
                    <p:animEffect transition="in" filter="fade">
                      <p:cBhvr>
                        <p:cTn dur="750"/>
                        <p:tgtEl>
                          <p:spTgt spid="217"/>
                        </p:tgtEl>
                      </p:cBhvr>
                    </p:animEffect>
                  </p:childTnLst>
                </p:cTn>
              </p:par>
            </p:tnLst>
          </p:tmpl>
        </p:tmplLst>
      </p:bldP>
      <p:bldP spid="219" grpId="0" animBg="1">
        <p:tmplLst>
          <p:tmpl>
            <p:tnLst>
              <p:par>
                <p:cTn presetID="2" presetClass="entr" presetSubtype="1" accel="80000" decel="20000" fill="hold" nodeType="withEffect">
                  <p:stCondLst>
                    <p:cond delay="0"/>
                  </p:stCondLst>
                  <p:childTnLst>
                    <p:set>
                      <p:cBhvr>
                        <p:cTn dur="1" fill="hold">
                          <p:stCondLst>
                            <p:cond delay="0"/>
                          </p:stCondLst>
                        </p:cTn>
                        <p:tgtEl>
                          <p:spTgt spid="219"/>
                        </p:tgtEl>
                        <p:attrNameLst>
                          <p:attrName>style.visibility</p:attrName>
                        </p:attrNameLst>
                      </p:cBhvr>
                      <p:to>
                        <p:strVal val="visible"/>
                      </p:to>
                    </p:set>
                    <p:anim calcmode="lin" valueType="num">
                      <p:cBhvr additive="base">
                        <p:cTn dur="1000" fill="hold"/>
                        <p:tgtEl>
                          <p:spTgt spid="219"/>
                        </p:tgtEl>
                        <p:attrNameLst>
                          <p:attrName>ppt_x</p:attrName>
                        </p:attrNameLst>
                      </p:cBhvr>
                      <p:tavLst>
                        <p:tav tm="0">
                          <p:val>
                            <p:strVal val="#ppt_x"/>
                          </p:val>
                        </p:tav>
                        <p:tav tm="100000">
                          <p:val>
                            <p:strVal val="#ppt_x"/>
                          </p:val>
                        </p:tav>
                      </p:tavLst>
                    </p:anim>
                    <p:anim calcmode="lin" valueType="num">
                      <p:cBhvr additive="base">
                        <p:cTn dur="1000" fill="hold"/>
                        <p:tgtEl>
                          <p:spTgt spid="219"/>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100% GRAFIEK">
    <p:spTree>
      <p:nvGrpSpPr>
        <p:cNvPr id="1" name=""/>
        <p:cNvGrpSpPr/>
        <p:nvPr/>
      </p:nvGrpSpPr>
      <p:grpSpPr>
        <a:xfrm>
          <a:off x="0" y="0"/>
          <a:ext cx="0" cy="0"/>
          <a:chOff x="0" y="0"/>
          <a:chExt cx="0" cy="0"/>
        </a:xfrm>
      </p:grpSpPr>
      <p:sp>
        <p:nvSpPr>
          <p:cNvPr id="13" name="Tijdelijke aanduiding voor grafiek 12"/>
          <p:cNvSpPr>
            <a:spLocks noGrp="1"/>
          </p:cNvSpPr>
          <p:nvPr>
            <p:ph type="chart" sz="quarter" idx="14" hasCustomPrompt="1"/>
          </p:nvPr>
        </p:nvSpPr>
        <p:spPr>
          <a:xfrm>
            <a:off x="558163" y="1485900"/>
            <a:ext cx="10821038" cy="4521200"/>
          </a:xfrm>
          <a:prstGeom prst="rect">
            <a:avLst/>
          </a:prstGeom>
          <a:noFill/>
          <a:ln>
            <a:noFill/>
          </a:ln>
        </p:spPr>
        <p:txBody>
          <a:bodyPr bIns="1620000" anchor="ctr"/>
          <a:lstStyle>
            <a:lvl1pPr marL="0" indent="0" algn="ctr">
              <a:lnSpc>
                <a:spcPct val="90000"/>
              </a:lnSpc>
              <a:spcBef>
                <a:spcPts val="0"/>
              </a:spcBef>
              <a:spcAft>
                <a:spcPts val="0"/>
              </a:spcAft>
              <a:buNone/>
              <a:defRPr sz="1500" i="1">
                <a:solidFill>
                  <a:schemeClr val="tx1">
                    <a:lumMod val="50000"/>
                    <a:lumOff val="50000"/>
                  </a:schemeClr>
                </a:solidFill>
              </a:defRPr>
            </a:lvl1pPr>
          </a:lstStyle>
          <a:p>
            <a:r>
              <a:rPr lang="nl-NL"/>
              <a:t>Klik op het onderstaande icoon </a:t>
            </a:r>
            <a:br>
              <a:rPr lang="nl-NL"/>
            </a:br>
            <a:r>
              <a:rPr lang="nl-NL"/>
              <a:t>om een grafiek in te voegen.</a:t>
            </a:r>
            <a:br>
              <a:rPr lang="nl-NL"/>
            </a:br>
            <a:br>
              <a:rPr lang="nl-NL"/>
            </a:br>
            <a:r>
              <a:rPr lang="nl-NL"/>
              <a:t>Meer hulp nodig? </a:t>
            </a:r>
            <a:br>
              <a:rPr lang="nl-NL"/>
            </a:br>
            <a:r>
              <a:rPr lang="nl-NL"/>
              <a:t>Aan de zijkanten van de slides zijn instructies </a:t>
            </a:r>
            <a:br>
              <a:rPr lang="nl-NL"/>
            </a:br>
            <a:r>
              <a:rPr lang="nl-NL"/>
              <a:t>geplaatst voor verdere informatie.</a:t>
            </a:r>
          </a:p>
        </p:txBody>
      </p:sp>
      <p:sp>
        <p:nvSpPr>
          <p:cNvPr id="4" name="Tijdelijke aanduiding voor datum 3"/>
          <p:cNvSpPr>
            <a:spLocks noGrp="1"/>
          </p:cNvSpPr>
          <p:nvPr>
            <p:ph type="dt" sz="half" idx="10"/>
          </p:nvPr>
        </p:nvSpPr>
        <p:spPr/>
        <p:txBody>
          <a:bodyPr/>
          <a:lstStyle/>
          <a:p>
            <a:fld id="{EE4205AE-69BD-474F-B827-0C9A61617AE1}" type="datetimeFigureOut">
              <a:rPr lang="en-US" smtClean="0"/>
              <a:t>9/3/2019</a:t>
            </a:fld>
            <a:endParaRPr lang="en-US"/>
          </a:p>
        </p:txBody>
      </p:sp>
      <p:sp>
        <p:nvSpPr>
          <p:cNvPr id="5" name="Tijdelijke aanduiding voor voettekst 4"/>
          <p:cNvSpPr>
            <a:spLocks noGrp="1"/>
          </p:cNvSpPr>
          <p:nvPr>
            <p:ph type="ftr" sz="quarter" idx="11"/>
          </p:nvPr>
        </p:nvSpPr>
        <p:spPr/>
        <p:txBody>
          <a:bodyPr/>
          <a:lstStyle>
            <a:lvl1pPr>
              <a:defRPr/>
            </a:lvl1pPr>
          </a:lstStyle>
          <a:p>
            <a:endParaRPr lang="en-US"/>
          </a:p>
        </p:txBody>
      </p:sp>
      <p:sp>
        <p:nvSpPr>
          <p:cNvPr id="6" name="Tijdelijke aanduiding voor dianummer 5"/>
          <p:cNvSpPr>
            <a:spLocks noGrp="1"/>
          </p:cNvSpPr>
          <p:nvPr>
            <p:ph type="sldNum" sz="quarter" idx="12"/>
          </p:nvPr>
        </p:nvSpPr>
        <p:spPr/>
        <p:txBody>
          <a:bodyPr/>
          <a:lstStyle/>
          <a:p>
            <a:fld id="{90F9D532-E951-764E-9715-776F344DAD35}" type="slidenum">
              <a:rPr lang="en-US" smtClean="0"/>
              <a:t>‹#›</a:t>
            </a:fld>
            <a:endParaRPr lang="en-US"/>
          </a:p>
        </p:txBody>
      </p:sp>
      <p:sp>
        <p:nvSpPr>
          <p:cNvPr id="7" name="Tekstvak 6"/>
          <p:cNvSpPr txBox="1"/>
          <p:nvPr/>
        </p:nvSpPr>
        <p:spPr>
          <a:xfrm>
            <a:off x="-10750" y="-662296"/>
            <a:ext cx="12192000" cy="461665"/>
          </a:xfrm>
          <a:prstGeom prst="rect">
            <a:avLst/>
          </a:prstGeom>
          <a:noFill/>
        </p:spPr>
        <p:txBody>
          <a:bodyPr wrap="square" rtlCol="0">
            <a:spAutoFit/>
          </a:bodyPr>
          <a:lstStyle/>
          <a:p>
            <a:pPr marL="0" algn="ctr" defTabSz="914400" rtl="0" eaLnBrk="1" latinLnBrk="0" hangingPunct="1"/>
            <a:r>
              <a:rPr lang="nl-NL" sz="2400" b="0" kern="1200" spc="50" baseline="0">
                <a:solidFill>
                  <a:schemeClr val="accent2"/>
                </a:solidFill>
                <a:latin typeface="+mj-lt"/>
                <a:ea typeface="+mn-ea"/>
                <a:cs typeface="Calibri" panose="020F0502020204030204" pitchFamily="34" charset="0"/>
              </a:rPr>
              <a:t>100% GRAFIEK</a:t>
            </a:r>
          </a:p>
        </p:txBody>
      </p:sp>
      <p:sp>
        <p:nvSpPr>
          <p:cNvPr id="67" name="Titel 1">
            <a:extLst>
              <a:ext uri="{FF2B5EF4-FFF2-40B4-BE49-F238E27FC236}">
                <a16:creationId xmlns:a16="http://schemas.microsoft.com/office/drawing/2014/main" id="{B4F7DBC0-3894-4163-978E-45B2A8EF4E78}"/>
              </a:ext>
            </a:extLst>
          </p:cNvPr>
          <p:cNvSpPr>
            <a:spLocks noGrp="1"/>
          </p:cNvSpPr>
          <p:nvPr>
            <p:ph type="title" hasCustomPrompt="1"/>
          </p:nvPr>
        </p:nvSpPr>
        <p:spPr>
          <a:xfrm>
            <a:off x="558162" y="741500"/>
            <a:ext cx="10821038" cy="490400"/>
          </a:xfrm>
        </p:spPr>
        <p:txBody>
          <a:bodyPr lIns="0" tIns="0" rIns="0" bIns="0"/>
          <a:lstStyle>
            <a:lvl1pPr>
              <a:defRPr/>
            </a:lvl1pPr>
          </a:lstStyle>
          <a:p>
            <a:r>
              <a:rPr lang="nl-NL"/>
              <a:t>Plaats hier je titel</a:t>
            </a:r>
          </a:p>
        </p:txBody>
      </p:sp>
      <p:sp>
        <p:nvSpPr>
          <p:cNvPr id="128" name="Tijdelijke aanduiding voor tekst 8">
            <a:extLst>
              <a:ext uri="{FF2B5EF4-FFF2-40B4-BE49-F238E27FC236}">
                <a16:creationId xmlns:a16="http://schemas.microsoft.com/office/drawing/2014/main" id="{874FD496-EB34-469E-B09F-A7888CBBEB38}"/>
              </a:ext>
            </a:extLst>
          </p:cNvPr>
          <p:cNvSpPr>
            <a:spLocks noGrp="1"/>
          </p:cNvSpPr>
          <p:nvPr>
            <p:ph type="body" sz="quarter" idx="21" hasCustomPrompt="1"/>
          </p:nvPr>
        </p:nvSpPr>
        <p:spPr>
          <a:xfrm>
            <a:off x="558162" y="1256693"/>
            <a:ext cx="3188338" cy="95769"/>
          </a:xfrm>
          <a:blipFill>
            <a:blip r:embed="rId2"/>
            <a:srcRect/>
            <a:stretch>
              <a:fillRect t="47320" b="47320"/>
            </a:stretch>
          </a:blipFill>
        </p:spPr>
        <p:txBody>
          <a:bodyPr tIns="1800000" bIns="324000" anchor="t"/>
          <a:lstStyle>
            <a:lvl1pPr marL="0" indent="0" algn="ctr">
              <a:buNone/>
              <a:defRPr sz="1400" b="1">
                <a:solidFill>
                  <a:schemeClr val="bg1"/>
                </a:solidFill>
              </a:defRPr>
            </a:lvl1pPr>
          </a:lstStyle>
          <a:p>
            <a:pPr lvl="0"/>
            <a:r>
              <a:rPr lang="en-US"/>
              <a:t>  </a:t>
            </a:r>
            <a:endParaRPr lang="nl-NL"/>
          </a:p>
        </p:txBody>
      </p:sp>
      <p:grpSp>
        <p:nvGrpSpPr>
          <p:cNvPr id="129" name="Instruction">
            <a:extLst>
              <a:ext uri="{FF2B5EF4-FFF2-40B4-BE49-F238E27FC236}">
                <a16:creationId xmlns:a16="http://schemas.microsoft.com/office/drawing/2014/main" id="{DC72E2C9-CB86-44B7-A054-F30CD8CA38A2}"/>
              </a:ext>
            </a:extLst>
          </p:cNvPr>
          <p:cNvGrpSpPr/>
          <p:nvPr/>
        </p:nvGrpSpPr>
        <p:grpSpPr>
          <a:xfrm>
            <a:off x="12389714" y="4327164"/>
            <a:ext cx="3183677" cy="2546619"/>
            <a:chOff x="12389714" y="4327164"/>
            <a:chExt cx="3183677" cy="2546619"/>
          </a:xfrm>
        </p:grpSpPr>
        <p:grpSp>
          <p:nvGrpSpPr>
            <p:cNvPr id="130" name="Meer informatie">
              <a:extLst>
                <a:ext uri="{FF2B5EF4-FFF2-40B4-BE49-F238E27FC236}">
                  <a16:creationId xmlns:a16="http://schemas.microsoft.com/office/drawing/2014/main" id="{A1B29F90-C93E-4CD1-960C-FB0BA1478784}"/>
                </a:ext>
              </a:extLst>
            </p:cNvPr>
            <p:cNvGrpSpPr/>
            <p:nvPr/>
          </p:nvGrpSpPr>
          <p:grpSpPr>
            <a:xfrm>
              <a:off x="12394875" y="6090510"/>
              <a:ext cx="3178515" cy="783273"/>
              <a:chOff x="-3741486" y="3359148"/>
              <a:chExt cx="3178515" cy="783273"/>
            </a:xfrm>
          </p:grpSpPr>
          <p:sp>
            <p:nvSpPr>
              <p:cNvPr id="168" name="Freeform 101">
                <a:extLst>
                  <a:ext uri="{FF2B5EF4-FFF2-40B4-BE49-F238E27FC236}">
                    <a16:creationId xmlns:a16="http://schemas.microsoft.com/office/drawing/2014/main" id="{A00F5C16-00E9-4200-B57A-5AD082E6BF05}"/>
                  </a:ext>
                </a:extLst>
              </p:cNvPr>
              <p:cNvSpPr>
                <a:spLocks noEditPoints="1"/>
              </p:cNvSpPr>
              <p:nvPr/>
            </p:nvSpPr>
            <p:spPr bwMode="auto">
              <a:xfrm>
                <a:off x="-3741486" y="3359148"/>
                <a:ext cx="255753" cy="255753"/>
              </a:xfrm>
              <a:custGeom>
                <a:avLst/>
                <a:gdLst>
                  <a:gd name="T0" fmla="*/ 0 w 292"/>
                  <a:gd name="T1" fmla="*/ 146 h 292"/>
                  <a:gd name="T2" fmla="*/ 4 w 292"/>
                  <a:gd name="T3" fmla="*/ 113 h 292"/>
                  <a:gd name="T4" fmla="*/ 14 w 292"/>
                  <a:gd name="T5" fmla="*/ 82 h 292"/>
                  <a:gd name="T6" fmla="*/ 31 w 292"/>
                  <a:gd name="T7" fmla="*/ 55 h 292"/>
                  <a:gd name="T8" fmla="*/ 53 w 292"/>
                  <a:gd name="T9" fmla="*/ 32 h 292"/>
                  <a:gd name="T10" fmla="*/ 81 w 292"/>
                  <a:gd name="T11" fmla="*/ 15 h 292"/>
                  <a:gd name="T12" fmla="*/ 112 w 292"/>
                  <a:gd name="T13" fmla="*/ 4 h 292"/>
                  <a:gd name="T14" fmla="*/ 145 w 292"/>
                  <a:gd name="T15" fmla="*/ 0 h 292"/>
                  <a:gd name="T16" fmla="*/ 179 w 292"/>
                  <a:gd name="T17" fmla="*/ 4 h 292"/>
                  <a:gd name="T18" fmla="*/ 209 w 292"/>
                  <a:gd name="T19" fmla="*/ 15 h 292"/>
                  <a:gd name="T20" fmla="*/ 237 w 292"/>
                  <a:gd name="T21" fmla="*/ 32 h 292"/>
                  <a:gd name="T22" fmla="*/ 259 w 292"/>
                  <a:gd name="T23" fmla="*/ 55 h 292"/>
                  <a:gd name="T24" fmla="*/ 276 w 292"/>
                  <a:gd name="T25" fmla="*/ 82 h 292"/>
                  <a:gd name="T26" fmla="*/ 288 w 292"/>
                  <a:gd name="T27" fmla="*/ 113 h 292"/>
                  <a:gd name="T28" fmla="*/ 292 w 292"/>
                  <a:gd name="T29" fmla="*/ 146 h 292"/>
                  <a:gd name="T30" fmla="*/ 288 w 292"/>
                  <a:gd name="T31" fmla="*/ 180 h 292"/>
                  <a:gd name="T32" fmla="*/ 276 w 292"/>
                  <a:gd name="T33" fmla="*/ 210 h 292"/>
                  <a:gd name="T34" fmla="*/ 259 w 292"/>
                  <a:gd name="T35" fmla="*/ 237 h 292"/>
                  <a:gd name="T36" fmla="*/ 237 w 292"/>
                  <a:gd name="T37" fmla="*/ 260 h 292"/>
                  <a:gd name="T38" fmla="*/ 209 w 292"/>
                  <a:gd name="T39" fmla="*/ 278 h 292"/>
                  <a:gd name="T40" fmla="*/ 179 w 292"/>
                  <a:gd name="T41" fmla="*/ 288 h 292"/>
                  <a:gd name="T42" fmla="*/ 145 w 292"/>
                  <a:gd name="T43" fmla="*/ 292 h 292"/>
                  <a:gd name="T44" fmla="*/ 112 w 292"/>
                  <a:gd name="T45" fmla="*/ 288 h 292"/>
                  <a:gd name="T46" fmla="*/ 81 w 292"/>
                  <a:gd name="T47" fmla="*/ 278 h 292"/>
                  <a:gd name="T48" fmla="*/ 53 w 292"/>
                  <a:gd name="T49" fmla="*/ 260 h 292"/>
                  <a:gd name="T50" fmla="*/ 31 w 292"/>
                  <a:gd name="T51" fmla="*/ 237 h 292"/>
                  <a:gd name="T52" fmla="*/ 14 w 292"/>
                  <a:gd name="T53" fmla="*/ 210 h 292"/>
                  <a:gd name="T54" fmla="*/ 4 w 292"/>
                  <a:gd name="T55" fmla="*/ 180 h 292"/>
                  <a:gd name="T56" fmla="*/ 0 w 292"/>
                  <a:gd name="T57" fmla="*/ 146 h 292"/>
                  <a:gd name="T58" fmla="*/ 102 w 292"/>
                  <a:gd name="T59" fmla="*/ 121 h 292"/>
                  <a:gd name="T60" fmla="*/ 102 w 292"/>
                  <a:gd name="T61" fmla="*/ 142 h 292"/>
                  <a:gd name="T62" fmla="*/ 120 w 292"/>
                  <a:gd name="T63" fmla="*/ 142 h 292"/>
                  <a:gd name="T64" fmla="*/ 120 w 292"/>
                  <a:gd name="T65" fmla="*/ 223 h 292"/>
                  <a:gd name="T66" fmla="*/ 102 w 292"/>
                  <a:gd name="T67" fmla="*/ 223 h 292"/>
                  <a:gd name="T68" fmla="*/ 102 w 292"/>
                  <a:gd name="T69" fmla="*/ 244 h 292"/>
                  <a:gd name="T70" fmla="*/ 188 w 292"/>
                  <a:gd name="T71" fmla="*/ 244 h 292"/>
                  <a:gd name="T72" fmla="*/ 188 w 292"/>
                  <a:gd name="T73" fmla="*/ 223 h 292"/>
                  <a:gd name="T74" fmla="*/ 170 w 292"/>
                  <a:gd name="T75" fmla="*/ 223 h 292"/>
                  <a:gd name="T76" fmla="*/ 170 w 292"/>
                  <a:gd name="T77" fmla="*/ 142 h 292"/>
                  <a:gd name="T78" fmla="*/ 188 w 292"/>
                  <a:gd name="T79" fmla="*/ 142 h 292"/>
                  <a:gd name="T80" fmla="*/ 188 w 292"/>
                  <a:gd name="T81" fmla="*/ 121 h 292"/>
                  <a:gd name="T82" fmla="*/ 102 w 292"/>
                  <a:gd name="T83" fmla="*/ 121 h 292"/>
                  <a:gd name="T84" fmla="*/ 115 w 292"/>
                  <a:gd name="T85" fmla="*/ 79 h 292"/>
                  <a:gd name="T86" fmla="*/ 117 w 292"/>
                  <a:gd name="T87" fmla="*/ 92 h 292"/>
                  <a:gd name="T88" fmla="*/ 124 w 292"/>
                  <a:gd name="T89" fmla="*/ 101 h 292"/>
                  <a:gd name="T90" fmla="*/ 133 w 292"/>
                  <a:gd name="T91" fmla="*/ 108 h 292"/>
                  <a:gd name="T92" fmla="*/ 145 w 292"/>
                  <a:gd name="T93" fmla="*/ 110 h 292"/>
                  <a:gd name="T94" fmla="*/ 157 w 292"/>
                  <a:gd name="T95" fmla="*/ 108 h 292"/>
                  <a:gd name="T96" fmla="*/ 167 w 292"/>
                  <a:gd name="T97" fmla="*/ 101 h 292"/>
                  <a:gd name="T98" fmla="*/ 174 w 292"/>
                  <a:gd name="T99" fmla="*/ 92 h 292"/>
                  <a:gd name="T100" fmla="*/ 176 w 292"/>
                  <a:gd name="T101" fmla="*/ 79 h 292"/>
                  <a:gd name="T102" fmla="*/ 174 w 292"/>
                  <a:gd name="T103" fmla="*/ 67 h 292"/>
                  <a:gd name="T104" fmla="*/ 167 w 292"/>
                  <a:gd name="T105" fmla="*/ 58 h 292"/>
                  <a:gd name="T106" fmla="*/ 157 w 292"/>
                  <a:gd name="T107" fmla="*/ 51 h 292"/>
                  <a:gd name="T108" fmla="*/ 145 w 292"/>
                  <a:gd name="T109" fmla="*/ 49 h 292"/>
                  <a:gd name="T110" fmla="*/ 133 w 292"/>
                  <a:gd name="T111" fmla="*/ 51 h 292"/>
                  <a:gd name="T112" fmla="*/ 124 w 292"/>
                  <a:gd name="T113" fmla="*/ 58 h 292"/>
                  <a:gd name="T114" fmla="*/ 117 w 292"/>
                  <a:gd name="T115" fmla="*/ 67 h 292"/>
                  <a:gd name="T116" fmla="*/ 115 w 292"/>
                  <a:gd name="T117" fmla="*/ 79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92" h="292">
                    <a:moveTo>
                      <a:pt x="0" y="146"/>
                    </a:moveTo>
                    <a:lnTo>
                      <a:pt x="4" y="113"/>
                    </a:lnTo>
                    <a:lnTo>
                      <a:pt x="14" y="82"/>
                    </a:lnTo>
                    <a:lnTo>
                      <a:pt x="31" y="55"/>
                    </a:lnTo>
                    <a:lnTo>
                      <a:pt x="53" y="32"/>
                    </a:lnTo>
                    <a:lnTo>
                      <a:pt x="81" y="15"/>
                    </a:lnTo>
                    <a:lnTo>
                      <a:pt x="112" y="4"/>
                    </a:lnTo>
                    <a:lnTo>
                      <a:pt x="145" y="0"/>
                    </a:lnTo>
                    <a:lnTo>
                      <a:pt x="179" y="4"/>
                    </a:lnTo>
                    <a:lnTo>
                      <a:pt x="209" y="15"/>
                    </a:lnTo>
                    <a:lnTo>
                      <a:pt x="237" y="32"/>
                    </a:lnTo>
                    <a:lnTo>
                      <a:pt x="259" y="55"/>
                    </a:lnTo>
                    <a:lnTo>
                      <a:pt x="276" y="82"/>
                    </a:lnTo>
                    <a:lnTo>
                      <a:pt x="288" y="113"/>
                    </a:lnTo>
                    <a:lnTo>
                      <a:pt x="292" y="146"/>
                    </a:lnTo>
                    <a:lnTo>
                      <a:pt x="288" y="180"/>
                    </a:lnTo>
                    <a:lnTo>
                      <a:pt x="276" y="210"/>
                    </a:lnTo>
                    <a:lnTo>
                      <a:pt x="259" y="237"/>
                    </a:lnTo>
                    <a:lnTo>
                      <a:pt x="237" y="260"/>
                    </a:lnTo>
                    <a:lnTo>
                      <a:pt x="209" y="278"/>
                    </a:lnTo>
                    <a:lnTo>
                      <a:pt x="179" y="288"/>
                    </a:lnTo>
                    <a:lnTo>
                      <a:pt x="145" y="292"/>
                    </a:lnTo>
                    <a:lnTo>
                      <a:pt x="112" y="288"/>
                    </a:lnTo>
                    <a:lnTo>
                      <a:pt x="81" y="278"/>
                    </a:lnTo>
                    <a:lnTo>
                      <a:pt x="53" y="260"/>
                    </a:lnTo>
                    <a:lnTo>
                      <a:pt x="31" y="237"/>
                    </a:lnTo>
                    <a:lnTo>
                      <a:pt x="14" y="210"/>
                    </a:lnTo>
                    <a:lnTo>
                      <a:pt x="4" y="180"/>
                    </a:lnTo>
                    <a:lnTo>
                      <a:pt x="0" y="146"/>
                    </a:lnTo>
                    <a:close/>
                    <a:moveTo>
                      <a:pt x="102" y="121"/>
                    </a:moveTo>
                    <a:lnTo>
                      <a:pt x="102" y="142"/>
                    </a:lnTo>
                    <a:lnTo>
                      <a:pt x="120" y="142"/>
                    </a:lnTo>
                    <a:lnTo>
                      <a:pt x="120" y="223"/>
                    </a:lnTo>
                    <a:lnTo>
                      <a:pt x="102" y="223"/>
                    </a:lnTo>
                    <a:lnTo>
                      <a:pt x="102" y="244"/>
                    </a:lnTo>
                    <a:lnTo>
                      <a:pt x="188" y="244"/>
                    </a:lnTo>
                    <a:lnTo>
                      <a:pt x="188" y="223"/>
                    </a:lnTo>
                    <a:lnTo>
                      <a:pt x="170" y="223"/>
                    </a:lnTo>
                    <a:lnTo>
                      <a:pt x="170" y="142"/>
                    </a:lnTo>
                    <a:lnTo>
                      <a:pt x="188" y="142"/>
                    </a:lnTo>
                    <a:lnTo>
                      <a:pt x="188" y="121"/>
                    </a:lnTo>
                    <a:lnTo>
                      <a:pt x="102" y="121"/>
                    </a:lnTo>
                    <a:close/>
                    <a:moveTo>
                      <a:pt x="115" y="79"/>
                    </a:moveTo>
                    <a:lnTo>
                      <a:pt x="117" y="92"/>
                    </a:lnTo>
                    <a:lnTo>
                      <a:pt x="124" y="101"/>
                    </a:lnTo>
                    <a:lnTo>
                      <a:pt x="133" y="108"/>
                    </a:lnTo>
                    <a:lnTo>
                      <a:pt x="145" y="110"/>
                    </a:lnTo>
                    <a:lnTo>
                      <a:pt x="157" y="108"/>
                    </a:lnTo>
                    <a:lnTo>
                      <a:pt x="167" y="101"/>
                    </a:lnTo>
                    <a:lnTo>
                      <a:pt x="174" y="92"/>
                    </a:lnTo>
                    <a:lnTo>
                      <a:pt x="176" y="79"/>
                    </a:lnTo>
                    <a:lnTo>
                      <a:pt x="174" y="67"/>
                    </a:lnTo>
                    <a:lnTo>
                      <a:pt x="167" y="58"/>
                    </a:lnTo>
                    <a:lnTo>
                      <a:pt x="157" y="51"/>
                    </a:lnTo>
                    <a:lnTo>
                      <a:pt x="145" y="49"/>
                    </a:lnTo>
                    <a:lnTo>
                      <a:pt x="133" y="51"/>
                    </a:lnTo>
                    <a:lnTo>
                      <a:pt x="124" y="58"/>
                    </a:lnTo>
                    <a:lnTo>
                      <a:pt x="117" y="67"/>
                    </a:lnTo>
                    <a:lnTo>
                      <a:pt x="115" y="79"/>
                    </a:lnTo>
                    <a:close/>
                  </a:path>
                </a:pathLst>
              </a:custGeom>
              <a:solidFill>
                <a:srgbClr val="FF78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100" noProof="0"/>
              </a:p>
            </p:txBody>
          </p:sp>
          <p:sp>
            <p:nvSpPr>
              <p:cNvPr id="169" name="Rechthoek 168">
                <a:extLst>
                  <a:ext uri="{FF2B5EF4-FFF2-40B4-BE49-F238E27FC236}">
                    <a16:creationId xmlns:a16="http://schemas.microsoft.com/office/drawing/2014/main" id="{85BE89F0-9862-466D-9A21-DAB8B3296DC4}"/>
                  </a:ext>
                </a:extLst>
              </p:cNvPr>
              <p:cNvSpPr/>
              <p:nvPr/>
            </p:nvSpPr>
            <p:spPr>
              <a:xfrm>
                <a:off x="-3380966" y="3431177"/>
                <a:ext cx="2817995" cy="59212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US" sz="1100" b="0" i="0" u="none" strike="noStrike" kern="0" cap="none" spc="0" normalizeH="0" baseline="0" noProof="0">
                    <a:ln>
                      <a:noFill/>
                    </a:ln>
                    <a:solidFill>
                      <a:srgbClr val="000000"/>
                    </a:solidFill>
                    <a:effectLst/>
                    <a:uLnTx/>
                    <a:uFillTx/>
                    <a:latin typeface="+mn-lt"/>
                    <a:cs typeface="Segoe UI Light" panose="020B0502040204020203" pitchFamily="34" charset="0"/>
                  </a:rPr>
                  <a:t>Want to know more?</a:t>
                </a:r>
                <a:br>
                  <a:rPr kumimoji="0" lang="en-US" sz="1100" b="0" i="0" u="none" strike="noStrike" kern="0" cap="none" spc="0" normalizeH="0" baseline="0" noProof="0">
                    <a:ln>
                      <a:noFill/>
                    </a:ln>
                    <a:solidFill>
                      <a:srgbClr val="000000"/>
                    </a:solidFill>
                    <a:effectLst/>
                    <a:uLnTx/>
                    <a:uFillTx/>
                    <a:latin typeface="+mn-lt"/>
                    <a:cs typeface="Segoe UI Light" panose="020B0502040204020203" pitchFamily="34" charset="0"/>
                  </a:rPr>
                </a:br>
                <a:r>
                  <a:rPr kumimoji="0" lang="en-US" sz="1100" b="0" i="0" u="none" strike="noStrike" kern="0" cap="none" spc="0" normalizeH="0" baseline="0" noProof="0">
                    <a:ln>
                      <a:noFill/>
                    </a:ln>
                    <a:solidFill>
                      <a:srgbClr val="000000"/>
                    </a:solidFill>
                    <a:effectLst/>
                    <a:uLnTx/>
                    <a:uFillTx/>
                    <a:latin typeface="+mn-lt"/>
                    <a:cs typeface="Segoe UI Light" panose="020B0502040204020203" pitchFamily="34" charset="0"/>
                  </a:rPr>
                  <a:t>Go to the slide named </a:t>
                </a:r>
                <a:r>
                  <a:rPr kumimoji="0" lang="en-US" sz="1100" b="1" i="0" u="none" strike="noStrike" kern="0" cap="none" spc="0" normalizeH="0" baseline="0" noProof="0">
                    <a:ln>
                      <a:noFill/>
                    </a:ln>
                    <a:solidFill>
                      <a:srgbClr val="000000"/>
                    </a:solidFill>
                    <a:effectLst/>
                    <a:uLnTx/>
                    <a:uFillTx/>
                    <a:latin typeface="+mn-lt"/>
                    <a:cs typeface="Segoe UI Light" panose="020B0502040204020203" pitchFamily="34" charset="0"/>
                  </a:rPr>
                  <a:t>‘Instruction slide: YouTube links’</a:t>
                </a:r>
                <a:r>
                  <a:rPr kumimoji="0" lang="en-US" sz="1100" b="0" i="0" u="none" strike="noStrike" kern="0" cap="none" spc="0" normalizeH="0" baseline="0" noProof="0">
                    <a:ln>
                      <a:noFill/>
                    </a:ln>
                    <a:solidFill>
                      <a:srgbClr val="000000"/>
                    </a:solidFill>
                    <a:effectLst/>
                    <a:uLnTx/>
                    <a:uFillTx/>
                    <a:latin typeface="+mn-lt"/>
                    <a:cs typeface="Segoe UI Light" panose="020B0502040204020203" pitchFamily="34" charset="0"/>
                  </a:rPr>
                  <a:t>, open it in the slideshow and click on the preferred hyperlink.</a:t>
                </a:r>
              </a:p>
            </p:txBody>
          </p:sp>
          <p:cxnSp>
            <p:nvCxnSpPr>
              <p:cNvPr id="170" name="Rechte verbindingslijn 169">
                <a:extLst>
                  <a:ext uri="{FF2B5EF4-FFF2-40B4-BE49-F238E27FC236}">
                    <a16:creationId xmlns:a16="http://schemas.microsoft.com/office/drawing/2014/main" id="{ABFDE8A5-D203-4E5E-84C0-7E1A5F8A7F40}"/>
                  </a:ext>
                </a:extLst>
              </p:cNvPr>
              <p:cNvCxnSpPr>
                <a:cxnSpLocks/>
              </p:cNvCxnSpPr>
              <p:nvPr/>
            </p:nvCxnSpPr>
            <p:spPr>
              <a:xfrm>
                <a:off x="-3740987" y="4142421"/>
                <a:ext cx="3178016" cy="0"/>
              </a:xfrm>
              <a:prstGeom prst="line">
                <a:avLst/>
              </a:prstGeom>
              <a:noFill/>
              <a:ln w="3175" cap="flat" cmpd="sng" algn="ctr">
                <a:solidFill>
                  <a:schemeClr val="accent1"/>
                </a:solidFill>
                <a:prstDash val="solid"/>
              </a:ln>
              <a:effectLst/>
            </p:spPr>
          </p:cxnSp>
        </p:grpSp>
        <p:cxnSp>
          <p:nvCxnSpPr>
            <p:cNvPr id="131" name="Rechte verbindingslijn 130">
              <a:extLst>
                <a:ext uri="{FF2B5EF4-FFF2-40B4-BE49-F238E27FC236}">
                  <a16:creationId xmlns:a16="http://schemas.microsoft.com/office/drawing/2014/main" id="{CA904A4D-9162-48E0-B194-2028FF60A21D}"/>
                </a:ext>
              </a:extLst>
            </p:cNvPr>
            <p:cNvCxnSpPr>
              <a:cxnSpLocks/>
            </p:cNvCxnSpPr>
            <p:nvPr/>
          </p:nvCxnSpPr>
          <p:spPr>
            <a:xfrm>
              <a:off x="12395374" y="5963729"/>
              <a:ext cx="3178017" cy="0"/>
            </a:xfrm>
            <a:prstGeom prst="line">
              <a:avLst/>
            </a:prstGeom>
            <a:noFill/>
            <a:ln w="3175" cap="flat" cmpd="sng" algn="ctr">
              <a:solidFill>
                <a:schemeClr val="accent1"/>
              </a:solidFill>
              <a:prstDash val="solid"/>
            </a:ln>
            <a:effectLst/>
          </p:spPr>
        </p:cxnSp>
        <p:sp>
          <p:nvSpPr>
            <p:cNvPr id="132" name="Rechthoek 131">
              <a:extLst>
                <a:ext uri="{FF2B5EF4-FFF2-40B4-BE49-F238E27FC236}">
                  <a16:creationId xmlns:a16="http://schemas.microsoft.com/office/drawing/2014/main" id="{A742DFAA-30AD-4DA1-9AFA-AB0E2EBE6668}"/>
                </a:ext>
              </a:extLst>
            </p:cNvPr>
            <p:cNvSpPr/>
            <p:nvPr/>
          </p:nvSpPr>
          <p:spPr>
            <a:xfrm>
              <a:off x="12395375" y="4327164"/>
              <a:ext cx="3178016" cy="191611"/>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80000"/>
                </a:lnSpc>
                <a:spcBef>
                  <a:spcPts val="0"/>
                </a:spcBef>
                <a:spcAft>
                  <a:spcPts val="0"/>
                </a:spcAft>
                <a:buClrTx/>
                <a:buSzTx/>
                <a:buFontTx/>
                <a:buNone/>
                <a:tabLst/>
                <a:defRPr/>
              </a:pPr>
              <a:r>
                <a:rPr kumimoji="0" lang="en-US" sz="1400" b="1" i="0" u="none" strike="noStrike" kern="0" cap="all" spc="0" normalizeH="0" baseline="0" noProof="0">
                  <a:ln>
                    <a:noFill/>
                  </a:ln>
                  <a:solidFill>
                    <a:schemeClr val="accent1"/>
                  </a:solidFill>
                  <a:effectLst/>
                  <a:uLnTx/>
                  <a:uFillTx/>
                  <a:latin typeface="+mj-lt"/>
                  <a:cs typeface="Segoe UI Light" panose="020B0502040204020203" pitchFamily="34" charset="0"/>
                </a:rPr>
                <a:t>Edit data of Chart</a:t>
              </a:r>
            </a:p>
          </p:txBody>
        </p:sp>
        <p:sp>
          <p:nvSpPr>
            <p:cNvPr id="133" name="Ovaal 132">
              <a:extLst>
                <a:ext uri="{FF2B5EF4-FFF2-40B4-BE49-F238E27FC236}">
                  <a16:creationId xmlns:a16="http://schemas.microsoft.com/office/drawing/2014/main" id="{A3A76D17-829D-4419-B7E6-F2A07AB81BD0}"/>
                </a:ext>
              </a:extLst>
            </p:cNvPr>
            <p:cNvSpPr/>
            <p:nvPr/>
          </p:nvSpPr>
          <p:spPr>
            <a:xfrm>
              <a:off x="12389714" y="4706254"/>
              <a:ext cx="260914" cy="259683"/>
            </a:xfrm>
            <a:prstGeom prst="ellipse">
              <a:avLst/>
            </a:pr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chemeClr val="bg1"/>
                  </a:solidFill>
                  <a:effectLst/>
                  <a:uLnTx/>
                  <a:uFillTx/>
                  <a:latin typeface="+mn-lt"/>
                  <a:cs typeface="Segoe UI Light" panose="020B0502040204020203" pitchFamily="34" charset="0"/>
                </a:rPr>
                <a:t>1</a:t>
              </a:r>
            </a:p>
          </p:txBody>
        </p:sp>
        <p:cxnSp>
          <p:nvCxnSpPr>
            <p:cNvPr id="134" name="Rechte verbindingslijn 133">
              <a:extLst>
                <a:ext uri="{FF2B5EF4-FFF2-40B4-BE49-F238E27FC236}">
                  <a16:creationId xmlns:a16="http://schemas.microsoft.com/office/drawing/2014/main" id="{C87FA95E-B8E8-469D-8089-6B12BA39C1FE}"/>
                </a:ext>
              </a:extLst>
            </p:cNvPr>
            <p:cNvCxnSpPr>
              <a:cxnSpLocks/>
            </p:cNvCxnSpPr>
            <p:nvPr/>
          </p:nvCxnSpPr>
          <p:spPr>
            <a:xfrm>
              <a:off x="12395374" y="4584932"/>
              <a:ext cx="3178017" cy="0"/>
            </a:xfrm>
            <a:prstGeom prst="line">
              <a:avLst/>
            </a:prstGeom>
            <a:noFill/>
            <a:ln w="3175" cap="flat" cmpd="sng" algn="ctr">
              <a:solidFill>
                <a:schemeClr val="accent1"/>
              </a:solidFill>
              <a:prstDash val="solid"/>
            </a:ln>
            <a:effectLst/>
          </p:spPr>
        </p:cxnSp>
        <p:sp>
          <p:nvSpPr>
            <p:cNvPr id="135" name="Rechthoek 134">
              <a:extLst>
                <a:ext uri="{FF2B5EF4-FFF2-40B4-BE49-F238E27FC236}">
                  <a16:creationId xmlns:a16="http://schemas.microsoft.com/office/drawing/2014/main" id="{E9F3CBCB-0DC3-45A9-835C-AF1CD0672D07}"/>
                </a:ext>
              </a:extLst>
            </p:cNvPr>
            <p:cNvSpPr/>
            <p:nvPr/>
          </p:nvSpPr>
          <p:spPr>
            <a:xfrm>
              <a:off x="12755395" y="4772316"/>
              <a:ext cx="2817995" cy="314439"/>
            </a:xfrm>
            <a:prstGeom prst="rect">
              <a:avLst/>
            </a:prstGeom>
            <a:noFill/>
            <a:ln w="25400" cap="flat" cmpd="sng" algn="ctr">
              <a:noFill/>
              <a:prstDash val="solid"/>
            </a:ln>
            <a:effectLst/>
          </p:spPr>
          <p:txBody>
            <a:bodyPr lIns="0" tIns="0" rIns="0" bIns="0" rtlCol="0" anchor="t"/>
            <a:lstStyle/>
            <a:p>
              <a:pPr lvl="0" fontAlgn="auto">
                <a:spcBef>
                  <a:spcPts val="0"/>
                </a:spcBef>
                <a:spcAft>
                  <a:spcPts val="0"/>
                </a:spcAft>
                <a:defRPr/>
              </a:pPr>
              <a:r>
                <a:rPr lang="en-US" sz="1100" kern="0" noProof="0">
                  <a:solidFill>
                    <a:schemeClr val="tx1"/>
                  </a:solidFill>
                  <a:latin typeface="+mn-lt"/>
                  <a:cs typeface="Segoe UI Light" panose="020B0502040204020203" pitchFamily="34" charset="0"/>
                </a:rPr>
                <a:t>Select the chart, click with the right mouse button and choose </a:t>
              </a:r>
              <a:r>
                <a:rPr lang="en-US" sz="1100" b="1" kern="0" noProof="0">
                  <a:solidFill>
                    <a:schemeClr val="tx1"/>
                  </a:solidFill>
                  <a:latin typeface="+mn-lt"/>
                  <a:cs typeface="Segoe UI Light" panose="020B0502040204020203" pitchFamily="34" charset="0"/>
                </a:rPr>
                <a:t>‘Edit data’</a:t>
              </a:r>
            </a:p>
          </p:txBody>
        </p:sp>
        <p:grpSp>
          <p:nvGrpSpPr>
            <p:cNvPr id="136" name="Groep 135">
              <a:extLst>
                <a:ext uri="{FF2B5EF4-FFF2-40B4-BE49-F238E27FC236}">
                  <a16:creationId xmlns:a16="http://schemas.microsoft.com/office/drawing/2014/main" id="{EF30E76E-4442-4AF2-BFEC-91A9236D2C63}"/>
                </a:ext>
              </a:extLst>
            </p:cNvPr>
            <p:cNvGrpSpPr/>
            <p:nvPr/>
          </p:nvGrpSpPr>
          <p:grpSpPr>
            <a:xfrm>
              <a:off x="12755394" y="5222855"/>
              <a:ext cx="1714530" cy="639425"/>
              <a:chOff x="12757283" y="4365594"/>
              <a:chExt cx="1714530" cy="639425"/>
            </a:xfrm>
          </p:grpSpPr>
          <p:sp>
            <p:nvSpPr>
              <p:cNvPr id="137" name="Rechthoek 136">
                <a:extLst>
                  <a:ext uri="{FF2B5EF4-FFF2-40B4-BE49-F238E27FC236}">
                    <a16:creationId xmlns:a16="http://schemas.microsoft.com/office/drawing/2014/main" id="{92702A0C-E007-46C5-968C-F00E0140C740}"/>
                  </a:ext>
                </a:extLst>
              </p:cNvPr>
              <p:cNvSpPr/>
              <p:nvPr/>
            </p:nvSpPr>
            <p:spPr>
              <a:xfrm>
                <a:off x="12757283" y="4365594"/>
                <a:ext cx="1626818" cy="580946"/>
              </a:xfrm>
              <a:prstGeom prst="rect">
                <a:avLst/>
              </a:prstGeom>
              <a:solidFill>
                <a:schemeClr val="bg1"/>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en-US" sz="800" b="0" noProof="0">
                  <a:solidFill>
                    <a:schemeClr val="tx1"/>
                  </a:solidFill>
                  <a:latin typeface="Arial" panose="020B0604020202020204" pitchFamily="34" charset="0"/>
                  <a:cs typeface="Arial" panose="020B0604020202020204" pitchFamily="34" charset="0"/>
                </a:endParaRPr>
              </a:p>
            </p:txBody>
          </p:sp>
          <p:sp>
            <p:nvSpPr>
              <p:cNvPr id="138" name="Rechthoek 137">
                <a:extLst>
                  <a:ext uri="{FF2B5EF4-FFF2-40B4-BE49-F238E27FC236}">
                    <a16:creationId xmlns:a16="http://schemas.microsoft.com/office/drawing/2014/main" id="{F8A1AD2F-FE58-47C5-8F3F-E8BB3555F31B}"/>
                  </a:ext>
                </a:extLst>
              </p:cNvPr>
              <p:cNvSpPr/>
              <p:nvPr/>
            </p:nvSpPr>
            <p:spPr>
              <a:xfrm>
                <a:off x="12768263" y="4676983"/>
                <a:ext cx="1609231" cy="261256"/>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a:solidFill>
                    <a:schemeClr val="tx1"/>
                  </a:solidFill>
                </a:endParaRPr>
              </a:p>
            </p:txBody>
          </p:sp>
          <p:sp>
            <p:nvSpPr>
              <p:cNvPr id="139" name="Tekstvak 138">
                <a:extLst>
                  <a:ext uri="{FF2B5EF4-FFF2-40B4-BE49-F238E27FC236}">
                    <a16:creationId xmlns:a16="http://schemas.microsoft.com/office/drawing/2014/main" id="{47D1C98D-DE1B-4571-A9E3-D50385D1FD0B}"/>
                  </a:ext>
                </a:extLst>
              </p:cNvPr>
              <p:cNvSpPr txBox="1"/>
              <p:nvPr/>
            </p:nvSpPr>
            <p:spPr>
              <a:xfrm>
                <a:off x="12997648" y="4404704"/>
                <a:ext cx="1248154" cy="216982"/>
              </a:xfrm>
              <a:prstGeom prst="rect">
                <a:avLst/>
              </a:prstGeom>
              <a:noFill/>
            </p:spPr>
            <p:txBody>
              <a:bodyPr wrap="square" rtlCol="0">
                <a:spAutoFit/>
              </a:bodyPr>
              <a:lstStyle/>
              <a:p>
                <a:pPr marL="0" algn="l" defTabSz="1217512" rtl="0" eaLnBrk="1" latinLnBrk="0" hangingPunct="1">
                  <a:lnSpc>
                    <a:spcPct val="90000"/>
                  </a:lnSpc>
                  <a:spcBef>
                    <a:spcPts val="600"/>
                  </a:spcBef>
                  <a:spcAft>
                    <a:spcPts val="600"/>
                  </a:spcAft>
                </a:pPr>
                <a:r>
                  <a:rPr lang="en-US" sz="900" b="0" kern="1200" noProof="0">
                    <a:solidFill>
                      <a:schemeClr val="tx1"/>
                    </a:solidFill>
                    <a:latin typeface="Arial" panose="020B0604020202020204" pitchFamily="34" charset="0"/>
                    <a:ea typeface="+mn-ea"/>
                    <a:cs typeface="Arial" panose="020B0604020202020204" pitchFamily="34" charset="0"/>
                  </a:rPr>
                  <a:t>Change chart type</a:t>
                </a:r>
              </a:p>
            </p:txBody>
          </p:sp>
          <p:sp>
            <p:nvSpPr>
              <p:cNvPr id="140" name="Tekstvak 139">
                <a:extLst>
                  <a:ext uri="{FF2B5EF4-FFF2-40B4-BE49-F238E27FC236}">
                    <a16:creationId xmlns:a16="http://schemas.microsoft.com/office/drawing/2014/main" id="{AF942FD3-EE1F-4FC4-88E5-94526A6076FD}"/>
                  </a:ext>
                </a:extLst>
              </p:cNvPr>
              <p:cNvSpPr txBox="1"/>
              <p:nvPr/>
            </p:nvSpPr>
            <p:spPr>
              <a:xfrm>
                <a:off x="12984219" y="4725830"/>
                <a:ext cx="1274711" cy="216982"/>
              </a:xfrm>
              <a:prstGeom prst="rect">
                <a:avLst/>
              </a:prstGeom>
              <a:noFill/>
            </p:spPr>
            <p:txBody>
              <a:bodyPr wrap="square" rtlCol="0">
                <a:spAutoFit/>
              </a:bodyPr>
              <a:lstStyle/>
              <a:p>
                <a:pPr marL="0" algn="l" defTabSz="1217512" rtl="0" eaLnBrk="1" latinLnBrk="0" hangingPunct="1">
                  <a:lnSpc>
                    <a:spcPct val="90000"/>
                  </a:lnSpc>
                  <a:spcBef>
                    <a:spcPts val="600"/>
                  </a:spcBef>
                  <a:spcAft>
                    <a:spcPts val="600"/>
                  </a:spcAft>
                </a:pPr>
                <a:r>
                  <a:rPr lang="en-US" sz="900" b="0" kern="1200" noProof="0">
                    <a:solidFill>
                      <a:schemeClr val="tx1"/>
                    </a:solidFill>
                    <a:latin typeface="Arial" panose="020B0604020202020204" pitchFamily="34" charset="0"/>
                    <a:ea typeface="+mn-ea"/>
                    <a:cs typeface="Arial" panose="020B0604020202020204" pitchFamily="34" charset="0"/>
                  </a:rPr>
                  <a:t>Edit data</a:t>
                </a:r>
              </a:p>
            </p:txBody>
          </p:sp>
          <p:pic>
            <p:nvPicPr>
              <p:cNvPr id="141" name="Picture 3">
                <a:extLst>
                  <a:ext uri="{FF2B5EF4-FFF2-40B4-BE49-F238E27FC236}">
                    <a16:creationId xmlns:a16="http://schemas.microsoft.com/office/drawing/2014/main" id="{C4CA2E0D-EEB3-4B8B-B7FF-2D6B246E62A4}"/>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4328727" y="4773688"/>
                <a:ext cx="143086" cy="231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42" name="Groep 141">
                <a:extLst>
                  <a:ext uri="{FF2B5EF4-FFF2-40B4-BE49-F238E27FC236}">
                    <a16:creationId xmlns:a16="http://schemas.microsoft.com/office/drawing/2014/main" id="{BCD3CC2D-A718-441E-BE50-8D41C93CA34A}"/>
                  </a:ext>
                </a:extLst>
              </p:cNvPr>
              <p:cNvGrpSpPr/>
              <p:nvPr/>
            </p:nvGrpSpPr>
            <p:grpSpPr>
              <a:xfrm>
                <a:off x="12831198" y="4432250"/>
                <a:ext cx="139861" cy="152244"/>
                <a:chOff x="12574450" y="6053892"/>
                <a:chExt cx="169232" cy="184215"/>
              </a:xfrm>
            </p:grpSpPr>
            <p:sp>
              <p:nvSpPr>
                <p:cNvPr id="165" name="Rechthoek 164">
                  <a:extLst>
                    <a:ext uri="{FF2B5EF4-FFF2-40B4-BE49-F238E27FC236}">
                      <a16:creationId xmlns:a16="http://schemas.microsoft.com/office/drawing/2014/main" id="{DFCA4DAE-51DC-4A85-A87B-0922112D8DBC}"/>
                    </a:ext>
                  </a:extLst>
                </p:cNvPr>
                <p:cNvSpPr/>
                <p:nvPr/>
              </p:nvSpPr>
              <p:spPr>
                <a:xfrm>
                  <a:off x="12574450" y="6111529"/>
                  <a:ext cx="46293" cy="126577"/>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noProof="0">
                    <a:solidFill>
                      <a:schemeClr val="tx2"/>
                    </a:solidFill>
                    <a:latin typeface="+mn-lt"/>
                  </a:endParaRPr>
                </a:p>
              </p:txBody>
            </p:sp>
            <p:sp>
              <p:nvSpPr>
                <p:cNvPr id="166" name="Rechthoek 165">
                  <a:extLst>
                    <a:ext uri="{FF2B5EF4-FFF2-40B4-BE49-F238E27FC236}">
                      <a16:creationId xmlns:a16="http://schemas.microsoft.com/office/drawing/2014/main" id="{91D803C2-2B6A-4CDC-A899-89D2D94B584F}"/>
                    </a:ext>
                  </a:extLst>
                </p:cNvPr>
                <p:cNvSpPr/>
                <p:nvPr/>
              </p:nvSpPr>
              <p:spPr>
                <a:xfrm>
                  <a:off x="12635427" y="6053892"/>
                  <a:ext cx="46293" cy="184215"/>
                </a:xfrm>
                <a:prstGeom prst="rect">
                  <a:avLst/>
                </a:prstGeom>
                <a:solidFill>
                  <a:srgbClr val="EDC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noProof="0">
                    <a:solidFill>
                      <a:schemeClr val="tx2"/>
                    </a:solidFill>
                    <a:latin typeface="+mn-lt"/>
                  </a:endParaRPr>
                </a:p>
              </p:txBody>
            </p:sp>
            <p:sp>
              <p:nvSpPr>
                <p:cNvPr id="167" name="Rechthoek 166">
                  <a:extLst>
                    <a:ext uri="{FF2B5EF4-FFF2-40B4-BE49-F238E27FC236}">
                      <a16:creationId xmlns:a16="http://schemas.microsoft.com/office/drawing/2014/main" id="{6A03ADE8-8CDE-44DA-A4F6-D3CDF67BCE52}"/>
                    </a:ext>
                  </a:extLst>
                </p:cNvPr>
                <p:cNvSpPr/>
                <p:nvPr/>
              </p:nvSpPr>
              <p:spPr>
                <a:xfrm>
                  <a:off x="12697389" y="6094907"/>
                  <a:ext cx="46293" cy="143200"/>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noProof="0">
                    <a:solidFill>
                      <a:schemeClr val="tx2"/>
                    </a:solidFill>
                    <a:latin typeface="+mn-lt"/>
                  </a:endParaRPr>
                </a:p>
              </p:txBody>
            </p:sp>
          </p:grpSp>
          <p:grpSp>
            <p:nvGrpSpPr>
              <p:cNvPr id="143" name="Groep 142">
                <a:extLst>
                  <a:ext uri="{FF2B5EF4-FFF2-40B4-BE49-F238E27FC236}">
                    <a16:creationId xmlns:a16="http://schemas.microsoft.com/office/drawing/2014/main" id="{82025F98-1E19-45C6-A0F1-BAB235DEB2C5}"/>
                  </a:ext>
                </a:extLst>
              </p:cNvPr>
              <p:cNvGrpSpPr/>
              <p:nvPr/>
            </p:nvGrpSpPr>
            <p:grpSpPr>
              <a:xfrm>
                <a:off x="12831198" y="4748585"/>
                <a:ext cx="184916" cy="120210"/>
                <a:chOff x="8815516" y="1076284"/>
                <a:chExt cx="503174" cy="327105"/>
              </a:xfrm>
            </p:grpSpPr>
            <p:sp>
              <p:nvSpPr>
                <p:cNvPr id="144" name="Rechthoek 143">
                  <a:extLst>
                    <a:ext uri="{FF2B5EF4-FFF2-40B4-BE49-F238E27FC236}">
                      <a16:creationId xmlns:a16="http://schemas.microsoft.com/office/drawing/2014/main" id="{70EF046D-99E3-4AB7-AA20-DE89EF204559}"/>
                    </a:ext>
                  </a:extLst>
                </p:cNvPr>
                <p:cNvSpPr/>
                <p:nvPr/>
              </p:nvSpPr>
              <p:spPr>
                <a:xfrm>
                  <a:off x="8815516" y="1133167"/>
                  <a:ext cx="372729" cy="235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nvGrpSpPr>
                <p:cNvPr id="145" name="Groep 144">
                  <a:extLst>
                    <a:ext uri="{FF2B5EF4-FFF2-40B4-BE49-F238E27FC236}">
                      <a16:creationId xmlns:a16="http://schemas.microsoft.com/office/drawing/2014/main" id="{3C926896-F038-40CA-8D9C-D8190E34E7A5}"/>
                    </a:ext>
                  </a:extLst>
                </p:cNvPr>
                <p:cNvGrpSpPr/>
                <p:nvPr/>
              </p:nvGrpSpPr>
              <p:grpSpPr>
                <a:xfrm>
                  <a:off x="8815517" y="1076284"/>
                  <a:ext cx="503173" cy="327105"/>
                  <a:chOff x="1351248" y="-683635"/>
                  <a:chExt cx="503173" cy="327105"/>
                </a:xfrm>
              </p:grpSpPr>
              <p:grpSp>
                <p:nvGrpSpPr>
                  <p:cNvPr id="146" name="Groep 145">
                    <a:extLst>
                      <a:ext uri="{FF2B5EF4-FFF2-40B4-BE49-F238E27FC236}">
                        <a16:creationId xmlns:a16="http://schemas.microsoft.com/office/drawing/2014/main" id="{BAE70FFD-1C7B-4BD4-AF79-D5AF3A93DF67}"/>
                      </a:ext>
                    </a:extLst>
                  </p:cNvPr>
                  <p:cNvGrpSpPr/>
                  <p:nvPr/>
                </p:nvGrpSpPr>
                <p:grpSpPr>
                  <a:xfrm>
                    <a:off x="1351248" y="-683635"/>
                    <a:ext cx="375186" cy="293652"/>
                    <a:chOff x="1094874" y="-884923"/>
                    <a:chExt cx="884668" cy="692417"/>
                  </a:xfrm>
                </p:grpSpPr>
                <p:sp>
                  <p:nvSpPr>
                    <p:cNvPr id="151" name="Rechthoek 150">
                      <a:extLst>
                        <a:ext uri="{FF2B5EF4-FFF2-40B4-BE49-F238E27FC236}">
                          <a16:creationId xmlns:a16="http://schemas.microsoft.com/office/drawing/2014/main" id="{AC0DA81D-EAB8-436F-B081-78CE7AB6604F}"/>
                        </a:ext>
                      </a:extLst>
                    </p:cNvPr>
                    <p:cNvSpPr/>
                    <p:nvPr/>
                  </p:nvSpPr>
                  <p:spPr>
                    <a:xfrm>
                      <a:off x="1094874" y="-884923"/>
                      <a:ext cx="878304" cy="145579"/>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nvGrpSpPr>
                    <p:cNvPr id="152" name="Groep 151">
                      <a:extLst>
                        <a:ext uri="{FF2B5EF4-FFF2-40B4-BE49-F238E27FC236}">
                          <a16:creationId xmlns:a16="http://schemas.microsoft.com/office/drawing/2014/main" id="{6E7FCFAE-A28B-4396-BAD9-E6B55D6B8141}"/>
                        </a:ext>
                      </a:extLst>
                    </p:cNvPr>
                    <p:cNvGrpSpPr/>
                    <p:nvPr/>
                  </p:nvGrpSpPr>
                  <p:grpSpPr>
                    <a:xfrm>
                      <a:off x="1094874" y="-878306"/>
                      <a:ext cx="867364" cy="685800"/>
                      <a:chOff x="1094874" y="-878306"/>
                      <a:chExt cx="867364" cy="613611"/>
                    </a:xfrm>
                  </p:grpSpPr>
                  <p:cxnSp>
                    <p:nvCxnSpPr>
                      <p:cNvPr id="158" name="Rechte verbindingslijn 157">
                        <a:extLst>
                          <a:ext uri="{FF2B5EF4-FFF2-40B4-BE49-F238E27FC236}">
                            <a16:creationId xmlns:a16="http://schemas.microsoft.com/office/drawing/2014/main" id="{087C372E-5F6D-47E1-B904-987898F57C91}"/>
                          </a:ext>
                        </a:extLst>
                      </p:cNvPr>
                      <p:cNvCxnSpPr>
                        <a:cxnSpLocks/>
                      </p:cNvCxnSpPr>
                      <p:nvPr/>
                    </p:nvCxnSpPr>
                    <p:spPr>
                      <a:xfrm>
                        <a:off x="1094874" y="-878305"/>
                        <a:ext cx="0" cy="613610"/>
                      </a:xfrm>
                      <a:prstGeom prst="line">
                        <a:avLst/>
                      </a:prstGeom>
                      <a:ln>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159" name="Rechte verbindingslijn 158">
                        <a:extLst>
                          <a:ext uri="{FF2B5EF4-FFF2-40B4-BE49-F238E27FC236}">
                            <a16:creationId xmlns:a16="http://schemas.microsoft.com/office/drawing/2014/main" id="{A85FBE4B-BB31-40A4-9ADC-4151AE31DF20}"/>
                          </a:ext>
                        </a:extLst>
                      </p:cNvPr>
                      <p:cNvCxnSpPr>
                        <a:cxnSpLocks/>
                      </p:cNvCxnSpPr>
                      <p:nvPr/>
                    </p:nvCxnSpPr>
                    <p:spPr>
                      <a:xfrm>
                        <a:off x="1962238" y="-878306"/>
                        <a:ext cx="0" cy="613611"/>
                      </a:xfrm>
                      <a:prstGeom prst="line">
                        <a:avLst/>
                      </a:prstGeom>
                      <a:ln>
                        <a:solidFill>
                          <a:srgbClr val="818181"/>
                        </a:solidFill>
                      </a:ln>
                    </p:spPr>
                    <p:style>
                      <a:lnRef idx="1">
                        <a:schemeClr val="accent1"/>
                      </a:lnRef>
                      <a:fillRef idx="0">
                        <a:schemeClr val="accent1"/>
                      </a:fillRef>
                      <a:effectRef idx="0">
                        <a:schemeClr val="accent1"/>
                      </a:effectRef>
                      <a:fontRef idx="minor">
                        <a:schemeClr val="tx1"/>
                      </a:fontRef>
                    </p:style>
                  </p:cxnSp>
                  <p:grpSp>
                    <p:nvGrpSpPr>
                      <p:cNvPr id="160" name="Groep 159">
                        <a:extLst>
                          <a:ext uri="{FF2B5EF4-FFF2-40B4-BE49-F238E27FC236}">
                            <a16:creationId xmlns:a16="http://schemas.microsoft.com/office/drawing/2014/main" id="{8EBB4D60-F5BC-4F99-A652-60D30899269E}"/>
                          </a:ext>
                        </a:extLst>
                      </p:cNvPr>
                      <p:cNvGrpSpPr/>
                      <p:nvPr/>
                    </p:nvGrpSpPr>
                    <p:grpSpPr>
                      <a:xfrm>
                        <a:off x="1270535" y="-878306"/>
                        <a:ext cx="526983" cy="613611"/>
                        <a:chOff x="1270535" y="-745959"/>
                        <a:chExt cx="526983" cy="481264"/>
                      </a:xfrm>
                    </p:grpSpPr>
                    <p:cxnSp>
                      <p:nvCxnSpPr>
                        <p:cNvPr id="161" name="Rechte verbindingslijn 160">
                          <a:extLst>
                            <a:ext uri="{FF2B5EF4-FFF2-40B4-BE49-F238E27FC236}">
                              <a16:creationId xmlns:a16="http://schemas.microsoft.com/office/drawing/2014/main" id="{889A1BE9-58B8-4FF9-92AF-5685E56FC011}"/>
                            </a:ext>
                          </a:extLst>
                        </p:cNvPr>
                        <p:cNvCxnSpPr>
                          <a:cxnSpLocks/>
                        </p:cNvCxnSpPr>
                        <p:nvPr/>
                      </p:nvCxnSpPr>
                      <p:spPr>
                        <a:xfrm>
                          <a:off x="1446196" y="-745959"/>
                          <a:ext cx="0" cy="481264"/>
                        </a:xfrm>
                        <a:prstGeom prst="line">
                          <a:avLst/>
                        </a:prstGeom>
                        <a:ln w="6350">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162" name="Rechte verbindingslijn 161">
                          <a:extLst>
                            <a:ext uri="{FF2B5EF4-FFF2-40B4-BE49-F238E27FC236}">
                              <a16:creationId xmlns:a16="http://schemas.microsoft.com/office/drawing/2014/main" id="{FF3D761B-FB39-4B9D-9ED8-79B3656A0392}"/>
                            </a:ext>
                          </a:extLst>
                        </p:cNvPr>
                        <p:cNvCxnSpPr>
                          <a:cxnSpLocks/>
                        </p:cNvCxnSpPr>
                        <p:nvPr/>
                      </p:nvCxnSpPr>
                      <p:spPr>
                        <a:xfrm>
                          <a:off x="1270535" y="-745959"/>
                          <a:ext cx="0" cy="481264"/>
                        </a:xfrm>
                        <a:prstGeom prst="line">
                          <a:avLst/>
                        </a:prstGeom>
                        <a:ln w="6350">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163" name="Rechte verbindingslijn 162">
                          <a:extLst>
                            <a:ext uri="{FF2B5EF4-FFF2-40B4-BE49-F238E27FC236}">
                              <a16:creationId xmlns:a16="http://schemas.microsoft.com/office/drawing/2014/main" id="{1C93421F-B20D-437D-80E2-4D97E8B45BB5}"/>
                            </a:ext>
                          </a:extLst>
                        </p:cNvPr>
                        <p:cNvCxnSpPr>
                          <a:cxnSpLocks/>
                        </p:cNvCxnSpPr>
                        <p:nvPr/>
                      </p:nvCxnSpPr>
                      <p:spPr>
                        <a:xfrm>
                          <a:off x="1621857" y="-745959"/>
                          <a:ext cx="0" cy="481264"/>
                        </a:xfrm>
                        <a:prstGeom prst="line">
                          <a:avLst/>
                        </a:prstGeom>
                        <a:ln w="6350">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164" name="Rechte verbindingslijn 163">
                          <a:extLst>
                            <a:ext uri="{FF2B5EF4-FFF2-40B4-BE49-F238E27FC236}">
                              <a16:creationId xmlns:a16="http://schemas.microsoft.com/office/drawing/2014/main" id="{45166F45-A9E1-488F-87C4-990E0B304CB8}"/>
                            </a:ext>
                          </a:extLst>
                        </p:cNvPr>
                        <p:cNvCxnSpPr>
                          <a:cxnSpLocks/>
                        </p:cNvCxnSpPr>
                        <p:nvPr/>
                      </p:nvCxnSpPr>
                      <p:spPr>
                        <a:xfrm>
                          <a:off x="1797518" y="-745959"/>
                          <a:ext cx="0" cy="481264"/>
                        </a:xfrm>
                        <a:prstGeom prst="line">
                          <a:avLst/>
                        </a:prstGeom>
                        <a:ln w="6350">
                          <a:solidFill>
                            <a:srgbClr val="818181"/>
                          </a:solidFill>
                        </a:ln>
                      </p:spPr>
                      <p:style>
                        <a:lnRef idx="1">
                          <a:schemeClr val="accent1"/>
                        </a:lnRef>
                        <a:fillRef idx="0">
                          <a:schemeClr val="accent1"/>
                        </a:fillRef>
                        <a:effectRef idx="0">
                          <a:schemeClr val="accent1"/>
                        </a:effectRef>
                        <a:fontRef idx="minor">
                          <a:schemeClr val="tx1"/>
                        </a:fontRef>
                      </p:style>
                    </p:cxnSp>
                  </p:grpSp>
                </p:grpSp>
                <p:cxnSp>
                  <p:nvCxnSpPr>
                    <p:cNvPr id="153" name="Rechte verbindingslijn 152">
                      <a:extLst>
                        <a:ext uri="{FF2B5EF4-FFF2-40B4-BE49-F238E27FC236}">
                          <a16:creationId xmlns:a16="http://schemas.microsoft.com/office/drawing/2014/main" id="{36841A0A-478C-4754-805D-EC6054008EA8}"/>
                        </a:ext>
                      </a:extLst>
                    </p:cNvPr>
                    <p:cNvCxnSpPr>
                      <a:cxnSpLocks/>
                    </p:cNvCxnSpPr>
                    <p:nvPr/>
                  </p:nvCxnSpPr>
                  <p:spPr>
                    <a:xfrm flipH="1">
                      <a:off x="1098555" y="-192506"/>
                      <a:ext cx="880987" cy="0"/>
                    </a:xfrm>
                    <a:prstGeom prst="line">
                      <a:avLst/>
                    </a:prstGeom>
                    <a:ln>
                      <a:solidFill>
                        <a:srgbClr val="818181"/>
                      </a:solidFill>
                    </a:ln>
                  </p:spPr>
                  <p:style>
                    <a:lnRef idx="1">
                      <a:schemeClr val="accent1"/>
                    </a:lnRef>
                    <a:fillRef idx="0">
                      <a:schemeClr val="accent1"/>
                    </a:fillRef>
                    <a:effectRef idx="0">
                      <a:schemeClr val="accent1"/>
                    </a:effectRef>
                    <a:fontRef idx="minor">
                      <a:schemeClr val="tx1"/>
                    </a:fontRef>
                  </p:style>
                </p:cxnSp>
                <p:grpSp>
                  <p:nvGrpSpPr>
                    <p:cNvPr id="154" name="Groep 153">
                      <a:extLst>
                        <a:ext uri="{FF2B5EF4-FFF2-40B4-BE49-F238E27FC236}">
                          <a16:creationId xmlns:a16="http://schemas.microsoft.com/office/drawing/2014/main" id="{FC3CAEC7-FA76-4018-8DD0-04B091144A20}"/>
                        </a:ext>
                      </a:extLst>
                    </p:cNvPr>
                    <p:cNvGrpSpPr/>
                    <p:nvPr/>
                  </p:nvGrpSpPr>
                  <p:grpSpPr>
                    <a:xfrm>
                      <a:off x="1094874" y="-607596"/>
                      <a:ext cx="878306" cy="276726"/>
                      <a:chOff x="1106905" y="-607596"/>
                      <a:chExt cx="878307" cy="276726"/>
                    </a:xfrm>
                  </p:grpSpPr>
                  <p:cxnSp>
                    <p:nvCxnSpPr>
                      <p:cNvPr id="155" name="Rechte verbindingslijn 154">
                        <a:extLst>
                          <a:ext uri="{FF2B5EF4-FFF2-40B4-BE49-F238E27FC236}">
                            <a16:creationId xmlns:a16="http://schemas.microsoft.com/office/drawing/2014/main" id="{0D8AE50F-B6AB-4B0F-B196-6B6DEC0FEB75}"/>
                          </a:ext>
                        </a:extLst>
                      </p:cNvPr>
                      <p:cNvCxnSpPr>
                        <a:cxnSpLocks/>
                      </p:cNvCxnSpPr>
                      <p:nvPr/>
                    </p:nvCxnSpPr>
                    <p:spPr>
                      <a:xfrm flipH="1">
                        <a:off x="1106905" y="-330870"/>
                        <a:ext cx="878307" cy="0"/>
                      </a:xfrm>
                      <a:prstGeom prst="line">
                        <a:avLst/>
                      </a:prstGeom>
                      <a:ln w="6350">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156" name="Rechte verbindingslijn 155">
                        <a:extLst>
                          <a:ext uri="{FF2B5EF4-FFF2-40B4-BE49-F238E27FC236}">
                            <a16:creationId xmlns:a16="http://schemas.microsoft.com/office/drawing/2014/main" id="{44A2C7CF-E76E-4DEE-A832-F2D8E0F55019}"/>
                          </a:ext>
                        </a:extLst>
                      </p:cNvPr>
                      <p:cNvCxnSpPr>
                        <a:cxnSpLocks/>
                      </p:cNvCxnSpPr>
                      <p:nvPr/>
                    </p:nvCxnSpPr>
                    <p:spPr>
                      <a:xfrm flipH="1">
                        <a:off x="1106905" y="-469233"/>
                        <a:ext cx="878307" cy="0"/>
                      </a:xfrm>
                      <a:prstGeom prst="line">
                        <a:avLst/>
                      </a:prstGeom>
                      <a:ln w="6350">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157" name="Rechte verbindingslijn 156">
                        <a:extLst>
                          <a:ext uri="{FF2B5EF4-FFF2-40B4-BE49-F238E27FC236}">
                            <a16:creationId xmlns:a16="http://schemas.microsoft.com/office/drawing/2014/main" id="{2DD8EDFD-4084-4D66-92F5-F9904014E398}"/>
                          </a:ext>
                        </a:extLst>
                      </p:cNvPr>
                      <p:cNvCxnSpPr>
                        <a:cxnSpLocks/>
                      </p:cNvCxnSpPr>
                      <p:nvPr/>
                    </p:nvCxnSpPr>
                    <p:spPr>
                      <a:xfrm flipH="1">
                        <a:off x="1106905" y="-607596"/>
                        <a:ext cx="878307" cy="0"/>
                      </a:xfrm>
                      <a:prstGeom prst="line">
                        <a:avLst/>
                      </a:prstGeom>
                      <a:ln w="6350">
                        <a:solidFill>
                          <a:srgbClr val="818181"/>
                        </a:solidFill>
                      </a:ln>
                    </p:spPr>
                    <p:style>
                      <a:lnRef idx="1">
                        <a:schemeClr val="accent1"/>
                      </a:lnRef>
                      <a:fillRef idx="0">
                        <a:schemeClr val="accent1"/>
                      </a:fillRef>
                      <a:effectRef idx="0">
                        <a:schemeClr val="accent1"/>
                      </a:effectRef>
                      <a:fontRef idx="minor">
                        <a:schemeClr val="tx1"/>
                      </a:fontRef>
                    </p:style>
                  </p:cxnSp>
                </p:grpSp>
              </p:grpSp>
              <p:grpSp>
                <p:nvGrpSpPr>
                  <p:cNvPr id="147" name="Groep 146">
                    <a:extLst>
                      <a:ext uri="{FF2B5EF4-FFF2-40B4-BE49-F238E27FC236}">
                        <a16:creationId xmlns:a16="http://schemas.microsoft.com/office/drawing/2014/main" id="{F049E435-B2D6-495E-9F86-E23B29ADB878}"/>
                      </a:ext>
                    </a:extLst>
                  </p:cNvPr>
                  <p:cNvGrpSpPr/>
                  <p:nvPr/>
                </p:nvGrpSpPr>
                <p:grpSpPr>
                  <a:xfrm rot="2700000">
                    <a:off x="1605871" y="-605080"/>
                    <a:ext cx="90079" cy="407021"/>
                    <a:chOff x="3130062" y="-817193"/>
                    <a:chExt cx="131884" cy="595920"/>
                  </a:xfrm>
                  <a:solidFill>
                    <a:srgbClr val="3399FF"/>
                  </a:solidFill>
                </p:grpSpPr>
                <p:sp>
                  <p:nvSpPr>
                    <p:cNvPr id="148" name="Rechthoek 147">
                      <a:extLst>
                        <a:ext uri="{FF2B5EF4-FFF2-40B4-BE49-F238E27FC236}">
                          <a16:creationId xmlns:a16="http://schemas.microsoft.com/office/drawing/2014/main" id="{E3158ABC-E8C7-4C7B-8C93-86888394B253}"/>
                        </a:ext>
                      </a:extLst>
                    </p:cNvPr>
                    <p:cNvSpPr/>
                    <p:nvPr/>
                  </p:nvSpPr>
                  <p:spPr>
                    <a:xfrm>
                      <a:off x="3130062" y="-705979"/>
                      <a:ext cx="131884" cy="281354"/>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49" name="Rechthoek: afgeronde bovenhoeken 148">
                      <a:extLst>
                        <a:ext uri="{FF2B5EF4-FFF2-40B4-BE49-F238E27FC236}">
                          <a16:creationId xmlns:a16="http://schemas.microsoft.com/office/drawing/2014/main" id="{537476F3-9096-4BD6-A0C7-D55925EA389F}"/>
                        </a:ext>
                      </a:extLst>
                    </p:cNvPr>
                    <p:cNvSpPr/>
                    <p:nvPr/>
                  </p:nvSpPr>
                  <p:spPr>
                    <a:xfrm>
                      <a:off x="3130063" y="-817193"/>
                      <a:ext cx="131883" cy="87615"/>
                    </a:xfrm>
                    <a:prstGeom prst="round2SameRect">
                      <a:avLst>
                        <a:gd name="adj1" fmla="val 50000"/>
                        <a:gd name="adj2" fmla="val 0"/>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50" name="Gelijkbenige driehoek 149">
                      <a:extLst>
                        <a:ext uri="{FF2B5EF4-FFF2-40B4-BE49-F238E27FC236}">
                          <a16:creationId xmlns:a16="http://schemas.microsoft.com/office/drawing/2014/main" id="{BD4CB4CF-3246-48C9-9062-6A686B236985}"/>
                        </a:ext>
                      </a:extLst>
                    </p:cNvPr>
                    <p:cNvSpPr/>
                    <p:nvPr/>
                  </p:nvSpPr>
                  <p:spPr>
                    <a:xfrm rot="10800000">
                      <a:off x="3130062" y="-401026"/>
                      <a:ext cx="131884" cy="179753"/>
                    </a:xfrm>
                    <a:prstGeom prst="triangle">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grpSp>
          </p:grpSp>
        </p:grpSp>
      </p:grpSp>
      <p:grpSp>
        <p:nvGrpSpPr>
          <p:cNvPr id="171" name="Instruction">
            <a:extLst>
              <a:ext uri="{FF2B5EF4-FFF2-40B4-BE49-F238E27FC236}">
                <a16:creationId xmlns:a16="http://schemas.microsoft.com/office/drawing/2014/main" id="{4F735AB0-0A72-49A6-A4E9-F2EC53266409}"/>
              </a:ext>
            </a:extLst>
          </p:cNvPr>
          <p:cNvGrpSpPr/>
          <p:nvPr/>
        </p:nvGrpSpPr>
        <p:grpSpPr>
          <a:xfrm>
            <a:off x="12391601" y="0"/>
            <a:ext cx="3183677" cy="2499789"/>
            <a:chOff x="12391601" y="0"/>
            <a:chExt cx="3183677" cy="2499789"/>
          </a:xfrm>
        </p:grpSpPr>
        <p:sp>
          <p:nvSpPr>
            <p:cNvPr id="172" name="Rechthoek 171">
              <a:extLst>
                <a:ext uri="{FF2B5EF4-FFF2-40B4-BE49-F238E27FC236}">
                  <a16:creationId xmlns:a16="http://schemas.microsoft.com/office/drawing/2014/main" id="{64382AF9-7A9C-4CF8-AE92-476577B595C5}"/>
                </a:ext>
              </a:extLst>
            </p:cNvPr>
            <p:cNvSpPr/>
            <p:nvPr/>
          </p:nvSpPr>
          <p:spPr>
            <a:xfrm>
              <a:off x="12397262" y="0"/>
              <a:ext cx="3178016" cy="191611"/>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80000"/>
                </a:lnSpc>
                <a:spcBef>
                  <a:spcPts val="0"/>
                </a:spcBef>
                <a:spcAft>
                  <a:spcPts val="0"/>
                </a:spcAft>
                <a:buClrTx/>
                <a:buSzTx/>
                <a:buFontTx/>
                <a:buNone/>
                <a:tabLst/>
                <a:defRPr/>
              </a:pPr>
              <a:r>
                <a:rPr kumimoji="0" lang="en-US" sz="1400" b="1" i="0" u="none" strike="noStrike" kern="0" cap="all" spc="0" normalizeH="0" baseline="0" noProof="0">
                  <a:ln>
                    <a:noFill/>
                  </a:ln>
                  <a:solidFill>
                    <a:schemeClr val="accent1"/>
                  </a:solidFill>
                  <a:effectLst/>
                  <a:uLnTx/>
                  <a:uFillTx/>
                  <a:latin typeface="+mj-lt"/>
                  <a:cs typeface="Segoe UI Light" panose="020B0502040204020203" pitchFamily="34" charset="0"/>
                </a:rPr>
                <a:t>Insert/change chart</a:t>
              </a:r>
            </a:p>
          </p:txBody>
        </p:sp>
        <p:sp>
          <p:nvSpPr>
            <p:cNvPr id="173" name="Ovaal 172">
              <a:extLst>
                <a:ext uri="{FF2B5EF4-FFF2-40B4-BE49-F238E27FC236}">
                  <a16:creationId xmlns:a16="http://schemas.microsoft.com/office/drawing/2014/main" id="{8FE180DB-91F0-466D-A37D-28239166919A}"/>
                </a:ext>
              </a:extLst>
            </p:cNvPr>
            <p:cNvSpPr/>
            <p:nvPr/>
          </p:nvSpPr>
          <p:spPr>
            <a:xfrm>
              <a:off x="12391601" y="366490"/>
              <a:ext cx="260914" cy="259683"/>
            </a:xfrm>
            <a:prstGeom prst="ellipse">
              <a:avLst/>
            </a:pr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chemeClr val="bg1"/>
                  </a:solidFill>
                  <a:effectLst/>
                  <a:uLnTx/>
                  <a:uFillTx/>
                  <a:latin typeface="+mn-lt"/>
                  <a:cs typeface="Segoe UI Light" panose="020B0502040204020203" pitchFamily="34" charset="0"/>
                </a:rPr>
                <a:t>1</a:t>
              </a:r>
            </a:p>
          </p:txBody>
        </p:sp>
        <p:cxnSp>
          <p:nvCxnSpPr>
            <p:cNvPr id="174" name="Rechte verbindingslijn 173">
              <a:extLst>
                <a:ext uri="{FF2B5EF4-FFF2-40B4-BE49-F238E27FC236}">
                  <a16:creationId xmlns:a16="http://schemas.microsoft.com/office/drawing/2014/main" id="{B45A0904-3012-4846-9148-FB42A2535CF0}"/>
                </a:ext>
              </a:extLst>
            </p:cNvPr>
            <p:cNvCxnSpPr>
              <a:cxnSpLocks/>
            </p:cNvCxnSpPr>
            <p:nvPr/>
          </p:nvCxnSpPr>
          <p:spPr>
            <a:xfrm>
              <a:off x="12397261" y="241635"/>
              <a:ext cx="3178017" cy="0"/>
            </a:xfrm>
            <a:prstGeom prst="line">
              <a:avLst/>
            </a:prstGeom>
            <a:noFill/>
            <a:ln w="3175" cap="flat" cmpd="sng" algn="ctr">
              <a:solidFill>
                <a:schemeClr val="accent1"/>
              </a:solidFill>
              <a:prstDash val="solid"/>
            </a:ln>
            <a:effectLst/>
          </p:spPr>
        </p:cxnSp>
        <p:cxnSp>
          <p:nvCxnSpPr>
            <p:cNvPr id="175" name="Rechte verbindingslijn 174">
              <a:extLst>
                <a:ext uri="{FF2B5EF4-FFF2-40B4-BE49-F238E27FC236}">
                  <a16:creationId xmlns:a16="http://schemas.microsoft.com/office/drawing/2014/main" id="{098D99F6-DF12-416B-A249-E0287F46BB55}"/>
                </a:ext>
              </a:extLst>
            </p:cNvPr>
            <p:cNvCxnSpPr>
              <a:cxnSpLocks/>
            </p:cNvCxnSpPr>
            <p:nvPr/>
          </p:nvCxnSpPr>
          <p:spPr>
            <a:xfrm>
              <a:off x="12397261" y="1577933"/>
              <a:ext cx="3178017" cy="0"/>
            </a:xfrm>
            <a:prstGeom prst="line">
              <a:avLst/>
            </a:prstGeom>
            <a:noFill/>
            <a:ln w="3175" cap="flat" cmpd="sng" algn="ctr">
              <a:solidFill>
                <a:schemeClr val="accent1"/>
              </a:solidFill>
              <a:prstDash val="solid"/>
            </a:ln>
            <a:effectLst/>
          </p:spPr>
        </p:cxnSp>
        <p:sp>
          <p:nvSpPr>
            <p:cNvPr id="176" name="Rechthoek 175">
              <a:extLst>
                <a:ext uri="{FF2B5EF4-FFF2-40B4-BE49-F238E27FC236}">
                  <a16:creationId xmlns:a16="http://schemas.microsoft.com/office/drawing/2014/main" id="{B8C2E3D9-FC88-4C52-8B07-20BC5C77F2A5}"/>
                </a:ext>
              </a:extLst>
            </p:cNvPr>
            <p:cNvSpPr/>
            <p:nvPr/>
          </p:nvSpPr>
          <p:spPr>
            <a:xfrm>
              <a:off x="12757282" y="432552"/>
              <a:ext cx="2817995" cy="59542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chemeClr val="accent1"/>
                </a:buClr>
                <a:buSzTx/>
                <a:buFont typeface="Arial" panose="020B0604020202020204" pitchFamily="34" charset="0"/>
                <a:buNone/>
                <a:tabLst/>
                <a:defRPr/>
              </a:pPr>
              <a:r>
                <a:rPr kumimoji="0" lang="en-US" sz="1100" b="0" i="0" u="none" strike="noStrike" kern="0" cap="none" spc="0" normalizeH="0" baseline="0" noProof="0">
                  <a:ln>
                    <a:noFill/>
                  </a:ln>
                  <a:solidFill>
                    <a:srgbClr val="000000"/>
                  </a:solidFill>
                  <a:effectLst/>
                  <a:uLnTx/>
                  <a:uFillTx/>
                  <a:latin typeface="+mn-lt"/>
                  <a:cs typeface="Segoe UI Light" panose="020B0502040204020203" pitchFamily="34" charset="0"/>
                </a:rPr>
                <a:t>If necessary, delete the existing chart by hitting the </a:t>
              </a:r>
              <a:r>
                <a:rPr kumimoji="0" lang="en-US" sz="1100" b="1" i="0" u="none" strike="noStrike" kern="0" cap="none" spc="0" normalizeH="0" baseline="0" noProof="0">
                  <a:ln>
                    <a:noFill/>
                  </a:ln>
                  <a:solidFill>
                    <a:srgbClr val="000000"/>
                  </a:solidFill>
                  <a:effectLst/>
                  <a:uLnTx/>
                  <a:uFillTx/>
                  <a:latin typeface="+mn-lt"/>
                  <a:cs typeface="Segoe UI Light" panose="020B0502040204020203" pitchFamily="34" charset="0"/>
                </a:rPr>
                <a:t>‘Delete’-button</a:t>
              </a:r>
              <a:r>
                <a:rPr kumimoji="0" lang="en-US" sz="1100" b="0" i="0" u="none" strike="noStrike" kern="0" cap="none" spc="0" normalizeH="0" baseline="0" noProof="0">
                  <a:ln>
                    <a:noFill/>
                  </a:ln>
                  <a:solidFill>
                    <a:srgbClr val="000000"/>
                  </a:solidFill>
                  <a:effectLst/>
                  <a:uLnTx/>
                  <a:uFillTx/>
                  <a:latin typeface="+mn-lt"/>
                  <a:cs typeface="Segoe UI Light" panose="020B0502040204020203" pitchFamily="34" charset="0"/>
                </a:rPr>
                <a:t>. Click on the pictogram to insert a new chart. </a:t>
              </a:r>
              <a:br>
                <a:rPr kumimoji="0" lang="en-US" sz="1100" b="0" i="0" u="none" strike="noStrike" kern="0" cap="none" spc="0" normalizeH="0" baseline="0" noProof="0">
                  <a:ln>
                    <a:noFill/>
                  </a:ln>
                  <a:solidFill>
                    <a:srgbClr val="000000"/>
                  </a:solidFill>
                  <a:effectLst/>
                  <a:uLnTx/>
                  <a:uFillTx/>
                  <a:latin typeface="+mn-lt"/>
                  <a:cs typeface="Segoe UI Light" panose="020B0502040204020203" pitchFamily="34" charset="0"/>
                </a:rPr>
              </a:br>
              <a:r>
                <a:rPr kumimoji="0" lang="en-US" sz="1100" b="0" i="1" u="none" strike="noStrike" kern="0" cap="none" spc="0" normalizeH="0" baseline="0" noProof="0">
                  <a:ln>
                    <a:noFill/>
                  </a:ln>
                  <a:solidFill>
                    <a:srgbClr val="000000"/>
                  </a:solidFill>
                  <a:effectLst/>
                  <a:uLnTx/>
                  <a:uFillTx/>
                  <a:latin typeface="+mn-lt"/>
                  <a:cs typeface="Segoe UI Light" panose="020B0502040204020203" pitchFamily="34" charset="0"/>
                </a:rPr>
                <a:t>(see example below).</a:t>
              </a:r>
              <a:endParaRPr kumimoji="0" lang="en-US" sz="1100" b="0" i="0" u="none" strike="noStrike" kern="0" cap="none" spc="0" normalizeH="0" baseline="0" noProof="0">
                <a:ln>
                  <a:noFill/>
                </a:ln>
                <a:solidFill>
                  <a:srgbClr val="000000"/>
                </a:solidFill>
                <a:effectLst/>
                <a:uLnTx/>
                <a:uFillTx/>
                <a:latin typeface="+mn-lt"/>
                <a:cs typeface="Segoe UI Light" panose="020B0502040204020203" pitchFamily="34" charset="0"/>
              </a:endParaRPr>
            </a:p>
          </p:txBody>
        </p:sp>
        <p:sp>
          <p:nvSpPr>
            <p:cNvPr id="177" name="Ovaal 176">
              <a:extLst>
                <a:ext uri="{FF2B5EF4-FFF2-40B4-BE49-F238E27FC236}">
                  <a16:creationId xmlns:a16="http://schemas.microsoft.com/office/drawing/2014/main" id="{35A0F50D-CABE-4FC7-AC3F-65845EEFB5A2}"/>
                </a:ext>
              </a:extLst>
            </p:cNvPr>
            <p:cNvSpPr/>
            <p:nvPr/>
          </p:nvSpPr>
          <p:spPr>
            <a:xfrm>
              <a:off x="12391601" y="1706398"/>
              <a:ext cx="260914" cy="259683"/>
            </a:xfrm>
            <a:prstGeom prst="ellipse">
              <a:avLst/>
            </a:pr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chemeClr val="bg1"/>
                  </a:solidFill>
                  <a:effectLst/>
                  <a:uLnTx/>
                  <a:uFillTx/>
                  <a:latin typeface="+mn-lt"/>
                  <a:cs typeface="Segoe UI Light" panose="020B0502040204020203" pitchFamily="34" charset="0"/>
                </a:rPr>
                <a:t>2</a:t>
              </a:r>
            </a:p>
          </p:txBody>
        </p:sp>
        <p:sp>
          <p:nvSpPr>
            <p:cNvPr id="178" name="Rechthoek 177">
              <a:extLst>
                <a:ext uri="{FF2B5EF4-FFF2-40B4-BE49-F238E27FC236}">
                  <a16:creationId xmlns:a16="http://schemas.microsoft.com/office/drawing/2014/main" id="{CC9EFB2E-2DD9-44A2-ABBE-C774E9CA8B55}"/>
                </a:ext>
              </a:extLst>
            </p:cNvPr>
            <p:cNvSpPr/>
            <p:nvPr/>
          </p:nvSpPr>
          <p:spPr>
            <a:xfrm>
              <a:off x="12757282" y="1772461"/>
              <a:ext cx="2817995" cy="318048"/>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chemeClr val="accent1"/>
                </a:buClr>
                <a:buSzTx/>
                <a:buFont typeface="Arial" panose="020B0604020202020204" pitchFamily="34" charset="0"/>
                <a:buNone/>
                <a:tabLst/>
                <a:defRPr/>
              </a:pPr>
              <a:r>
                <a:rPr kumimoji="0" lang="en-US" sz="1100" b="0" i="0" u="none" strike="noStrike" kern="0" cap="none" spc="0" normalizeH="0" baseline="0" noProof="0">
                  <a:ln>
                    <a:noFill/>
                  </a:ln>
                  <a:solidFill>
                    <a:srgbClr val="000000"/>
                  </a:solidFill>
                  <a:effectLst/>
                  <a:uLnTx/>
                  <a:uFillTx/>
                  <a:latin typeface="+mn-lt"/>
                  <a:cs typeface="Segoe UI Light" panose="020B0502040204020203" pitchFamily="34" charset="0"/>
                </a:rPr>
                <a:t>Select the preferred chart</a:t>
              </a:r>
              <a:br>
                <a:rPr kumimoji="0" lang="en-US" sz="1100" b="0" i="0" u="none" strike="noStrike" kern="0" cap="none" spc="0" normalizeH="0" baseline="0" noProof="0">
                  <a:ln>
                    <a:noFill/>
                  </a:ln>
                  <a:solidFill>
                    <a:srgbClr val="000000"/>
                  </a:solidFill>
                  <a:effectLst/>
                  <a:uLnTx/>
                  <a:uFillTx/>
                  <a:latin typeface="+mn-lt"/>
                  <a:cs typeface="Segoe UI Light" panose="020B0502040204020203" pitchFamily="34" charset="0"/>
                </a:rPr>
              </a:br>
              <a:r>
                <a:rPr kumimoji="0" lang="en-US" sz="1100" b="0" i="0" u="none" strike="noStrike" kern="0" cap="none" spc="0" normalizeH="0" baseline="0" noProof="0">
                  <a:ln>
                    <a:noFill/>
                  </a:ln>
                  <a:solidFill>
                    <a:srgbClr val="000000"/>
                  </a:solidFill>
                  <a:effectLst/>
                  <a:uLnTx/>
                  <a:uFillTx/>
                  <a:latin typeface="+mn-lt"/>
                  <a:cs typeface="Segoe UI Light" panose="020B0502040204020203" pitchFamily="34" charset="0"/>
                </a:rPr>
                <a:t>and click </a:t>
              </a:r>
              <a:r>
                <a:rPr kumimoji="0" lang="en-US" sz="1100" b="1" i="0" u="none" strike="noStrike" kern="0" cap="none" spc="0" normalizeH="0" baseline="0" noProof="0">
                  <a:ln>
                    <a:noFill/>
                  </a:ln>
                  <a:solidFill>
                    <a:srgbClr val="000000"/>
                  </a:solidFill>
                  <a:effectLst/>
                  <a:uLnTx/>
                  <a:uFillTx/>
                  <a:latin typeface="+mn-lt"/>
                  <a:cs typeface="Segoe UI Light" panose="020B0502040204020203" pitchFamily="34" charset="0"/>
                </a:rPr>
                <a:t>‘Insert’</a:t>
              </a:r>
              <a:r>
                <a:rPr kumimoji="0" lang="en-US" sz="1100" b="0" i="0" u="none" strike="noStrike" kern="0" cap="none" spc="0" normalizeH="0" baseline="0" noProof="0">
                  <a:ln>
                    <a:noFill/>
                  </a:ln>
                  <a:solidFill>
                    <a:srgbClr val="000000"/>
                  </a:solidFill>
                  <a:effectLst/>
                  <a:uLnTx/>
                  <a:uFillTx/>
                  <a:latin typeface="+mn-lt"/>
                  <a:cs typeface="Segoe UI Light" panose="020B0502040204020203" pitchFamily="34" charset="0"/>
                </a:rPr>
                <a:t>.</a:t>
              </a:r>
              <a:endParaRPr kumimoji="0" lang="en-US" sz="1100" b="1" i="0" u="none" strike="noStrike" kern="0" cap="none" spc="0" normalizeH="0" baseline="0" noProof="0">
                <a:ln>
                  <a:noFill/>
                </a:ln>
                <a:solidFill>
                  <a:srgbClr val="000000"/>
                </a:solidFill>
                <a:effectLst/>
                <a:uLnTx/>
                <a:uFillTx/>
                <a:latin typeface="+mn-lt"/>
                <a:cs typeface="Segoe UI Light" panose="020B0502040204020203" pitchFamily="34" charset="0"/>
              </a:endParaRPr>
            </a:p>
          </p:txBody>
        </p:sp>
        <p:grpSp>
          <p:nvGrpSpPr>
            <p:cNvPr id="179" name="Groep 178">
              <a:extLst>
                <a:ext uri="{FF2B5EF4-FFF2-40B4-BE49-F238E27FC236}">
                  <a16:creationId xmlns:a16="http://schemas.microsoft.com/office/drawing/2014/main" id="{A096FA82-3A39-459C-A637-DA77914A65D1}"/>
                </a:ext>
              </a:extLst>
            </p:cNvPr>
            <p:cNvGrpSpPr/>
            <p:nvPr/>
          </p:nvGrpSpPr>
          <p:grpSpPr>
            <a:xfrm>
              <a:off x="12757282" y="2184550"/>
              <a:ext cx="825500" cy="209550"/>
              <a:chOff x="13504624" y="2482850"/>
              <a:chExt cx="825500" cy="209550"/>
            </a:xfrm>
          </p:grpSpPr>
          <p:sp>
            <p:nvSpPr>
              <p:cNvPr id="185" name="Rechthoek 184">
                <a:extLst>
                  <a:ext uri="{FF2B5EF4-FFF2-40B4-BE49-F238E27FC236}">
                    <a16:creationId xmlns:a16="http://schemas.microsoft.com/office/drawing/2014/main" id="{9D0C6054-9CE8-4E45-B35C-B1034F39A8C8}"/>
                  </a:ext>
                </a:extLst>
              </p:cNvPr>
              <p:cNvSpPr/>
              <p:nvPr/>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80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r>
                  <a:rPr lang="en-US" sz="800" b="0" noProof="0">
                    <a:solidFill>
                      <a:schemeClr val="tx1"/>
                    </a:solidFill>
                    <a:latin typeface="Arial" panose="020B0604020202020204" pitchFamily="34" charset="0"/>
                    <a:cs typeface="Arial" panose="020B0604020202020204" pitchFamily="34" charset="0"/>
                  </a:rPr>
                  <a:t>Insert</a:t>
                </a:r>
              </a:p>
            </p:txBody>
          </p:sp>
          <p:cxnSp>
            <p:nvCxnSpPr>
              <p:cNvPr id="186" name="Rechte verbindingslijn 185">
                <a:extLst>
                  <a:ext uri="{FF2B5EF4-FFF2-40B4-BE49-F238E27FC236}">
                    <a16:creationId xmlns:a16="http://schemas.microsoft.com/office/drawing/2014/main" id="{8962F789-C0DC-42EA-BC14-48ACAEA3AD1A}"/>
                  </a:ext>
                </a:extLst>
              </p:cNvPr>
              <p:cNvCxnSpPr/>
              <p:nvPr/>
            </p:nvCxnSpPr>
            <p:spPr>
              <a:xfrm>
                <a:off x="14155269" y="2515250"/>
                <a:ext cx="0" cy="142717"/>
              </a:xfrm>
              <a:prstGeom prst="line">
                <a:avLst/>
              </a:prstGeom>
              <a:noFill/>
              <a:ln w="3175" cap="flat" cmpd="sng" algn="ctr">
                <a:solidFill>
                  <a:srgbClr val="44546A"/>
                </a:solidFill>
                <a:prstDash val="solid"/>
              </a:ln>
              <a:effectLst/>
            </p:spPr>
          </p:cxnSp>
          <p:sp>
            <p:nvSpPr>
              <p:cNvPr id="187" name="Gelijkbenige driehoek 186">
                <a:extLst>
                  <a:ext uri="{FF2B5EF4-FFF2-40B4-BE49-F238E27FC236}">
                    <a16:creationId xmlns:a16="http://schemas.microsoft.com/office/drawing/2014/main" id="{7EA7F79C-66E0-40BA-9F81-F8DF3C10C8D1}"/>
                  </a:ext>
                </a:extLst>
              </p:cNvPr>
              <p:cNvSpPr/>
              <p:nvPr/>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a:solidFill>
                    <a:schemeClr val="tx1"/>
                  </a:solidFill>
                </a:endParaRPr>
              </a:p>
            </p:txBody>
          </p:sp>
        </p:grpSp>
        <p:cxnSp>
          <p:nvCxnSpPr>
            <p:cNvPr id="180" name="Rechte verbindingslijn 179">
              <a:extLst>
                <a:ext uri="{FF2B5EF4-FFF2-40B4-BE49-F238E27FC236}">
                  <a16:creationId xmlns:a16="http://schemas.microsoft.com/office/drawing/2014/main" id="{102D2FDE-520F-49BE-996E-2D4F198CF19A}"/>
                </a:ext>
              </a:extLst>
            </p:cNvPr>
            <p:cNvCxnSpPr>
              <a:cxnSpLocks/>
            </p:cNvCxnSpPr>
            <p:nvPr/>
          </p:nvCxnSpPr>
          <p:spPr>
            <a:xfrm>
              <a:off x="12397261" y="2499789"/>
              <a:ext cx="3178017" cy="0"/>
            </a:xfrm>
            <a:prstGeom prst="line">
              <a:avLst/>
            </a:prstGeom>
            <a:noFill/>
            <a:ln w="3175" cap="flat" cmpd="sng" algn="ctr">
              <a:solidFill>
                <a:schemeClr val="accent1"/>
              </a:solidFill>
              <a:prstDash val="solid"/>
            </a:ln>
            <a:effectLst/>
          </p:spPr>
        </p:cxnSp>
        <p:grpSp>
          <p:nvGrpSpPr>
            <p:cNvPr id="181" name="Groep 180">
              <a:extLst>
                <a:ext uri="{FF2B5EF4-FFF2-40B4-BE49-F238E27FC236}">
                  <a16:creationId xmlns:a16="http://schemas.microsoft.com/office/drawing/2014/main" id="{0BD4B834-875B-4F76-95BB-4891F6E6EAA9}"/>
                </a:ext>
              </a:extLst>
            </p:cNvPr>
            <p:cNvGrpSpPr/>
            <p:nvPr/>
          </p:nvGrpSpPr>
          <p:grpSpPr>
            <a:xfrm>
              <a:off x="12751697" y="1147804"/>
              <a:ext cx="289372" cy="314992"/>
              <a:chOff x="7322769" y="-310267"/>
              <a:chExt cx="289372" cy="314992"/>
            </a:xfrm>
          </p:grpSpPr>
          <p:sp>
            <p:nvSpPr>
              <p:cNvPr id="182" name="Rechthoek 181">
                <a:extLst>
                  <a:ext uri="{FF2B5EF4-FFF2-40B4-BE49-F238E27FC236}">
                    <a16:creationId xmlns:a16="http://schemas.microsoft.com/office/drawing/2014/main" id="{1CB42CBD-3EEB-47E4-97C6-20E4339B2AA4}"/>
                  </a:ext>
                </a:extLst>
              </p:cNvPr>
              <p:cNvSpPr/>
              <p:nvPr/>
            </p:nvSpPr>
            <p:spPr>
              <a:xfrm>
                <a:off x="7322769" y="-211712"/>
                <a:ext cx="79156" cy="216437"/>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83" name="Rechthoek 182">
                <a:extLst>
                  <a:ext uri="{FF2B5EF4-FFF2-40B4-BE49-F238E27FC236}">
                    <a16:creationId xmlns:a16="http://schemas.microsoft.com/office/drawing/2014/main" id="{3DE0EA28-E851-4B17-A4E7-FCBD0E848BC7}"/>
                  </a:ext>
                </a:extLst>
              </p:cNvPr>
              <p:cNvSpPr/>
              <p:nvPr/>
            </p:nvSpPr>
            <p:spPr>
              <a:xfrm>
                <a:off x="7427035" y="-310267"/>
                <a:ext cx="79156" cy="314992"/>
              </a:xfrm>
              <a:prstGeom prst="rect">
                <a:avLst/>
              </a:prstGeom>
              <a:solidFill>
                <a:srgbClr val="FFCC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84" name="Rechthoek 183">
                <a:extLst>
                  <a:ext uri="{FF2B5EF4-FFF2-40B4-BE49-F238E27FC236}">
                    <a16:creationId xmlns:a16="http://schemas.microsoft.com/office/drawing/2014/main" id="{1D688CCF-7C6D-4584-8BBD-88DEA9E0BF0D}"/>
                  </a:ext>
                </a:extLst>
              </p:cNvPr>
              <p:cNvSpPr/>
              <p:nvPr/>
            </p:nvSpPr>
            <p:spPr>
              <a:xfrm>
                <a:off x="7532985" y="-240134"/>
                <a:ext cx="79156" cy="244859"/>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grpSp>
    </p:spTree>
    <p:extLst>
      <p:ext uri="{BB962C8B-B14F-4D97-AF65-F5344CB8AC3E}">
        <p14:creationId xmlns:p14="http://schemas.microsoft.com/office/powerpoint/2010/main" val="31041611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accel="80000" decel="20000" fill="hold" grpId="0" nodeType="withEffect">
                                  <p:stCondLst>
                                    <p:cond delay="0"/>
                                  </p:stCondLst>
                                  <p:childTnLst>
                                    <p:set>
                                      <p:cBhvr>
                                        <p:cTn id="6" dur="1" fill="hold">
                                          <p:stCondLst>
                                            <p:cond delay="0"/>
                                          </p:stCondLst>
                                        </p:cTn>
                                        <p:tgtEl>
                                          <p:spTgt spid="128"/>
                                        </p:tgtEl>
                                        <p:attrNameLst>
                                          <p:attrName>style.visibility</p:attrName>
                                        </p:attrNameLst>
                                      </p:cBhvr>
                                      <p:to>
                                        <p:strVal val="visible"/>
                                      </p:to>
                                    </p:set>
                                    <p:anim calcmode="lin" valueType="num">
                                      <p:cBhvr additive="base">
                                        <p:cTn id="7" dur="1000" fill="hold"/>
                                        <p:tgtEl>
                                          <p:spTgt spid="128"/>
                                        </p:tgtEl>
                                        <p:attrNameLst>
                                          <p:attrName>ppt_x</p:attrName>
                                        </p:attrNameLst>
                                      </p:cBhvr>
                                      <p:tavLst>
                                        <p:tav tm="0">
                                          <p:val>
                                            <p:strVal val="#ppt_x"/>
                                          </p:val>
                                        </p:tav>
                                        <p:tav tm="100000">
                                          <p:val>
                                            <p:strVal val="#ppt_x"/>
                                          </p:val>
                                        </p:tav>
                                      </p:tavLst>
                                    </p:anim>
                                    <p:anim calcmode="lin" valueType="num">
                                      <p:cBhvr additive="base">
                                        <p:cTn id="8" dur="1000" fill="hold"/>
                                        <p:tgtEl>
                                          <p:spTgt spid="128"/>
                                        </p:tgtEl>
                                        <p:attrNameLst>
                                          <p:attrName>ppt_y</p:attrName>
                                        </p:attrNameLst>
                                      </p:cBhvr>
                                      <p:tavLst>
                                        <p:tav tm="0">
                                          <p:val>
                                            <p:strVal val="0-#ppt_h/2"/>
                                          </p:val>
                                        </p:tav>
                                        <p:tav tm="100000">
                                          <p:val>
                                            <p:strVal val="#ppt_y"/>
                                          </p:val>
                                        </p:tav>
                                      </p:tavLst>
                                    </p:anim>
                                  </p:childTnLst>
                                </p:cTn>
                              </p:par>
                              <p:par>
                                <p:cTn id="9" presetID="2" presetClass="entr" presetSubtype="1" accel="80000" decel="20000" fill="hold" grpId="0" nodeType="withEffect">
                                  <p:stCondLst>
                                    <p:cond delay="250"/>
                                  </p:stCondLst>
                                  <p:childTnLst>
                                    <p:set>
                                      <p:cBhvr>
                                        <p:cTn id="10" dur="1" fill="hold">
                                          <p:stCondLst>
                                            <p:cond delay="0"/>
                                          </p:stCondLst>
                                        </p:cTn>
                                        <p:tgtEl>
                                          <p:spTgt spid="67"/>
                                        </p:tgtEl>
                                        <p:attrNameLst>
                                          <p:attrName>style.visibility</p:attrName>
                                        </p:attrNameLst>
                                      </p:cBhvr>
                                      <p:to>
                                        <p:strVal val="visible"/>
                                      </p:to>
                                    </p:set>
                                    <p:anim calcmode="lin" valueType="num">
                                      <p:cBhvr additive="base">
                                        <p:cTn id="11" dur="1000" fill="hold"/>
                                        <p:tgtEl>
                                          <p:spTgt spid="67"/>
                                        </p:tgtEl>
                                        <p:attrNameLst>
                                          <p:attrName>ppt_x</p:attrName>
                                        </p:attrNameLst>
                                      </p:cBhvr>
                                      <p:tavLst>
                                        <p:tav tm="0">
                                          <p:val>
                                            <p:strVal val="#ppt_x"/>
                                          </p:val>
                                        </p:tav>
                                        <p:tav tm="100000">
                                          <p:val>
                                            <p:strVal val="#ppt_x"/>
                                          </p:val>
                                        </p:tav>
                                      </p:tavLst>
                                    </p:anim>
                                    <p:anim calcmode="lin" valueType="num">
                                      <p:cBhvr additive="base">
                                        <p:cTn id="12" dur="1000" fill="hold"/>
                                        <p:tgtEl>
                                          <p:spTgt spid="67"/>
                                        </p:tgtEl>
                                        <p:attrNameLst>
                                          <p:attrName>ppt_y</p:attrName>
                                        </p:attrNameLst>
                                      </p:cBhvr>
                                      <p:tavLst>
                                        <p:tav tm="0">
                                          <p:val>
                                            <p:strVal val="0-#ppt_h/2"/>
                                          </p:val>
                                        </p:tav>
                                        <p:tav tm="100000">
                                          <p:val>
                                            <p:strVal val="#ppt_y"/>
                                          </p:val>
                                        </p:tav>
                                      </p:tavLst>
                                    </p:anim>
                                  </p:childTnLst>
                                </p:cTn>
                              </p:par>
                              <p:par>
                                <p:cTn id="13" presetID="10" presetClass="entr" presetSubtype="0" fill="hold" grpId="0" nodeType="withEffect">
                                  <p:stCondLst>
                                    <p:cond delay="75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75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67" grpId="0"/>
      <p:bldP spid="128" grpId="0" animBg="1">
        <p:tmplLst>
          <p:tmpl>
            <p:tnLst>
              <p:par>
                <p:cTn presetID="2" presetClass="entr" presetSubtype="1" accel="80000" decel="20000" fill="hold" nodeType="withEffect">
                  <p:stCondLst>
                    <p:cond delay="0"/>
                  </p:stCondLst>
                  <p:childTnLst>
                    <p:set>
                      <p:cBhvr>
                        <p:cTn dur="1" fill="hold">
                          <p:stCondLst>
                            <p:cond delay="0"/>
                          </p:stCondLst>
                        </p:cTn>
                        <p:tgtEl>
                          <p:spTgt spid="128"/>
                        </p:tgtEl>
                        <p:attrNameLst>
                          <p:attrName>style.visibility</p:attrName>
                        </p:attrNameLst>
                      </p:cBhvr>
                      <p:to>
                        <p:strVal val="visible"/>
                      </p:to>
                    </p:set>
                    <p:anim calcmode="lin" valueType="num">
                      <p:cBhvr additive="base">
                        <p:cTn dur="1000" fill="hold"/>
                        <p:tgtEl>
                          <p:spTgt spid="128"/>
                        </p:tgtEl>
                        <p:attrNameLst>
                          <p:attrName>ppt_x</p:attrName>
                        </p:attrNameLst>
                      </p:cBhvr>
                      <p:tavLst>
                        <p:tav tm="0">
                          <p:val>
                            <p:strVal val="#ppt_x"/>
                          </p:val>
                        </p:tav>
                        <p:tav tm="100000">
                          <p:val>
                            <p:strVal val="#ppt_x"/>
                          </p:val>
                        </p:tav>
                      </p:tavLst>
                    </p:anim>
                    <p:anim calcmode="lin" valueType="num">
                      <p:cBhvr additive="base">
                        <p:cTn dur="1000" fill="hold"/>
                        <p:tgtEl>
                          <p:spTgt spid="128"/>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50% TABEL, 50% TEKST">
    <p:spTree>
      <p:nvGrpSpPr>
        <p:cNvPr id="1" name=""/>
        <p:cNvGrpSpPr/>
        <p:nvPr/>
      </p:nvGrpSpPr>
      <p:grpSpPr>
        <a:xfrm>
          <a:off x="0" y="0"/>
          <a:ext cx="0" cy="0"/>
          <a:chOff x="0" y="0"/>
          <a:chExt cx="0" cy="0"/>
        </a:xfrm>
      </p:grpSpPr>
      <p:sp>
        <p:nvSpPr>
          <p:cNvPr id="4" name="Tijdelijke aanduiding voor datum 3"/>
          <p:cNvSpPr>
            <a:spLocks noGrp="1"/>
          </p:cNvSpPr>
          <p:nvPr>
            <p:ph type="dt" sz="half" idx="10"/>
          </p:nvPr>
        </p:nvSpPr>
        <p:spPr/>
        <p:txBody>
          <a:bodyPr/>
          <a:lstStyle/>
          <a:p>
            <a:fld id="{EE4205AE-69BD-474F-B827-0C9A61617AE1}" type="datetimeFigureOut">
              <a:rPr lang="en-US" smtClean="0"/>
              <a:t>9/3/2019</a:t>
            </a:fld>
            <a:endParaRPr lang="en-US"/>
          </a:p>
        </p:txBody>
      </p:sp>
      <p:sp>
        <p:nvSpPr>
          <p:cNvPr id="5" name="Tijdelijke aanduiding voor voettekst 4"/>
          <p:cNvSpPr>
            <a:spLocks noGrp="1"/>
          </p:cNvSpPr>
          <p:nvPr>
            <p:ph type="ftr" sz="quarter" idx="11"/>
          </p:nvPr>
        </p:nvSpPr>
        <p:spPr/>
        <p:txBody>
          <a:bodyPr/>
          <a:lstStyle>
            <a:lvl1pPr>
              <a:defRPr/>
            </a:lvl1pPr>
          </a:lstStyle>
          <a:p>
            <a:endParaRPr lang="en-US"/>
          </a:p>
        </p:txBody>
      </p:sp>
      <p:sp>
        <p:nvSpPr>
          <p:cNvPr id="6" name="Tijdelijke aanduiding voor dianummer 5"/>
          <p:cNvSpPr>
            <a:spLocks noGrp="1"/>
          </p:cNvSpPr>
          <p:nvPr>
            <p:ph type="sldNum" sz="quarter" idx="12"/>
          </p:nvPr>
        </p:nvSpPr>
        <p:spPr/>
        <p:txBody>
          <a:bodyPr/>
          <a:lstStyle/>
          <a:p>
            <a:fld id="{90F9D532-E951-764E-9715-776F344DAD35}" type="slidenum">
              <a:rPr lang="en-US" smtClean="0"/>
              <a:t>‹#›</a:t>
            </a:fld>
            <a:endParaRPr lang="en-US"/>
          </a:p>
        </p:txBody>
      </p:sp>
      <p:sp>
        <p:nvSpPr>
          <p:cNvPr id="7" name="Tekstvak 6"/>
          <p:cNvSpPr txBox="1"/>
          <p:nvPr/>
        </p:nvSpPr>
        <p:spPr>
          <a:xfrm>
            <a:off x="-10750" y="-662296"/>
            <a:ext cx="12192000" cy="461665"/>
          </a:xfrm>
          <a:prstGeom prst="rect">
            <a:avLst/>
          </a:prstGeom>
          <a:noFill/>
        </p:spPr>
        <p:txBody>
          <a:bodyPr wrap="square" rtlCol="0">
            <a:spAutoFit/>
          </a:bodyPr>
          <a:lstStyle/>
          <a:p>
            <a:pPr marL="0" algn="ctr" defTabSz="914400" rtl="0" eaLnBrk="1" latinLnBrk="0" hangingPunct="1"/>
            <a:r>
              <a:rPr lang="nl-NL" sz="2400" b="0" kern="1200" spc="50" baseline="0">
                <a:solidFill>
                  <a:schemeClr val="accent2"/>
                </a:solidFill>
                <a:latin typeface="+mj-lt"/>
                <a:ea typeface="+mn-ea"/>
                <a:cs typeface="Calibri" panose="020F0502020204030204" pitchFamily="34" charset="0"/>
              </a:rPr>
              <a:t>50% TABEL, 50% TEKST</a:t>
            </a:r>
          </a:p>
        </p:txBody>
      </p:sp>
      <p:sp>
        <p:nvSpPr>
          <p:cNvPr id="11" name="Tijdelijke aanduiding voor tabel 8"/>
          <p:cNvSpPr>
            <a:spLocks noGrp="1"/>
          </p:cNvSpPr>
          <p:nvPr>
            <p:ph type="tbl" sz="quarter" idx="15" hasCustomPrompt="1"/>
          </p:nvPr>
        </p:nvSpPr>
        <p:spPr>
          <a:xfrm>
            <a:off x="6224557" y="1485900"/>
            <a:ext cx="5154643" cy="4521200"/>
          </a:xfrm>
        </p:spPr>
        <p:txBody>
          <a:bodyPr bIns="1620000" anchor="ctr"/>
          <a:lstStyle>
            <a:lvl1pPr marL="0" indent="0" algn="ctr">
              <a:lnSpc>
                <a:spcPct val="90000"/>
              </a:lnSpc>
              <a:spcBef>
                <a:spcPts val="0"/>
              </a:spcBef>
              <a:spcAft>
                <a:spcPts val="0"/>
              </a:spcAft>
              <a:buNone/>
              <a:defRPr sz="1500">
                <a:solidFill>
                  <a:schemeClr val="tx1">
                    <a:lumMod val="50000"/>
                    <a:lumOff val="50000"/>
                  </a:schemeClr>
                </a:solidFill>
              </a:defRPr>
            </a:lvl1pPr>
          </a:lstStyle>
          <a:p>
            <a:r>
              <a:rPr lang="nl-NL"/>
              <a:t>Klik op het onderstaande icoon </a:t>
            </a:r>
            <a:br>
              <a:rPr lang="nl-NL"/>
            </a:br>
            <a:r>
              <a:rPr lang="nl-NL"/>
              <a:t>om een tabel in te voegen.</a:t>
            </a:r>
            <a:br>
              <a:rPr lang="nl-NL"/>
            </a:br>
            <a:br>
              <a:rPr lang="nl-NL"/>
            </a:br>
            <a:r>
              <a:rPr lang="nl-NL"/>
              <a:t>Meer hulp nodig? </a:t>
            </a:r>
            <a:br>
              <a:rPr lang="nl-NL"/>
            </a:br>
            <a:r>
              <a:rPr lang="nl-NL"/>
              <a:t>Aan de zijkanten van de slides zijn instructies </a:t>
            </a:r>
            <a:br>
              <a:rPr lang="nl-NL"/>
            </a:br>
            <a:r>
              <a:rPr lang="nl-NL"/>
              <a:t>geplaatst voor verdere informatie.</a:t>
            </a:r>
          </a:p>
        </p:txBody>
      </p:sp>
      <p:sp>
        <p:nvSpPr>
          <p:cNvPr id="150" name="Titel 1">
            <a:extLst>
              <a:ext uri="{FF2B5EF4-FFF2-40B4-BE49-F238E27FC236}">
                <a16:creationId xmlns:a16="http://schemas.microsoft.com/office/drawing/2014/main" id="{5E5BA5BA-0FB1-4525-B615-7187010551F1}"/>
              </a:ext>
            </a:extLst>
          </p:cNvPr>
          <p:cNvSpPr>
            <a:spLocks noGrp="1"/>
          </p:cNvSpPr>
          <p:nvPr>
            <p:ph type="title" hasCustomPrompt="1"/>
          </p:nvPr>
        </p:nvSpPr>
        <p:spPr>
          <a:xfrm>
            <a:off x="558162" y="741500"/>
            <a:ext cx="10821038" cy="490400"/>
          </a:xfrm>
        </p:spPr>
        <p:txBody>
          <a:bodyPr lIns="0" tIns="0" rIns="0" bIns="0"/>
          <a:lstStyle>
            <a:lvl1pPr>
              <a:defRPr/>
            </a:lvl1pPr>
          </a:lstStyle>
          <a:p>
            <a:r>
              <a:rPr lang="nl-NL"/>
              <a:t>Plaats hier je titel</a:t>
            </a:r>
          </a:p>
        </p:txBody>
      </p:sp>
      <p:sp>
        <p:nvSpPr>
          <p:cNvPr id="151" name="Tijdelijke aanduiding voor verticale tekst 2">
            <a:extLst>
              <a:ext uri="{FF2B5EF4-FFF2-40B4-BE49-F238E27FC236}">
                <a16:creationId xmlns:a16="http://schemas.microsoft.com/office/drawing/2014/main" id="{4F785C9F-5265-4065-A0F0-455A144E1691}"/>
              </a:ext>
            </a:extLst>
          </p:cNvPr>
          <p:cNvSpPr>
            <a:spLocks noGrp="1"/>
          </p:cNvSpPr>
          <p:nvPr>
            <p:ph type="body" orient="vert" idx="1" hasCustomPrompt="1"/>
          </p:nvPr>
        </p:nvSpPr>
        <p:spPr>
          <a:xfrm>
            <a:off x="558181" y="1485900"/>
            <a:ext cx="5372673" cy="4521200"/>
          </a:xfrm>
        </p:spPr>
        <p:txBody>
          <a:bodyPr vert="horz" lIns="0" tIns="0" rIns="0" bIns="0"/>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nl-NL"/>
              <a:t>Klik hier om een </a:t>
            </a:r>
            <a:r>
              <a:rPr lang="nl-NL" err="1"/>
              <a:t>bullet</a:t>
            </a:r>
            <a:r>
              <a:rPr lang="nl-NL"/>
              <a:t> te plaatsen. Meer hulp nodig? Aan de zijkanten van de slides heeft PPT Solutions instructies geplaatst om te helpen met het stijlen- én verwerken van tekst.</a:t>
            </a:r>
          </a:p>
          <a:p>
            <a:pPr lvl="1"/>
            <a:r>
              <a:rPr lang="nl-NL"/>
              <a:t>Sub-</a:t>
            </a:r>
            <a:r>
              <a:rPr lang="nl-NL" err="1"/>
              <a:t>bullet</a:t>
            </a:r>
            <a:endParaRPr lang="nl-NL"/>
          </a:p>
          <a:p>
            <a:pPr lvl="2"/>
            <a:r>
              <a:rPr lang="nl-NL"/>
              <a:t>Leestekst</a:t>
            </a:r>
          </a:p>
          <a:p>
            <a:pPr lvl="3"/>
            <a:r>
              <a:rPr lang="nl-NL"/>
              <a:t>Subtitel</a:t>
            </a:r>
          </a:p>
          <a:p>
            <a:pPr lvl="4"/>
            <a:r>
              <a:rPr lang="nl-NL"/>
              <a:t>Numerieke </a:t>
            </a:r>
            <a:r>
              <a:rPr lang="nl-NL" err="1"/>
              <a:t>bullet</a:t>
            </a:r>
            <a:endParaRPr lang="nl-NL"/>
          </a:p>
          <a:p>
            <a:pPr lvl="5"/>
            <a:r>
              <a:rPr lang="nl-NL" err="1"/>
              <a:t>Bullet</a:t>
            </a:r>
            <a:endParaRPr lang="nl-NL"/>
          </a:p>
          <a:p>
            <a:pPr lvl="6"/>
            <a:r>
              <a:rPr lang="nl-NL"/>
              <a:t>Sub-</a:t>
            </a:r>
            <a:r>
              <a:rPr lang="nl-NL" err="1"/>
              <a:t>bullet</a:t>
            </a:r>
            <a:endParaRPr lang="nl-NL"/>
          </a:p>
          <a:p>
            <a:pPr lvl="7"/>
            <a:r>
              <a:rPr lang="nl-NL"/>
              <a:t>Leestekst</a:t>
            </a:r>
          </a:p>
          <a:p>
            <a:pPr lvl="8"/>
            <a:r>
              <a:rPr lang="nl-NL"/>
              <a:t>Subtitel</a:t>
            </a:r>
          </a:p>
        </p:txBody>
      </p:sp>
      <p:sp>
        <p:nvSpPr>
          <p:cNvPr id="153" name="Tijdelijke aanduiding voor tekst 8">
            <a:extLst>
              <a:ext uri="{FF2B5EF4-FFF2-40B4-BE49-F238E27FC236}">
                <a16:creationId xmlns:a16="http://schemas.microsoft.com/office/drawing/2014/main" id="{1E4B3383-42C3-48B1-8BBD-42AB925FAB4D}"/>
              </a:ext>
            </a:extLst>
          </p:cNvPr>
          <p:cNvSpPr>
            <a:spLocks noGrp="1"/>
          </p:cNvSpPr>
          <p:nvPr>
            <p:ph type="body" sz="quarter" idx="21" hasCustomPrompt="1"/>
          </p:nvPr>
        </p:nvSpPr>
        <p:spPr>
          <a:xfrm>
            <a:off x="558162" y="1256693"/>
            <a:ext cx="3188338" cy="95769"/>
          </a:xfrm>
          <a:blipFill>
            <a:blip r:embed="rId2"/>
            <a:srcRect/>
            <a:stretch>
              <a:fillRect t="47320" b="47320"/>
            </a:stretch>
          </a:blipFill>
        </p:spPr>
        <p:txBody>
          <a:bodyPr tIns="1800000" bIns="324000" anchor="t"/>
          <a:lstStyle>
            <a:lvl1pPr marL="0" indent="0" algn="ctr">
              <a:buNone/>
              <a:defRPr sz="1400" b="1">
                <a:solidFill>
                  <a:schemeClr val="bg1"/>
                </a:solidFill>
              </a:defRPr>
            </a:lvl1pPr>
          </a:lstStyle>
          <a:p>
            <a:pPr lvl="0"/>
            <a:r>
              <a:rPr lang="en-US"/>
              <a:t>  </a:t>
            </a:r>
            <a:endParaRPr lang="nl-NL"/>
          </a:p>
        </p:txBody>
      </p:sp>
      <p:grpSp>
        <p:nvGrpSpPr>
          <p:cNvPr id="155" name="Instruction">
            <a:extLst>
              <a:ext uri="{FF2B5EF4-FFF2-40B4-BE49-F238E27FC236}">
                <a16:creationId xmlns:a16="http://schemas.microsoft.com/office/drawing/2014/main" id="{3A256994-6245-4A34-9E30-BDC447962468}"/>
              </a:ext>
            </a:extLst>
          </p:cNvPr>
          <p:cNvGrpSpPr/>
          <p:nvPr/>
        </p:nvGrpSpPr>
        <p:grpSpPr>
          <a:xfrm>
            <a:off x="-3437547" y="1434"/>
            <a:ext cx="3201327" cy="4495586"/>
            <a:chOff x="-3437547" y="1434"/>
            <a:chExt cx="3201327" cy="4495586"/>
          </a:xfrm>
        </p:grpSpPr>
        <p:sp>
          <p:nvSpPr>
            <p:cNvPr id="156" name="Rechthoek 155">
              <a:extLst>
                <a:ext uri="{FF2B5EF4-FFF2-40B4-BE49-F238E27FC236}">
                  <a16:creationId xmlns:a16="http://schemas.microsoft.com/office/drawing/2014/main" id="{F601142E-9129-4052-A827-C66CC7FDB071}"/>
                </a:ext>
              </a:extLst>
            </p:cNvPr>
            <p:cNvSpPr/>
            <p:nvPr/>
          </p:nvSpPr>
          <p:spPr>
            <a:xfrm>
              <a:off x="-3419345" y="1434"/>
              <a:ext cx="3176012" cy="191611"/>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80000"/>
                </a:lnSpc>
                <a:spcBef>
                  <a:spcPts val="0"/>
                </a:spcBef>
                <a:spcAft>
                  <a:spcPts val="0"/>
                </a:spcAft>
                <a:buClrTx/>
                <a:buSzTx/>
                <a:buFontTx/>
                <a:buNone/>
                <a:tabLst/>
                <a:defRPr/>
              </a:pPr>
              <a:r>
                <a:rPr kumimoji="0" lang="en-US" sz="1400" b="1" i="0" u="none" strike="noStrike" kern="0" cap="all" spc="0" normalizeH="0" baseline="0" noProof="0">
                  <a:ln>
                    <a:noFill/>
                  </a:ln>
                  <a:solidFill>
                    <a:schemeClr val="accent1"/>
                  </a:solidFill>
                  <a:effectLst/>
                  <a:uLnTx/>
                  <a:uFillTx/>
                  <a:latin typeface="+mj-lt"/>
                  <a:cs typeface="Segoe UI Light" panose="020B0502040204020203" pitchFamily="34" charset="0"/>
                </a:rPr>
                <a:t>Using text levels</a:t>
              </a:r>
            </a:p>
          </p:txBody>
        </p:sp>
        <p:sp>
          <p:nvSpPr>
            <p:cNvPr id="157" name="Ovaal 156">
              <a:extLst>
                <a:ext uri="{FF2B5EF4-FFF2-40B4-BE49-F238E27FC236}">
                  <a16:creationId xmlns:a16="http://schemas.microsoft.com/office/drawing/2014/main" id="{1B136A7D-413B-4F06-B438-79A11D4C5435}"/>
                </a:ext>
              </a:extLst>
            </p:cNvPr>
            <p:cNvSpPr/>
            <p:nvPr/>
          </p:nvSpPr>
          <p:spPr>
            <a:xfrm>
              <a:off x="-3425006" y="1719144"/>
              <a:ext cx="260914" cy="259683"/>
            </a:xfrm>
            <a:prstGeom prst="ellipse">
              <a:avLst/>
            </a:pr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chemeClr val="bg1"/>
                  </a:solidFill>
                  <a:effectLst/>
                  <a:uLnTx/>
                  <a:uFillTx/>
                  <a:latin typeface="+mn-lt"/>
                  <a:cs typeface="Segoe UI Light" panose="020B0502040204020203" pitchFamily="34" charset="0"/>
                </a:rPr>
                <a:t>1</a:t>
              </a:r>
            </a:p>
          </p:txBody>
        </p:sp>
        <p:cxnSp>
          <p:nvCxnSpPr>
            <p:cNvPr id="158" name="Rechte verbindingslijn 157">
              <a:extLst>
                <a:ext uri="{FF2B5EF4-FFF2-40B4-BE49-F238E27FC236}">
                  <a16:creationId xmlns:a16="http://schemas.microsoft.com/office/drawing/2014/main" id="{DB920056-E0F8-4EE6-8ABF-B2E663D0B9D3}"/>
                </a:ext>
              </a:extLst>
            </p:cNvPr>
            <p:cNvCxnSpPr>
              <a:cxnSpLocks/>
            </p:cNvCxnSpPr>
            <p:nvPr/>
          </p:nvCxnSpPr>
          <p:spPr>
            <a:xfrm>
              <a:off x="-3419346" y="243069"/>
              <a:ext cx="3176013" cy="0"/>
            </a:xfrm>
            <a:prstGeom prst="line">
              <a:avLst/>
            </a:prstGeom>
            <a:noFill/>
            <a:ln w="3175" cap="flat" cmpd="sng" algn="ctr">
              <a:solidFill>
                <a:schemeClr val="accent1"/>
              </a:solidFill>
              <a:prstDash val="solid"/>
            </a:ln>
            <a:effectLst/>
          </p:spPr>
        </p:cxnSp>
        <p:grpSp>
          <p:nvGrpSpPr>
            <p:cNvPr id="159" name="Groep 158">
              <a:extLst>
                <a:ext uri="{FF2B5EF4-FFF2-40B4-BE49-F238E27FC236}">
                  <a16:creationId xmlns:a16="http://schemas.microsoft.com/office/drawing/2014/main" id="{E9481396-6D19-400E-AD7E-F3C570664E26}"/>
                </a:ext>
              </a:extLst>
            </p:cNvPr>
            <p:cNvGrpSpPr/>
            <p:nvPr/>
          </p:nvGrpSpPr>
          <p:grpSpPr>
            <a:xfrm>
              <a:off x="-3437547" y="349413"/>
              <a:ext cx="2933825" cy="558875"/>
              <a:chOff x="-3419346" y="368233"/>
              <a:chExt cx="3904920" cy="743862"/>
            </a:xfrm>
          </p:grpSpPr>
          <p:sp>
            <p:nvSpPr>
              <p:cNvPr id="176" name="Rechthoek 175">
                <a:extLst>
                  <a:ext uri="{FF2B5EF4-FFF2-40B4-BE49-F238E27FC236}">
                    <a16:creationId xmlns:a16="http://schemas.microsoft.com/office/drawing/2014/main" id="{47465167-DB08-4BA7-8370-7C72D1F854BD}"/>
                  </a:ext>
                </a:extLst>
              </p:cNvPr>
              <p:cNvSpPr/>
              <p:nvPr/>
            </p:nvSpPr>
            <p:spPr>
              <a:xfrm>
                <a:off x="-3294549" y="368233"/>
                <a:ext cx="432805" cy="244981"/>
              </a:xfrm>
              <a:prstGeom prst="rect">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r>
                  <a:rPr lang="en-US" sz="800" b="0" noProof="0">
                    <a:solidFill>
                      <a:srgbClr val="C00000"/>
                    </a:solidFill>
                    <a:latin typeface="Arial" panose="020B0604020202020204" pitchFamily="34" charset="0"/>
                    <a:cs typeface="Arial" panose="020B0604020202020204" pitchFamily="34" charset="0"/>
                  </a:rPr>
                  <a:t>Home</a:t>
                </a:r>
              </a:p>
            </p:txBody>
          </p:sp>
          <p:cxnSp>
            <p:nvCxnSpPr>
              <p:cNvPr id="177" name="Rechte verbindingslijn 176">
                <a:extLst>
                  <a:ext uri="{FF2B5EF4-FFF2-40B4-BE49-F238E27FC236}">
                    <a16:creationId xmlns:a16="http://schemas.microsoft.com/office/drawing/2014/main" id="{8FEEA261-C9CB-4B4F-9FA0-EA3D263AB163}"/>
                  </a:ext>
                </a:extLst>
              </p:cNvPr>
              <p:cNvCxnSpPr>
                <a:cxnSpLocks/>
              </p:cNvCxnSpPr>
              <p:nvPr/>
            </p:nvCxnSpPr>
            <p:spPr>
              <a:xfrm>
                <a:off x="-2861744" y="613214"/>
                <a:ext cx="137087" cy="0"/>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8" name="Rechte verbindingslijn 177">
                <a:extLst>
                  <a:ext uri="{FF2B5EF4-FFF2-40B4-BE49-F238E27FC236}">
                    <a16:creationId xmlns:a16="http://schemas.microsoft.com/office/drawing/2014/main" id="{01D87791-04A7-44C2-B26A-4E2BF655F51F}"/>
                  </a:ext>
                </a:extLst>
              </p:cNvPr>
              <p:cNvCxnSpPr>
                <a:cxnSpLocks/>
              </p:cNvCxnSpPr>
              <p:nvPr/>
            </p:nvCxnSpPr>
            <p:spPr>
              <a:xfrm>
                <a:off x="-3419346" y="613214"/>
                <a:ext cx="136215" cy="0"/>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79" name="Rechthoek 178">
                <a:extLst>
                  <a:ext uri="{FF2B5EF4-FFF2-40B4-BE49-F238E27FC236}">
                    <a16:creationId xmlns:a16="http://schemas.microsoft.com/office/drawing/2014/main" id="{BF4C9035-E41A-4D13-97A8-381E8D5DE589}"/>
                  </a:ext>
                </a:extLst>
              </p:cNvPr>
              <p:cNvSpPr/>
              <p:nvPr/>
            </p:nvSpPr>
            <p:spPr>
              <a:xfrm>
                <a:off x="-3289012" y="589683"/>
                <a:ext cx="422160" cy="640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a:solidFill>
                    <a:schemeClr val="tx1"/>
                  </a:solidFill>
                </a:endParaRPr>
              </a:p>
            </p:txBody>
          </p:sp>
          <p:grpSp>
            <p:nvGrpSpPr>
              <p:cNvPr id="180" name="Groep 179">
                <a:extLst>
                  <a:ext uri="{FF2B5EF4-FFF2-40B4-BE49-F238E27FC236}">
                    <a16:creationId xmlns:a16="http://schemas.microsoft.com/office/drawing/2014/main" id="{AF7C6D78-4A7A-4F47-A817-3288B7784603}"/>
                  </a:ext>
                </a:extLst>
              </p:cNvPr>
              <p:cNvGrpSpPr/>
              <p:nvPr/>
            </p:nvGrpSpPr>
            <p:grpSpPr>
              <a:xfrm>
                <a:off x="-3002834" y="720303"/>
                <a:ext cx="182598" cy="143759"/>
                <a:chOff x="-3310843" y="700986"/>
                <a:chExt cx="182598" cy="143759"/>
              </a:xfrm>
            </p:grpSpPr>
            <p:grpSp>
              <p:nvGrpSpPr>
                <p:cNvPr id="219" name="Groep 218">
                  <a:extLst>
                    <a:ext uri="{FF2B5EF4-FFF2-40B4-BE49-F238E27FC236}">
                      <a16:creationId xmlns:a16="http://schemas.microsoft.com/office/drawing/2014/main" id="{2C710C41-708E-4BA0-9242-7F4C320C1511}"/>
                    </a:ext>
                  </a:extLst>
                </p:cNvPr>
                <p:cNvGrpSpPr/>
                <p:nvPr/>
              </p:nvGrpSpPr>
              <p:grpSpPr>
                <a:xfrm>
                  <a:off x="-3310843" y="700986"/>
                  <a:ext cx="182598" cy="143759"/>
                  <a:chOff x="-3310843" y="700986"/>
                  <a:chExt cx="182598" cy="143759"/>
                </a:xfrm>
              </p:grpSpPr>
              <p:cxnSp>
                <p:nvCxnSpPr>
                  <p:cNvPr id="223" name="Rechte verbindingslijn 222">
                    <a:extLst>
                      <a:ext uri="{FF2B5EF4-FFF2-40B4-BE49-F238E27FC236}">
                        <a16:creationId xmlns:a16="http://schemas.microsoft.com/office/drawing/2014/main" id="{979A4DA4-DA85-45DF-A672-1EF6DC484D99}"/>
                      </a:ext>
                    </a:extLst>
                  </p:cNvPr>
                  <p:cNvCxnSpPr/>
                  <p:nvPr/>
                </p:nvCxnSpPr>
                <p:spPr>
                  <a:xfrm>
                    <a:off x="-3310843" y="700986"/>
                    <a:ext cx="182598" cy="0"/>
                  </a:xfrm>
                  <a:prstGeom prst="line">
                    <a:avLst/>
                  </a:prstGeom>
                  <a:noFill/>
                  <a:ln w="9525" cap="flat" cmpd="sng" algn="ctr">
                    <a:solidFill>
                      <a:srgbClr val="292929"/>
                    </a:solidFill>
                    <a:prstDash val="solid"/>
                  </a:ln>
                  <a:effectLst/>
                </p:spPr>
              </p:cxnSp>
              <p:cxnSp>
                <p:nvCxnSpPr>
                  <p:cNvPr id="224" name="Rechte verbindingslijn 223">
                    <a:extLst>
                      <a:ext uri="{FF2B5EF4-FFF2-40B4-BE49-F238E27FC236}">
                        <a16:creationId xmlns:a16="http://schemas.microsoft.com/office/drawing/2014/main" id="{ABC832AB-84AB-4CE4-A161-C5CC8138161F}"/>
                      </a:ext>
                    </a:extLst>
                  </p:cNvPr>
                  <p:cNvCxnSpPr/>
                  <p:nvPr/>
                </p:nvCxnSpPr>
                <p:spPr>
                  <a:xfrm>
                    <a:off x="-3310843" y="844745"/>
                    <a:ext cx="182598" cy="0"/>
                  </a:xfrm>
                  <a:prstGeom prst="line">
                    <a:avLst/>
                  </a:prstGeom>
                  <a:noFill/>
                  <a:ln w="9525" cap="flat" cmpd="sng" algn="ctr">
                    <a:solidFill>
                      <a:srgbClr val="292929"/>
                    </a:solidFill>
                    <a:prstDash val="solid"/>
                  </a:ln>
                  <a:effectLst/>
                </p:spPr>
              </p:cxnSp>
              <p:cxnSp>
                <p:nvCxnSpPr>
                  <p:cNvPr id="225" name="Rechte verbindingslijn 224">
                    <a:extLst>
                      <a:ext uri="{FF2B5EF4-FFF2-40B4-BE49-F238E27FC236}">
                        <a16:creationId xmlns:a16="http://schemas.microsoft.com/office/drawing/2014/main" id="{DBAE91A1-2414-4F0D-B751-8B64585D6B50}"/>
                      </a:ext>
                    </a:extLst>
                  </p:cNvPr>
                  <p:cNvCxnSpPr/>
                  <p:nvPr/>
                </p:nvCxnSpPr>
                <p:spPr>
                  <a:xfrm>
                    <a:off x="-3213196" y="808806"/>
                    <a:ext cx="82203" cy="0"/>
                  </a:xfrm>
                  <a:prstGeom prst="line">
                    <a:avLst/>
                  </a:prstGeom>
                  <a:noFill/>
                  <a:ln w="9525" cap="flat" cmpd="sng" algn="ctr">
                    <a:solidFill>
                      <a:srgbClr val="292929"/>
                    </a:solidFill>
                    <a:prstDash val="solid"/>
                  </a:ln>
                  <a:effectLst/>
                </p:spPr>
              </p:cxnSp>
              <p:cxnSp>
                <p:nvCxnSpPr>
                  <p:cNvPr id="226" name="Rechte verbindingslijn 225">
                    <a:extLst>
                      <a:ext uri="{FF2B5EF4-FFF2-40B4-BE49-F238E27FC236}">
                        <a16:creationId xmlns:a16="http://schemas.microsoft.com/office/drawing/2014/main" id="{54925FAE-7D85-4279-B5D7-269CCD94C953}"/>
                      </a:ext>
                    </a:extLst>
                  </p:cNvPr>
                  <p:cNvCxnSpPr/>
                  <p:nvPr/>
                </p:nvCxnSpPr>
                <p:spPr>
                  <a:xfrm>
                    <a:off x="-3213196" y="772866"/>
                    <a:ext cx="82203" cy="0"/>
                  </a:xfrm>
                  <a:prstGeom prst="line">
                    <a:avLst/>
                  </a:prstGeom>
                  <a:noFill/>
                  <a:ln w="9525" cap="flat" cmpd="sng" algn="ctr">
                    <a:solidFill>
                      <a:srgbClr val="292929"/>
                    </a:solidFill>
                    <a:prstDash val="solid"/>
                  </a:ln>
                  <a:effectLst/>
                </p:spPr>
              </p:cxnSp>
              <p:cxnSp>
                <p:nvCxnSpPr>
                  <p:cNvPr id="227" name="Rechte verbindingslijn 226">
                    <a:extLst>
                      <a:ext uri="{FF2B5EF4-FFF2-40B4-BE49-F238E27FC236}">
                        <a16:creationId xmlns:a16="http://schemas.microsoft.com/office/drawing/2014/main" id="{9F23FD6C-AEA3-4278-858C-6A2AD2C639EA}"/>
                      </a:ext>
                    </a:extLst>
                  </p:cNvPr>
                  <p:cNvCxnSpPr/>
                  <p:nvPr/>
                </p:nvCxnSpPr>
                <p:spPr>
                  <a:xfrm>
                    <a:off x="-3213196" y="736926"/>
                    <a:ext cx="82203" cy="0"/>
                  </a:xfrm>
                  <a:prstGeom prst="line">
                    <a:avLst/>
                  </a:prstGeom>
                  <a:noFill/>
                  <a:ln w="9525" cap="flat" cmpd="sng" algn="ctr">
                    <a:solidFill>
                      <a:srgbClr val="292929"/>
                    </a:solidFill>
                    <a:prstDash val="solid"/>
                  </a:ln>
                  <a:effectLst/>
                </p:spPr>
              </p:cxnSp>
            </p:grpSp>
            <p:grpSp>
              <p:nvGrpSpPr>
                <p:cNvPr id="220" name="Groep 219">
                  <a:extLst>
                    <a:ext uri="{FF2B5EF4-FFF2-40B4-BE49-F238E27FC236}">
                      <a16:creationId xmlns:a16="http://schemas.microsoft.com/office/drawing/2014/main" id="{E9BD277B-5584-4850-9D36-750FF2CD8156}"/>
                    </a:ext>
                  </a:extLst>
                </p:cNvPr>
                <p:cNvGrpSpPr/>
                <p:nvPr/>
              </p:nvGrpSpPr>
              <p:grpSpPr>
                <a:xfrm flipH="1">
                  <a:off x="-3310774" y="735854"/>
                  <a:ext cx="88801" cy="72568"/>
                  <a:chOff x="-2091059" y="1395403"/>
                  <a:chExt cx="157316" cy="128558"/>
                </a:xfrm>
              </p:grpSpPr>
              <p:sp>
                <p:nvSpPr>
                  <p:cNvPr id="221" name="Rechthoek 220">
                    <a:extLst>
                      <a:ext uri="{FF2B5EF4-FFF2-40B4-BE49-F238E27FC236}">
                        <a16:creationId xmlns:a16="http://schemas.microsoft.com/office/drawing/2014/main" id="{BFFF1912-3281-4E61-BD81-DC3A96D7295C}"/>
                      </a:ext>
                    </a:extLst>
                  </p:cNvPr>
                  <p:cNvSpPr/>
                  <p:nvPr/>
                </p:nvSpPr>
                <p:spPr>
                  <a:xfrm>
                    <a:off x="-2051585" y="1436824"/>
                    <a:ext cx="117842" cy="45718"/>
                  </a:xfrm>
                  <a:prstGeom prst="rect">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a:solidFill>
                        <a:schemeClr val="tx1"/>
                      </a:solidFill>
                    </a:endParaRPr>
                  </a:p>
                </p:txBody>
              </p:sp>
              <p:sp>
                <p:nvSpPr>
                  <p:cNvPr id="222" name="Pijl: punthaak 221">
                    <a:extLst>
                      <a:ext uri="{FF2B5EF4-FFF2-40B4-BE49-F238E27FC236}">
                        <a16:creationId xmlns:a16="http://schemas.microsoft.com/office/drawing/2014/main" id="{DF6E8775-48D2-4848-AD15-27D25010A1A0}"/>
                      </a:ext>
                    </a:extLst>
                  </p:cNvPr>
                  <p:cNvSpPr/>
                  <p:nvPr/>
                </p:nvSpPr>
                <p:spPr>
                  <a:xfrm flipH="1">
                    <a:off x="-2091059" y="1395403"/>
                    <a:ext cx="128558" cy="128558"/>
                  </a:xfrm>
                  <a:prstGeom prst="chevron">
                    <a:avLst>
                      <a:gd name="adj" fmla="val 47962"/>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a:solidFill>
                        <a:schemeClr val="tx1"/>
                      </a:solidFill>
                    </a:endParaRPr>
                  </a:p>
                </p:txBody>
              </p:sp>
            </p:grpSp>
          </p:grpSp>
          <p:grpSp>
            <p:nvGrpSpPr>
              <p:cNvPr id="181" name="Groep 180">
                <a:extLst>
                  <a:ext uri="{FF2B5EF4-FFF2-40B4-BE49-F238E27FC236}">
                    <a16:creationId xmlns:a16="http://schemas.microsoft.com/office/drawing/2014/main" id="{ED082939-A6FA-4804-9E80-5A7895033ED0}"/>
                  </a:ext>
                </a:extLst>
              </p:cNvPr>
              <p:cNvGrpSpPr/>
              <p:nvPr/>
            </p:nvGrpSpPr>
            <p:grpSpPr>
              <a:xfrm>
                <a:off x="-3326107" y="720303"/>
                <a:ext cx="182598" cy="143759"/>
                <a:chOff x="-3634116" y="700986"/>
                <a:chExt cx="182598" cy="143759"/>
              </a:xfrm>
            </p:grpSpPr>
            <p:grpSp>
              <p:nvGrpSpPr>
                <p:cNvPr id="210" name="Groep 209">
                  <a:extLst>
                    <a:ext uri="{FF2B5EF4-FFF2-40B4-BE49-F238E27FC236}">
                      <a16:creationId xmlns:a16="http://schemas.microsoft.com/office/drawing/2014/main" id="{2150FE59-CCB9-4576-B1A8-DE60C5FDE0AD}"/>
                    </a:ext>
                  </a:extLst>
                </p:cNvPr>
                <p:cNvGrpSpPr/>
                <p:nvPr/>
              </p:nvGrpSpPr>
              <p:grpSpPr>
                <a:xfrm>
                  <a:off x="-3634116" y="700986"/>
                  <a:ext cx="182598" cy="143759"/>
                  <a:chOff x="-3634116" y="700986"/>
                  <a:chExt cx="182598" cy="143759"/>
                </a:xfrm>
              </p:grpSpPr>
              <p:cxnSp>
                <p:nvCxnSpPr>
                  <p:cNvPr id="214" name="Rechte verbindingslijn 213">
                    <a:extLst>
                      <a:ext uri="{FF2B5EF4-FFF2-40B4-BE49-F238E27FC236}">
                        <a16:creationId xmlns:a16="http://schemas.microsoft.com/office/drawing/2014/main" id="{5BF80A03-9171-40D7-B73B-362AD86A1D98}"/>
                      </a:ext>
                    </a:extLst>
                  </p:cNvPr>
                  <p:cNvCxnSpPr/>
                  <p:nvPr/>
                </p:nvCxnSpPr>
                <p:spPr>
                  <a:xfrm>
                    <a:off x="-3634116" y="700986"/>
                    <a:ext cx="182598" cy="0"/>
                  </a:xfrm>
                  <a:prstGeom prst="line">
                    <a:avLst/>
                  </a:prstGeom>
                  <a:noFill/>
                  <a:ln w="9525" cap="flat" cmpd="sng" algn="ctr">
                    <a:solidFill>
                      <a:srgbClr val="292929"/>
                    </a:solidFill>
                    <a:prstDash val="solid"/>
                  </a:ln>
                  <a:effectLst/>
                </p:spPr>
              </p:cxnSp>
              <p:cxnSp>
                <p:nvCxnSpPr>
                  <p:cNvPr id="215" name="Rechte verbindingslijn 214">
                    <a:extLst>
                      <a:ext uri="{FF2B5EF4-FFF2-40B4-BE49-F238E27FC236}">
                        <a16:creationId xmlns:a16="http://schemas.microsoft.com/office/drawing/2014/main" id="{29A25622-8744-4E67-8623-A1A0105FE711}"/>
                      </a:ext>
                    </a:extLst>
                  </p:cNvPr>
                  <p:cNvCxnSpPr/>
                  <p:nvPr/>
                </p:nvCxnSpPr>
                <p:spPr>
                  <a:xfrm>
                    <a:off x="-3634116" y="844745"/>
                    <a:ext cx="182598" cy="0"/>
                  </a:xfrm>
                  <a:prstGeom prst="line">
                    <a:avLst/>
                  </a:prstGeom>
                  <a:noFill/>
                  <a:ln w="9525" cap="flat" cmpd="sng" algn="ctr">
                    <a:solidFill>
                      <a:srgbClr val="292929"/>
                    </a:solidFill>
                    <a:prstDash val="solid"/>
                  </a:ln>
                  <a:effectLst/>
                </p:spPr>
              </p:cxnSp>
              <p:cxnSp>
                <p:nvCxnSpPr>
                  <p:cNvPr id="216" name="Rechte verbindingslijn 215">
                    <a:extLst>
                      <a:ext uri="{FF2B5EF4-FFF2-40B4-BE49-F238E27FC236}">
                        <a16:creationId xmlns:a16="http://schemas.microsoft.com/office/drawing/2014/main" id="{23CFA808-AA70-4854-AEFE-3E9C71279F18}"/>
                      </a:ext>
                    </a:extLst>
                  </p:cNvPr>
                  <p:cNvCxnSpPr/>
                  <p:nvPr/>
                </p:nvCxnSpPr>
                <p:spPr>
                  <a:xfrm>
                    <a:off x="-3536469" y="808806"/>
                    <a:ext cx="82203" cy="0"/>
                  </a:xfrm>
                  <a:prstGeom prst="line">
                    <a:avLst/>
                  </a:prstGeom>
                  <a:noFill/>
                  <a:ln w="9525" cap="flat" cmpd="sng" algn="ctr">
                    <a:solidFill>
                      <a:srgbClr val="292929"/>
                    </a:solidFill>
                    <a:prstDash val="solid"/>
                  </a:ln>
                  <a:effectLst/>
                </p:spPr>
              </p:cxnSp>
              <p:cxnSp>
                <p:nvCxnSpPr>
                  <p:cNvPr id="217" name="Rechte verbindingslijn 216">
                    <a:extLst>
                      <a:ext uri="{FF2B5EF4-FFF2-40B4-BE49-F238E27FC236}">
                        <a16:creationId xmlns:a16="http://schemas.microsoft.com/office/drawing/2014/main" id="{9C9E8257-F789-40B1-B947-3728ADD7B45B}"/>
                      </a:ext>
                    </a:extLst>
                  </p:cNvPr>
                  <p:cNvCxnSpPr/>
                  <p:nvPr/>
                </p:nvCxnSpPr>
                <p:spPr>
                  <a:xfrm>
                    <a:off x="-3536469" y="772866"/>
                    <a:ext cx="82203" cy="0"/>
                  </a:xfrm>
                  <a:prstGeom prst="line">
                    <a:avLst/>
                  </a:prstGeom>
                  <a:noFill/>
                  <a:ln w="9525" cap="flat" cmpd="sng" algn="ctr">
                    <a:solidFill>
                      <a:srgbClr val="292929"/>
                    </a:solidFill>
                    <a:prstDash val="solid"/>
                  </a:ln>
                  <a:effectLst/>
                </p:spPr>
              </p:cxnSp>
              <p:cxnSp>
                <p:nvCxnSpPr>
                  <p:cNvPr id="218" name="Rechte verbindingslijn 217">
                    <a:extLst>
                      <a:ext uri="{FF2B5EF4-FFF2-40B4-BE49-F238E27FC236}">
                        <a16:creationId xmlns:a16="http://schemas.microsoft.com/office/drawing/2014/main" id="{D90C09FC-A004-493B-8A41-4B7D1395F28D}"/>
                      </a:ext>
                    </a:extLst>
                  </p:cNvPr>
                  <p:cNvCxnSpPr/>
                  <p:nvPr/>
                </p:nvCxnSpPr>
                <p:spPr>
                  <a:xfrm>
                    <a:off x="-3536469" y="736926"/>
                    <a:ext cx="82203" cy="0"/>
                  </a:xfrm>
                  <a:prstGeom prst="line">
                    <a:avLst/>
                  </a:prstGeom>
                  <a:noFill/>
                  <a:ln w="9525" cap="flat" cmpd="sng" algn="ctr">
                    <a:solidFill>
                      <a:srgbClr val="292929"/>
                    </a:solidFill>
                    <a:prstDash val="solid"/>
                  </a:ln>
                  <a:effectLst/>
                </p:spPr>
              </p:cxnSp>
            </p:grpSp>
            <p:grpSp>
              <p:nvGrpSpPr>
                <p:cNvPr id="211" name="Groep 210">
                  <a:extLst>
                    <a:ext uri="{FF2B5EF4-FFF2-40B4-BE49-F238E27FC236}">
                      <a16:creationId xmlns:a16="http://schemas.microsoft.com/office/drawing/2014/main" id="{53A8C221-2667-47EA-8A8E-F1CA7C71C18C}"/>
                    </a:ext>
                  </a:extLst>
                </p:cNvPr>
                <p:cNvGrpSpPr/>
                <p:nvPr/>
              </p:nvGrpSpPr>
              <p:grpSpPr>
                <a:xfrm>
                  <a:off x="-3634047" y="735854"/>
                  <a:ext cx="88801" cy="72568"/>
                  <a:chOff x="-2091059" y="1395403"/>
                  <a:chExt cx="157316" cy="128558"/>
                </a:xfrm>
              </p:grpSpPr>
              <p:sp>
                <p:nvSpPr>
                  <p:cNvPr id="212" name="Rechthoek 211">
                    <a:extLst>
                      <a:ext uri="{FF2B5EF4-FFF2-40B4-BE49-F238E27FC236}">
                        <a16:creationId xmlns:a16="http://schemas.microsoft.com/office/drawing/2014/main" id="{E1F676DB-9D7F-485C-8F4D-5A61D0B0FAAE}"/>
                      </a:ext>
                    </a:extLst>
                  </p:cNvPr>
                  <p:cNvSpPr/>
                  <p:nvPr/>
                </p:nvSpPr>
                <p:spPr>
                  <a:xfrm>
                    <a:off x="-2051585" y="1436824"/>
                    <a:ext cx="117842" cy="45718"/>
                  </a:xfrm>
                  <a:prstGeom prst="rect">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a:solidFill>
                        <a:schemeClr val="tx1"/>
                      </a:solidFill>
                    </a:endParaRPr>
                  </a:p>
                </p:txBody>
              </p:sp>
              <p:sp>
                <p:nvSpPr>
                  <p:cNvPr id="213" name="Pijl: punthaak 212">
                    <a:extLst>
                      <a:ext uri="{FF2B5EF4-FFF2-40B4-BE49-F238E27FC236}">
                        <a16:creationId xmlns:a16="http://schemas.microsoft.com/office/drawing/2014/main" id="{C285F5ED-20F7-4F0E-9A6A-673BE5B0B602}"/>
                      </a:ext>
                    </a:extLst>
                  </p:cNvPr>
                  <p:cNvSpPr/>
                  <p:nvPr/>
                </p:nvSpPr>
                <p:spPr>
                  <a:xfrm flipH="1">
                    <a:off x="-2091059" y="1395403"/>
                    <a:ext cx="128558" cy="128558"/>
                  </a:xfrm>
                  <a:prstGeom prst="chevron">
                    <a:avLst>
                      <a:gd name="adj" fmla="val 47962"/>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a:solidFill>
                        <a:schemeClr val="tx1"/>
                      </a:solidFill>
                    </a:endParaRPr>
                  </a:p>
                </p:txBody>
              </p:sp>
            </p:grpSp>
          </p:grpSp>
          <p:cxnSp>
            <p:nvCxnSpPr>
              <p:cNvPr id="182" name="Rechte verbindingslijn 181">
                <a:extLst>
                  <a:ext uri="{FF2B5EF4-FFF2-40B4-BE49-F238E27FC236}">
                    <a16:creationId xmlns:a16="http://schemas.microsoft.com/office/drawing/2014/main" id="{ACF93D50-2543-4292-847C-E6108670EC7B}"/>
                  </a:ext>
                </a:extLst>
              </p:cNvPr>
              <p:cNvCxnSpPr>
                <a:cxnSpLocks/>
              </p:cNvCxnSpPr>
              <p:nvPr/>
            </p:nvCxnSpPr>
            <p:spPr>
              <a:xfrm flipV="1">
                <a:off x="-3136454" y="523622"/>
                <a:ext cx="720437" cy="188422"/>
              </a:xfrm>
              <a:prstGeom prst="line">
                <a:avLst/>
              </a:prstGeom>
              <a:noFill/>
              <a:ln w="19050" cap="rnd" cmpd="sng" algn="ctr">
                <a:solidFill>
                  <a:schemeClr val="accent1"/>
                </a:solidFill>
                <a:prstDash val="solid"/>
                <a:headEnd type="oval"/>
              </a:ln>
              <a:effectLst/>
            </p:spPr>
          </p:cxnSp>
          <p:cxnSp>
            <p:nvCxnSpPr>
              <p:cNvPr id="183" name="Rechte verbindingslijn 182">
                <a:extLst>
                  <a:ext uri="{FF2B5EF4-FFF2-40B4-BE49-F238E27FC236}">
                    <a16:creationId xmlns:a16="http://schemas.microsoft.com/office/drawing/2014/main" id="{89B46E27-2C9C-4AF7-8CA7-FE7FEB0F6472}"/>
                  </a:ext>
                </a:extLst>
              </p:cNvPr>
              <p:cNvCxnSpPr>
                <a:cxnSpLocks/>
              </p:cNvCxnSpPr>
              <p:nvPr/>
            </p:nvCxnSpPr>
            <p:spPr>
              <a:xfrm>
                <a:off x="-2820570" y="712044"/>
                <a:ext cx="399011" cy="238298"/>
              </a:xfrm>
              <a:prstGeom prst="line">
                <a:avLst/>
              </a:prstGeom>
              <a:noFill/>
              <a:ln w="19050" cap="rnd" cmpd="sng" algn="ctr">
                <a:solidFill>
                  <a:schemeClr val="accent1"/>
                </a:solidFill>
                <a:prstDash val="solid"/>
                <a:headEnd type="oval"/>
              </a:ln>
              <a:effectLst/>
            </p:spPr>
          </p:cxnSp>
          <p:grpSp>
            <p:nvGrpSpPr>
              <p:cNvPr id="184" name="Groep 183">
                <a:extLst>
                  <a:ext uri="{FF2B5EF4-FFF2-40B4-BE49-F238E27FC236}">
                    <a16:creationId xmlns:a16="http://schemas.microsoft.com/office/drawing/2014/main" id="{26954928-BDC6-4909-8ABA-C92E9022B716}"/>
                  </a:ext>
                </a:extLst>
              </p:cNvPr>
              <p:cNvGrpSpPr/>
              <p:nvPr/>
            </p:nvGrpSpPr>
            <p:grpSpPr>
              <a:xfrm>
                <a:off x="-2425037" y="370226"/>
                <a:ext cx="357690" cy="330595"/>
                <a:chOff x="-2721817" y="347336"/>
                <a:chExt cx="432805" cy="400021"/>
              </a:xfrm>
            </p:grpSpPr>
            <p:sp>
              <p:nvSpPr>
                <p:cNvPr id="199" name="Rechthoek 198">
                  <a:extLst>
                    <a:ext uri="{FF2B5EF4-FFF2-40B4-BE49-F238E27FC236}">
                      <a16:creationId xmlns:a16="http://schemas.microsoft.com/office/drawing/2014/main" id="{EFFB925A-D8D1-417B-B743-28A29C95DFCD}"/>
                    </a:ext>
                  </a:extLst>
                </p:cNvPr>
                <p:cNvSpPr/>
                <p:nvPr/>
              </p:nvSpPr>
              <p:spPr>
                <a:xfrm>
                  <a:off x="-2721817" y="347336"/>
                  <a:ext cx="432805" cy="400021"/>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en-US" sz="1050" b="0" noProof="0">
                    <a:solidFill>
                      <a:srgbClr val="FF0000"/>
                    </a:solidFill>
                    <a:latin typeface="Arial" panose="020B0604020202020204" pitchFamily="34" charset="0"/>
                    <a:cs typeface="Arial" panose="020B0604020202020204" pitchFamily="34" charset="0"/>
                  </a:endParaRPr>
                </a:p>
              </p:txBody>
            </p:sp>
            <p:grpSp>
              <p:nvGrpSpPr>
                <p:cNvPr id="200" name="Groep 199">
                  <a:extLst>
                    <a:ext uri="{FF2B5EF4-FFF2-40B4-BE49-F238E27FC236}">
                      <a16:creationId xmlns:a16="http://schemas.microsoft.com/office/drawing/2014/main" id="{3FC92AB8-6660-452F-AB03-0DD7FD5EDE45}"/>
                    </a:ext>
                  </a:extLst>
                </p:cNvPr>
                <p:cNvGrpSpPr/>
                <p:nvPr/>
              </p:nvGrpSpPr>
              <p:grpSpPr>
                <a:xfrm>
                  <a:off x="-2652453" y="431583"/>
                  <a:ext cx="294076" cy="231526"/>
                  <a:chOff x="-3634116" y="700986"/>
                  <a:chExt cx="182598" cy="143759"/>
                </a:xfrm>
              </p:grpSpPr>
              <p:grpSp>
                <p:nvGrpSpPr>
                  <p:cNvPr id="201" name="Groep 200">
                    <a:extLst>
                      <a:ext uri="{FF2B5EF4-FFF2-40B4-BE49-F238E27FC236}">
                        <a16:creationId xmlns:a16="http://schemas.microsoft.com/office/drawing/2014/main" id="{2074EAD6-138F-4C31-ADE1-90417845E450}"/>
                      </a:ext>
                    </a:extLst>
                  </p:cNvPr>
                  <p:cNvGrpSpPr/>
                  <p:nvPr/>
                </p:nvGrpSpPr>
                <p:grpSpPr>
                  <a:xfrm>
                    <a:off x="-3634116" y="700986"/>
                    <a:ext cx="182598" cy="143759"/>
                    <a:chOff x="-3634116" y="700986"/>
                    <a:chExt cx="182598" cy="143759"/>
                  </a:xfrm>
                </p:grpSpPr>
                <p:cxnSp>
                  <p:nvCxnSpPr>
                    <p:cNvPr id="205" name="Rechte verbindingslijn 204">
                      <a:extLst>
                        <a:ext uri="{FF2B5EF4-FFF2-40B4-BE49-F238E27FC236}">
                          <a16:creationId xmlns:a16="http://schemas.microsoft.com/office/drawing/2014/main" id="{639638E7-ECE5-4C3A-B856-BABAE75D794A}"/>
                        </a:ext>
                      </a:extLst>
                    </p:cNvPr>
                    <p:cNvCxnSpPr/>
                    <p:nvPr/>
                  </p:nvCxnSpPr>
                  <p:spPr>
                    <a:xfrm>
                      <a:off x="-3634116" y="700986"/>
                      <a:ext cx="182598" cy="0"/>
                    </a:xfrm>
                    <a:prstGeom prst="line">
                      <a:avLst/>
                    </a:prstGeom>
                    <a:noFill/>
                    <a:ln w="19050" cap="flat" cmpd="sng" algn="ctr">
                      <a:solidFill>
                        <a:srgbClr val="292929"/>
                      </a:solidFill>
                      <a:prstDash val="solid"/>
                    </a:ln>
                    <a:effectLst/>
                  </p:spPr>
                </p:cxnSp>
                <p:cxnSp>
                  <p:nvCxnSpPr>
                    <p:cNvPr id="206" name="Rechte verbindingslijn 205">
                      <a:extLst>
                        <a:ext uri="{FF2B5EF4-FFF2-40B4-BE49-F238E27FC236}">
                          <a16:creationId xmlns:a16="http://schemas.microsoft.com/office/drawing/2014/main" id="{778F5E41-184C-4330-A192-F26520D8C40D}"/>
                        </a:ext>
                      </a:extLst>
                    </p:cNvPr>
                    <p:cNvCxnSpPr/>
                    <p:nvPr/>
                  </p:nvCxnSpPr>
                  <p:spPr>
                    <a:xfrm>
                      <a:off x="-3634116" y="844745"/>
                      <a:ext cx="182598" cy="0"/>
                    </a:xfrm>
                    <a:prstGeom prst="line">
                      <a:avLst/>
                    </a:prstGeom>
                    <a:noFill/>
                    <a:ln w="19050" cap="flat" cmpd="sng" algn="ctr">
                      <a:solidFill>
                        <a:srgbClr val="292929"/>
                      </a:solidFill>
                      <a:prstDash val="solid"/>
                    </a:ln>
                    <a:effectLst/>
                  </p:spPr>
                </p:cxnSp>
                <p:cxnSp>
                  <p:nvCxnSpPr>
                    <p:cNvPr id="207" name="Rechte verbindingslijn 206">
                      <a:extLst>
                        <a:ext uri="{FF2B5EF4-FFF2-40B4-BE49-F238E27FC236}">
                          <a16:creationId xmlns:a16="http://schemas.microsoft.com/office/drawing/2014/main" id="{7E6D8455-783F-4C82-A6FA-8550FDEA974E}"/>
                        </a:ext>
                      </a:extLst>
                    </p:cNvPr>
                    <p:cNvCxnSpPr/>
                    <p:nvPr/>
                  </p:nvCxnSpPr>
                  <p:spPr>
                    <a:xfrm>
                      <a:off x="-3536469" y="808806"/>
                      <a:ext cx="82203" cy="0"/>
                    </a:xfrm>
                    <a:prstGeom prst="line">
                      <a:avLst/>
                    </a:prstGeom>
                    <a:noFill/>
                    <a:ln w="19050" cap="flat" cmpd="sng" algn="ctr">
                      <a:solidFill>
                        <a:srgbClr val="292929"/>
                      </a:solidFill>
                      <a:prstDash val="solid"/>
                    </a:ln>
                    <a:effectLst/>
                  </p:spPr>
                </p:cxnSp>
                <p:cxnSp>
                  <p:nvCxnSpPr>
                    <p:cNvPr id="208" name="Rechte verbindingslijn 207">
                      <a:extLst>
                        <a:ext uri="{FF2B5EF4-FFF2-40B4-BE49-F238E27FC236}">
                          <a16:creationId xmlns:a16="http://schemas.microsoft.com/office/drawing/2014/main" id="{C3F6C421-C184-4DDC-993F-63897A2B4524}"/>
                        </a:ext>
                      </a:extLst>
                    </p:cNvPr>
                    <p:cNvCxnSpPr/>
                    <p:nvPr/>
                  </p:nvCxnSpPr>
                  <p:spPr>
                    <a:xfrm>
                      <a:off x="-3536469" y="772866"/>
                      <a:ext cx="82203" cy="0"/>
                    </a:xfrm>
                    <a:prstGeom prst="line">
                      <a:avLst/>
                    </a:prstGeom>
                    <a:noFill/>
                    <a:ln w="19050" cap="flat" cmpd="sng" algn="ctr">
                      <a:solidFill>
                        <a:srgbClr val="292929"/>
                      </a:solidFill>
                      <a:prstDash val="solid"/>
                    </a:ln>
                    <a:effectLst/>
                  </p:spPr>
                </p:cxnSp>
                <p:cxnSp>
                  <p:nvCxnSpPr>
                    <p:cNvPr id="209" name="Rechte verbindingslijn 208">
                      <a:extLst>
                        <a:ext uri="{FF2B5EF4-FFF2-40B4-BE49-F238E27FC236}">
                          <a16:creationId xmlns:a16="http://schemas.microsoft.com/office/drawing/2014/main" id="{D229B215-E052-4CC9-ABC9-DA7D32A997A2}"/>
                        </a:ext>
                      </a:extLst>
                    </p:cNvPr>
                    <p:cNvCxnSpPr/>
                    <p:nvPr/>
                  </p:nvCxnSpPr>
                  <p:spPr>
                    <a:xfrm>
                      <a:off x="-3536469" y="736926"/>
                      <a:ext cx="82203" cy="0"/>
                    </a:xfrm>
                    <a:prstGeom prst="line">
                      <a:avLst/>
                    </a:prstGeom>
                    <a:noFill/>
                    <a:ln w="19050" cap="flat" cmpd="sng" algn="ctr">
                      <a:solidFill>
                        <a:srgbClr val="292929"/>
                      </a:solidFill>
                      <a:prstDash val="solid"/>
                    </a:ln>
                    <a:effectLst/>
                  </p:spPr>
                </p:cxnSp>
              </p:grpSp>
              <p:grpSp>
                <p:nvGrpSpPr>
                  <p:cNvPr id="202" name="Groep 201">
                    <a:extLst>
                      <a:ext uri="{FF2B5EF4-FFF2-40B4-BE49-F238E27FC236}">
                        <a16:creationId xmlns:a16="http://schemas.microsoft.com/office/drawing/2014/main" id="{ED6F1E9C-E27E-46D3-934D-58C46100FFBC}"/>
                      </a:ext>
                    </a:extLst>
                  </p:cNvPr>
                  <p:cNvGrpSpPr/>
                  <p:nvPr/>
                </p:nvGrpSpPr>
                <p:grpSpPr>
                  <a:xfrm>
                    <a:off x="-3634047" y="735854"/>
                    <a:ext cx="88801" cy="72568"/>
                    <a:chOff x="-2091059" y="1395403"/>
                    <a:chExt cx="157316" cy="128558"/>
                  </a:xfrm>
                </p:grpSpPr>
                <p:sp>
                  <p:nvSpPr>
                    <p:cNvPr id="203" name="Rechthoek 202">
                      <a:extLst>
                        <a:ext uri="{FF2B5EF4-FFF2-40B4-BE49-F238E27FC236}">
                          <a16:creationId xmlns:a16="http://schemas.microsoft.com/office/drawing/2014/main" id="{B511E789-DAE3-47EB-B6AA-60F4506C6CE4}"/>
                        </a:ext>
                      </a:extLst>
                    </p:cNvPr>
                    <p:cNvSpPr/>
                    <p:nvPr/>
                  </p:nvSpPr>
                  <p:spPr>
                    <a:xfrm>
                      <a:off x="-2051585" y="1436824"/>
                      <a:ext cx="117842" cy="45718"/>
                    </a:xfrm>
                    <a:prstGeom prst="rect">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a:solidFill>
                          <a:schemeClr val="tx1"/>
                        </a:solidFill>
                      </a:endParaRPr>
                    </a:p>
                  </p:txBody>
                </p:sp>
                <p:sp>
                  <p:nvSpPr>
                    <p:cNvPr id="204" name="Pijl: punthaak 203">
                      <a:extLst>
                        <a:ext uri="{FF2B5EF4-FFF2-40B4-BE49-F238E27FC236}">
                          <a16:creationId xmlns:a16="http://schemas.microsoft.com/office/drawing/2014/main" id="{77B71F9E-A2D5-48AA-BF70-613DF91703AC}"/>
                        </a:ext>
                      </a:extLst>
                    </p:cNvPr>
                    <p:cNvSpPr/>
                    <p:nvPr/>
                  </p:nvSpPr>
                  <p:spPr>
                    <a:xfrm flipH="1">
                      <a:off x="-2091059" y="1395403"/>
                      <a:ext cx="128558" cy="128558"/>
                    </a:xfrm>
                    <a:prstGeom prst="chevron">
                      <a:avLst>
                        <a:gd name="adj" fmla="val 47962"/>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a:solidFill>
                          <a:schemeClr val="tx1"/>
                        </a:solidFill>
                      </a:endParaRPr>
                    </a:p>
                  </p:txBody>
                </p:sp>
              </p:grpSp>
            </p:grpSp>
          </p:grpSp>
          <p:grpSp>
            <p:nvGrpSpPr>
              <p:cNvPr id="185" name="Groep 184">
                <a:extLst>
                  <a:ext uri="{FF2B5EF4-FFF2-40B4-BE49-F238E27FC236}">
                    <a16:creationId xmlns:a16="http://schemas.microsoft.com/office/drawing/2014/main" id="{EA45695F-3928-42F4-B960-A513519FA07E}"/>
                  </a:ext>
                </a:extLst>
              </p:cNvPr>
              <p:cNvGrpSpPr/>
              <p:nvPr/>
            </p:nvGrpSpPr>
            <p:grpSpPr>
              <a:xfrm>
                <a:off x="-2425037" y="781500"/>
                <a:ext cx="357690" cy="330595"/>
                <a:chOff x="-2721817" y="782525"/>
                <a:chExt cx="432805" cy="400021"/>
              </a:xfrm>
            </p:grpSpPr>
            <p:sp>
              <p:nvSpPr>
                <p:cNvPr id="188" name="Rechthoek 187">
                  <a:extLst>
                    <a:ext uri="{FF2B5EF4-FFF2-40B4-BE49-F238E27FC236}">
                      <a16:creationId xmlns:a16="http://schemas.microsoft.com/office/drawing/2014/main" id="{8BA47F84-EDE6-4BEA-A600-AF3160FA3275}"/>
                    </a:ext>
                  </a:extLst>
                </p:cNvPr>
                <p:cNvSpPr/>
                <p:nvPr/>
              </p:nvSpPr>
              <p:spPr>
                <a:xfrm>
                  <a:off x="-2721817" y="782525"/>
                  <a:ext cx="432805" cy="400021"/>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en-US" sz="1050" b="0" noProof="0">
                    <a:solidFill>
                      <a:srgbClr val="FF0000"/>
                    </a:solidFill>
                    <a:latin typeface="Arial" panose="020B0604020202020204" pitchFamily="34" charset="0"/>
                    <a:cs typeface="Arial" panose="020B0604020202020204" pitchFamily="34" charset="0"/>
                  </a:endParaRPr>
                </a:p>
              </p:txBody>
            </p:sp>
            <p:grpSp>
              <p:nvGrpSpPr>
                <p:cNvPr id="189" name="Groep 188">
                  <a:extLst>
                    <a:ext uri="{FF2B5EF4-FFF2-40B4-BE49-F238E27FC236}">
                      <a16:creationId xmlns:a16="http://schemas.microsoft.com/office/drawing/2014/main" id="{30FC083B-0912-4C04-8ADD-D0A5F3456FD9}"/>
                    </a:ext>
                  </a:extLst>
                </p:cNvPr>
                <p:cNvGrpSpPr/>
                <p:nvPr/>
              </p:nvGrpSpPr>
              <p:grpSpPr>
                <a:xfrm>
                  <a:off x="-2652453" y="866772"/>
                  <a:ext cx="294076" cy="231526"/>
                  <a:chOff x="-3310843" y="700986"/>
                  <a:chExt cx="182598" cy="143759"/>
                </a:xfrm>
              </p:grpSpPr>
              <p:grpSp>
                <p:nvGrpSpPr>
                  <p:cNvPr id="190" name="Groep 189">
                    <a:extLst>
                      <a:ext uri="{FF2B5EF4-FFF2-40B4-BE49-F238E27FC236}">
                        <a16:creationId xmlns:a16="http://schemas.microsoft.com/office/drawing/2014/main" id="{41716698-6536-4557-B002-A88FF99AD40D}"/>
                      </a:ext>
                    </a:extLst>
                  </p:cNvPr>
                  <p:cNvGrpSpPr/>
                  <p:nvPr/>
                </p:nvGrpSpPr>
                <p:grpSpPr>
                  <a:xfrm>
                    <a:off x="-3310843" y="700986"/>
                    <a:ext cx="182598" cy="143759"/>
                    <a:chOff x="-3310843" y="700986"/>
                    <a:chExt cx="182598" cy="143759"/>
                  </a:xfrm>
                </p:grpSpPr>
                <p:cxnSp>
                  <p:nvCxnSpPr>
                    <p:cNvPr id="194" name="Rechte verbindingslijn 193">
                      <a:extLst>
                        <a:ext uri="{FF2B5EF4-FFF2-40B4-BE49-F238E27FC236}">
                          <a16:creationId xmlns:a16="http://schemas.microsoft.com/office/drawing/2014/main" id="{A13BBEE5-2F68-4E16-BE67-3B373973E478}"/>
                        </a:ext>
                      </a:extLst>
                    </p:cNvPr>
                    <p:cNvCxnSpPr/>
                    <p:nvPr/>
                  </p:nvCxnSpPr>
                  <p:spPr>
                    <a:xfrm>
                      <a:off x="-3310843" y="700986"/>
                      <a:ext cx="182598" cy="0"/>
                    </a:xfrm>
                    <a:prstGeom prst="line">
                      <a:avLst/>
                    </a:prstGeom>
                    <a:noFill/>
                    <a:ln w="19050" cap="flat" cmpd="sng" algn="ctr">
                      <a:solidFill>
                        <a:srgbClr val="292929"/>
                      </a:solidFill>
                      <a:prstDash val="solid"/>
                    </a:ln>
                    <a:effectLst/>
                  </p:spPr>
                </p:cxnSp>
                <p:cxnSp>
                  <p:nvCxnSpPr>
                    <p:cNvPr id="195" name="Rechte verbindingslijn 194">
                      <a:extLst>
                        <a:ext uri="{FF2B5EF4-FFF2-40B4-BE49-F238E27FC236}">
                          <a16:creationId xmlns:a16="http://schemas.microsoft.com/office/drawing/2014/main" id="{37334823-A834-41D5-98E0-3A84622F2D40}"/>
                        </a:ext>
                      </a:extLst>
                    </p:cNvPr>
                    <p:cNvCxnSpPr/>
                    <p:nvPr/>
                  </p:nvCxnSpPr>
                  <p:spPr>
                    <a:xfrm>
                      <a:off x="-3310843" y="844745"/>
                      <a:ext cx="182598" cy="0"/>
                    </a:xfrm>
                    <a:prstGeom prst="line">
                      <a:avLst/>
                    </a:prstGeom>
                    <a:noFill/>
                    <a:ln w="19050" cap="flat" cmpd="sng" algn="ctr">
                      <a:solidFill>
                        <a:srgbClr val="292929"/>
                      </a:solidFill>
                      <a:prstDash val="solid"/>
                    </a:ln>
                    <a:effectLst/>
                  </p:spPr>
                </p:cxnSp>
                <p:cxnSp>
                  <p:nvCxnSpPr>
                    <p:cNvPr id="196" name="Rechte verbindingslijn 195">
                      <a:extLst>
                        <a:ext uri="{FF2B5EF4-FFF2-40B4-BE49-F238E27FC236}">
                          <a16:creationId xmlns:a16="http://schemas.microsoft.com/office/drawing/2014/main" id="{D1DB5D64-714B-4326-BB61-F0A98A706180}"/>
                        </a:ext>
                      </a:extLst>
                    </p:cNvPr>
                    <p:cNvCxnSpPr/>
                    <p:nvPr/>
                  </p:nvCxnSpPr>
                  <p:spPr>
                    <a:xfrm>
                      <a:off x="-3213196" y="808806"/>
                      <a:ext cx="82203" cy="0"/>
                    </a:xfrm>
                    <a:prstGeom prst="line">
                      <a:avLst/>
                    </a:prstGeom>
                    <a:noFill/>
                    <a:ln w="19050" cap="flat" cmpd="sng" algn="ctr">
                      <a:solidFill>
                        <a:srgbClr val="292929"/>
                      </a:solidFill>
                      <a:prstDash val="solid"/>
                    </a:ln>
                    <a:effectLst/>
                  </p:spPr>
                </p:cxnSp>
                <p:cxnSp>
                  <p:nvCxnSpPr>
                    <p:cNvPr id="197" name="Rechte verbindingslijn 196">
                      <a:extLst>
                        <a:ext uri="{FF2B5EF4-FFF2-40B4-BE49-F238E27FC236}">
                          <a16:creationId xmlns:a16="http://schemas.microsoft.com/office/drawing/2014/main" id="{D069233E-CFEF-4E1D-8CEB-5ED70A82DA1E}"/>
                        </a:ext>
                      </a:extLst>
                    </p:cNvPr>
                    <p:cNvCxnSpPr/>
                    <p:nvPr/>
                  </p:nvCxnSpPr>
                  <p:spPr>
                    <a:xfrm>
                      <a:off x="-3213196" y="772866"/>
                      <a:ext cx="82203" cy="0"/>
                    </a:xfrm>
                    <a:prstGeom prst="line">
                      <a:avLst/>
                    </a:prstGeom>
                    <a:noFill/>
                    <a:ln w="19050" cap="flat" cmpd="sng" algn="ctr">
                      <a:solidFill>
                        <a:srgbClr val="292929"/>
                      </a:solidFill>
                      <a:prstDash val="solid"/>
                    </a:ln>
                    <a:effectLst/>
                  </p:spPr>
                </p:cxnSp>
                <p:cxnSp>
                  <p:nvCxnSpPr>
                    <p:cNvPr id="198" name="Rechte verbindingslijn 197">
                      <a:extLst>
                        <a:ext uri="{FF2B5EF4-FFF2-40B4-BE49-F238E27FC236}">
                          <a16:creationId xmlns:a16="http://schemas.microsoft.com/office/drawing/2014/main" id="{4A0E3DB6-E73F-4A12-A99B-D1016A1BD4A7}"/>
                        </a:ext>
                      </a:extLst>
                    </p:cNvPr>
                    <p:cNvCxnSpPr/>
                    <p:nvPr/>
                  </p:nvCxnSpPr>
                  <p:spPr>
                    <a:xfrm>
                      <a:off x="-3213196" y="736926"/>
                      <a:ext cx="82203" cy="0"/>
                    </a:xfrm>
                    <a:prstGeom prst="line">
                      <a:avLst/>
                    </a:prstGeom>
                    <a:noFill/>
                    <a:ln w="19050" cap="flat" cmpd="sng" algn="ctr">
                      <a:solidFill>
                        <a:srgbClr val="292929"/>
                      </a:solidFill>
                      <a:prstDash val="solid"/>
                    </a:ln>
                    <a:effectLst/>
                  </p:spPr>
                </p:cxnSp>
              </p:grpSp>
              <p:grpSp>
                <p:nvGrpSpPr>
                  <p:cNvPr id="191" name="Groep 190">
                    <a:extLst>
                      <a:ext uri="{FF2B5EF4-FFF2-40B4-BE49-F238E27FC236}">
                        <a16:creationId xmlns:a16="http://schemas.microsoft.com/office/drawing/2014/main" id="{B4F00650-7A04-4F8E-85C0-2A356AADA42E}"/>
                      </a:ext>
                    </a:extLst>
                  </p:cNvPr>
                  <p:cNvGrpSpPr/>
                  <p:nvPr/>
                </p:nvGrpSpPr>
                <p:grpSpPr>
                  <a:xfrm flipH="1">
                    <a:off x="-3310774" y="735854"/>
                    <a:ext cx="88801" cy="72568"/>
                    <a:chOff x="-2091059" y="1395403"/>
                    <a:chExt cx="157316" cy="128558"/>
                  </a:xfrm>
                </p:grpSpPr>
                <p:sp>
                  <p:nvSpPr>
                    <p:cNvPr id="192" name="Rechthoek 191">
                      <a:extLst>
                        <a:ext uri="{FF2B5EF4-FFF2-40B4-BE49-F238E27FC236}">
                          <a16:creationId xmlns:a16="http://schemas.microsoft.com/office/drawing/2014/main" id="{0B47B669-86EB-4B5C-B557-6A3816C6AD96}"/>
                        </a:ext>
                      </a:extLst>
                    </p:cNvPr>
                    <p:cNvSpPr/>
                    <p:nvPr/>
                  </p:nvSpPr>
                  <p:spPr>
                    <a:xfrm>
                      <a:off x="-2051585" y="1436824"/>
                      <a:ext cx="117842" cy="45718"/>
                    </a:xfrm>
                    <a:prstGeom prst="rect">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a:solidFill>
                          <a:schemeClr val="tx1"/>
                        </a:solidFill>
                      </a:endParaRPr>
                    </a:p>
                  </p:txBody>
                </p:sp>
                <p:sp>
                  <p:nvSpPr>
                    <p:cNvPr id="193" name="Pijl: punthaak 192">
                      <a:extLst>
                        <a:ext uri="{FF2B5EF4-FFF2-40B4-BE49-F238E27FC236}">
                          <a16:creationId xmlns:a16="http://schemas.microsoft.com/office/drawing/2014/main" id="{C76CF69B-811A-430B-AD0E-B0EE981BD5E5}"/>
                        </a:ext>
                      </a:extLst>
                    </p:cNvPr>
                    <p:cNvSpPr/>
                    <p:nvPr/>
                  </p:nvSpPr>
                  <p:spPr>
                    <a:xfrm flipH="1">
                      <a:off x="-2091059" y="1395403"/>
                      <a:ext cx="128558" cy="128558"/>
                    </a:xfrm>
                    <a:prstGeom prst="chevron">
                      <a:avLst>
                        <a:gd name="adj" fmla="val 47962"/>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a:solidFill>
                          <a:schemeClr val="tx1"/>
                        </a:solidFill>
                      </a:endParaRPr>
                    </a:p>
                  </p:txBody>
                </p:sp>
              </p:grpSp>
            </p:grpSp>
          </p:grpSp>
          <p:sp>
            <p:nvSpPr>
              <p:cNvPr id="186" name="Rechthoek 185">
                <a:extLst>
                  <a:ext uri="{FF2B5EF4-FFF2-40B4-BE49-F238E27FC236}">
                    <a16:creationId xmlns:a16="http://schemas.microsoft.com/office/drawing/2014/main" id="{938A9667-8DD4-40AE-AA78-7CDB47CD5E02}"/>
                  </a:ext>
                </a:extLst>
              </p:cNvPr>
              <p:cNvSpPr/>
              <p:nvPr/>
            </p:nvSpPr>
            <p:spPr>
              <a:xfrm>
                <a:off x="-1950057" y="439449"/>
                <a:ext cx="2435631" cy="198066"/>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US" sz="1100" b="0" i="0" u="none" strike="noStrike" kern="0" cap="none" spc="0" normalizeH="0" baseline="0" noProof="0">
                    <a:ln>
                      <a:noFill/>
                    </a:ln>
                    <a:solidFill>
                      <a:srgbClr val="000000"/>
                    </a:solidFill>
                    <a:effectLst/>
                    <a:uLnTx/>
                    <a:uFillTx/>
                    <a:latin typeface="+mn-lt"/>
                    <a:cs typeface="Segoe UI Light" panose="020B0502040204020203" pitchFamily="34" charset="0"/>
                  </a:rPr>
                  <a:t>Text level up</a:t>
                </a:r>
              </a:p>
            </p:txBody>
          </p:sp>
          <p:sp>
            <p:nvSpPr>
              <p:cNvPr id="187" name="Rechthoek 186">
                <a:extLst>
                  <a:ext uri="{FF2B5EF4-FFF2-40B4-BE49-F238E27FC236}">
                    <a16:creationId xmlns:a16="http://schemas.microsoft.com/office/drawing/2014/main" id="{B7B625AB-A6C7-4E23-B857-FB738DB3288F}"/>
                  </a:ext>
                </a:extLst>
              </p:cNvPr>
              <p:cNvSpPr/>
              <p:nvPr/>
            </p:nvSpPr>
            <p:spPr>
              <a:xfrm>
                <a:off x="-1950057" y="848575"/>
                <a:ext cx="2213551" cy="186424"/>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US" sz="1100" b="0" i="0" u="none" strike="noStrike" kern="0" cap="none" spc="0" normalizeH="0" baseline="0" noProof="0">
                    <a:ln>
                      <a:noFill/>
                    </a:ln>
                    <a:solidFill>
                      <a:srgbClr val="000000"/>
                    </a:solidFill>
                    <a:effectLst/>
                    <a:uLnTx/>
                    <a:uFillTx/>
                    <a:latin typeface="+mn-lt"/>
                    <a:cs typeface="Segoe UI Light" panose="020B0502040204020203" pitchFamily="34" charset="0"/>
                  </a:rPr>
                  <a:t>Text level down</a:t>
                </a:r>
              </a:p>
            </p:txBody>
          </p:sp>
        </p:grpSp>
        <p:cxnSp>
          <p:nvCxnSpPr>
            <p:cNvPr id="160" name="Rechte verbindingslijn 159">
              <a:extLst>
                <a:ext uri="{FF2B5EF4-FFF2-40B4-BE49-F238E27FC236}">
                  <a16:creationId xmlns:a16="http://schemas.microsoft.com/office/drawing/2014/main" id="{EF28659F-B6A1-45C5-B11C-232A46A7A158}"/>
                </a:ext>
              </a:extLst>
            </p:cNvPr>
            <p:cNvCxnSpPr>
              <a:cxnSpLocks/>
            </p:cNvCxnSpPr>
            <p:nvPr/>
          </p:nvCxnSpPr>
          <p:spPr>
            <a:xfrm>
              <a:off x="-3419346" y="1020931"/>
              <a:ext cx="3176013" cy="0"/>
            </a:xfrm>
            <a:prstGeom prst="line">
              <a:avLst/>
            </a:prstGeom>
            <a:noFill/>
            <a:ln w="3175" cap="flat" cmpd="sng" algn="ctr">
              <a:solidFill>
                <a:schemeClr val="accent1"/>
              </a:solidFill>
              <a:prstDash val="solid"/>
            </a:ln>
            <a:effectLst/>
          </p:spPr>
        </p:cxnSp>
        <p:sp>
          <p:nvSpPr>
            <p:cNvPr id="161" name="Rechthoek 160">
              <a:extLst>
                <a:ext uri="{FF2B5EF4-FFF2-40B4-BE49-F238E27FC236}">
                  <a16:creationId xmlns:a16="http://schemas.microsoft.com/office/drawing/2014/main" id="{4C81EFBF-7E4C-402A-AC2A-FB775B8A3E0B}"/>
                </a:ext>
              </a:extLst>
            </p:cNvPr>
            <p:cNvSpPr/>
            <p:nvPr/>
          </p:nvSpPr>
          <p:spPr>
            <a:xfrm>
              <a:off x="-3059324" y="1719143"/>
              <a:ext cx="2823104" cy="255963"/>
            </a:xfrm>
            <a:prstGeom prst="rect">
              <a:avLst/>
            </a:prstGeom>
            <a:noFill/>
            <a:ln w="25400" cap="flat" cmpd="sng" algn="ctr">
              <a:noFill/>
              <a:prstDash val="solid"/>
            </a:ln>
            <a:effectLst/>
          </p:spPr>
          <p:txBody>
            <a:bodyPr lIns="0" tIns="0" rIns="0" bIns="0" rtlCol="0" anchor="ctr"/>
            <a:lstStyle/>
            <a:p>
              <a:pPr marL="171450" marR="0" lvl="0" indent="-171450" defTabSz="914400" eaLnBrk="1" fontAlgn="auto" latinLnBrk="0" hangingPunct="1">
                <a:lnSpc>
                  <a:spcPct val="90000"/>
                </a:lnSpc>
                <a:spcBef>
                  <a:spcPts val="600"/>
                </a:spcBef>
                <a:spcAft>
                  <a:spcPts val="600"/>
                </a:spcAft>
                <a:buClr>
                  <a:schemeClr val="accent1"/>
                </a:buClr>
                <a:buSzTx/>
                <a:buFont typeface="Arial" panose="020B0604020202020204" pitchFamily="34" charset="0"/>
                <a:buChar char="•"/>
                <a:tabLst/>
                <a:defRPr/>
              </a:pPr>
              <a:r>
                <a:rPr kumimoji="0" lang="en-US" sz="1100" b="0" i="0" u="none" strike="noStrike" kern="0" cap="none" spc="0" normalizeH="0" baseline="0" noProof="0">
                  <a:ln>
                    <a:noFill/>
                  </a:ln>
                  <a:solidFill>
                    <a:schemeClr val="tx2">
                      <a:lumMod val="50000"/>
                    </a:schemeClr>
                  </a:solidFill>
                  <a:effectLst/>
                  <a:uLnTx/>
                  <a:uFillTx/>
                  <a:latin typeface="+mn-lt"/>
                  <a:cs typeface="Segoe UI Light" panose="020B0502040204020203" pitchFamily="34" charset="0"/>
                </a:rPr>
                <a:t>Bullet</a:t>
              </a:r>
            </a:p>
          </p:txBody>
        </p:sp>
        <p:sp>
          <p:nvSpPr>
            <p:cNvPr id="162" name="Ovaal 161">
              <a:extLst>
                <a:ext uri="{FF2B5EF4-FFF2-40B4-BE49-F238E27FC236}">
                  <a16:creationId xmlns:a16="http://schemas.microsoft.com/office/drawing/2014/main" id="{233EF6D1-971B-42F5-88DB-42C5F540D853}"/>
                </a:ext>
              </a:extLst>
            </p:cNvPr>
            <p:cNvSpPr/>
            <p:nvPr/>
          </p:nvSpPr>
          <p:spPr>
            <a:xfrm>
              <a:off x="-3425006" y="2091065"/>
              <a:ext cx="260914" cy="259683"/>
            </a:xfrm>
            <a:prstGeom prst="ellipse">
              <a:avLst/>
            </a:pr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chemeClr val="bg1"/>
                  </a:solidFill>
                  <a:effectLst/>
                  <a:uLnTx/>
                  <a:uFillTx/>
                  <a:latin typeface="+mn-lt"/>
                  <a:cs typeface="Segoe UI Light" panose="020B0502040204020203" pitchFamily="34" charset="0"/>
                </a:rPr>
                <a:t>2</a:t>
              </a:r>
            </a:p>
          </p:txBody>
        </p:sp>
        <p:sp>
          <p:nvSpPr>
            <p:cNvPr id="163" name="Rechthoek 162">
              <a:extLst>
                <a:ext uri="{FF2B5EF4-FFF2-40B4-BE49-F238E27FC236}">
                  <a16:creationId xmlns:a16="http://schemas.microsoft.com/office/drawing/2014/main" id="{2CC6370A-7A3F-49B0-A669-30F3B389B7C0}"/>
                </a:ext>
              </a:extLst>
            </p:cNvPr>
            <p:cNvSpPr/>
            <p:nvPr/>
          </p:nvSpPr>
          <p:spPr>
            <a:xfrm>
              <a:off x="-3059324" y="2091064"/>
              <a:ext cx="2823104" cy="255963"/>
            </a:xfrm>
            <a:prstGeom prst="rect">
              <a:avLst/>
            </a:prstGeom>
            <a:noFill/>
            <a:ln w="25400" cap="flat" cmpd="sng" algn="ctr">
              <a:noFill/>
              <a:prstDash val="solid"/>
            </a:ln>
            <a:effectLst/>
          </p:spPr>
          <p:txBody>
            <a:bodyPr lIns="0" tIns="0" rIns="0" bIns="0" rtlCol="0" anchor="ctr"/>
            <a:lstStyle/>
            <a:p>
              <a:pPr marL="361950" marR="0" lvl="0" indent="-180975" defTabSz="914400" eaLnBrk="1" fontAlgn="auto" latinLnBrk="0" hangingPunct="1">
                <a:lnSpc>
                  <a:spcPct val="90000"/>
                </a:lnSpc>
                <a:spcBef>
                  <a:spcPts val="600"/>
                </a:spcBef>
                <a:spcAft>
                  <a:spcPts val="600"/>
                </a:spcAft>
                <a:buClr>
                  <a:schemeClr val="accent1"/>
                </a:buClr>
                <a:buSzTx/>
                <a:buFont typeface="Arial" panose="020B0604020202020204" pitchFamily="34" charset="0"/>
                <a:buChar char="•"/>
                <a:tabLst/>
                <a:defRPr/>
              </a:pPr>
              <a:r>
                <a:rPr kumimoji="0" lang="en-US" sz="1100" b="0" i="0" u="none" strike="noStrike" kern="0" cap="none" spc="0" normalizeH="0" baseline="0" noProof="0">
                  <a:ln>
                    <a:noFill/>
                  </a:ln>
                  <a:solidFill>
                    <a:schemeClr val="tx2">
                      <a:lumMod val="50000"/>
                    </a:schemeClr>
                  </a:solidFill>
                  <a:effectLst/>
                  <a:uLnTx/>
                  <a:uFillTx/>
                  <a:latin typeface="+mn-lt"/>
                  <a:cs typeface="Segoe UI Light" panose="020B0502040204020203" pitchFamily="34" charset="0"/>
                </a:rPr>
                <a:t>Sub-bullet</a:t>
              </a:r>
            </a:p>
          </p:txBody>
        </p:sp>
        <p:sp>
          <p:nvSpPr>
            <p:cNvPr id="164" name="Ovaal 163">
              <a:extLst>
                <a:ext uri="{FF2B5EF4-FFF2-40B4-BE49-F238E27FC236}">
                  <a16:creationId xmlns:a16="http://schemas.microsoft.com/office/drawing/2014/main" id="{751689F7-78EB-4095-A480-7C611B2E6FFA}"/>
                </a:ext>
              </a:extLst>
            </p:cNvPr>
            <p:cNvSpPr/>
            <p:nvPr/>
          </p:nvSpPr>
          <p:spPr>
            <a:xfrm>
              <a:off x="-3425006" y="2465241"/>
              <a:ext cx="260914" cy="259683"/>
            </a:xfrm>
            <a:prstGeom prst="ellipse">
              <a:avLst/>
            </a:pr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chemeClr val="bg1"/>
                  </a:solidFill>
                  <a:effectLst/>
                  <a:uLnTx/>
                  <a:uFillTx/>
                  <a:latin typeface="+mn-lt"/>
                  <a:cs typeface="Segoe UI Light" panose="020B0502040204020203" pitchFamily="34" charset="0"/>
                </a:rPr>
                <a:t>3</a:t>
              </a:r>
            </a:p>
          </p:txBody>
        </p:sp>
        <p:sp>
          <p:nvSpPr>
            <p:cNvPr id="165" name="Rechthoek 164">
              <a:extLst>
                <a:ext uri="{FF2B5EF4-FFF2-40B4-BE49-F238E27FC236}">
                  <a16:creationId xmlns:a16="http://schemas.microsoft.com/office/drawing/2014/main" id="{4BEC2C61-B73B-4DBC-B4BA-F57A775F9AB2}"/>
                </a:ext>
              </a:extLst>
            </p:cNvPr>
            <p:cNvSpPr/>
            <p:nvPr/>
          </p:nvSpPr>
          <p:spPr>
            <a:xfrm>
              <a:off x="-3059324" y="2465240"/>
              <a:ext cx="2823104" cy="25596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
                  <a:schemeClr val="accent3"/>
                </a:buClr>
                <a:buSzTx/>
                <a:buFont typeface="Open Sans" panose="020B0606030504020204" pitchFamily="34" charset="0"/>
                <a:buNone/>
                <a:tabLst/>
                <a:defRPr/>
              </a:pPr>
              <a:r>
                <a:rPr kumimoji="0" lang="en-US" sz="1100" b="0" i="0" u="none" strike="noStrike" kern="0" cap="none" spc="0" normalizeH="0" baseline="0" noProof="0" err="1">
                  <a:ln>
                    <a:noFill/>
                  </a:ln>
                  <a:solidFill>
                    <a:schemeClr val="tx2">
                      <a:lumMod val="50000"/>
                    </a:schemeClr>
                  </a:solidFill>
                  <a:effectLst/>
                  <a:uLnTx/>
                  <a:uFillTx/>
                  <a:latin typeface="+mn-lt"/>
                  <a:cs typeface="Segoe UI Light" panose="020B0502040204020203" pitchFamily="34" charset="0"/>
                </a:rPr>
                <a:t>Leestekst</a:t>
              </a:r>
              <a:endParaRPr kumimoji="0" lang="en-US" sz="1100" b="0" i="0" u="none" strike="noStrike" kern="0" cap="none" spc="0" normalizeH="0" baseline="0" noProof="0">
                <a:ln>
                  <a:noFill/>
                </a:ln>
                <a:solidFill>
                  <a:schemeClr val="tx2">
                    <a:lumMod val="50000"/>
                  </a:schemeClr>
                </a:solidFill>
                <a:effectLst/>
                <a:uLnTx/>
                <a:uFillTx/>
                <a:latin typeface="+mn-lt"/>
                <a:cs typeface="Segoe UI Light" panose="020B0502040204020203" pitchFamily="34" charset="0"/>
              </a:endParaRPr>
            </a:p>
          </p:txBody>
        </p:sp>
        <p:sp>
          <p:nvSpPr>
            <p:cNvPr id="166" name="Ovaal 165">
              <a:extLst>
                <a:ext uri="{FF2B5EF4-FFF2-40B4-BE49-F238E27FC236}">
                  <a16:creationId xmlns:a16="http://schemas.microsoft.com/office/drawing/2014/main" id="{38D47DF8-F15D-4C20-9845-F6EF853173AC}"/>
                </a:ext>
              </a:extLst>
            </p:cNvPr>
            <p:cNvSpPr/>
            <p:nvPr/>
          </p:nvSpPr>
          <p:spPr>
            <a:xfrm>
              <a:off x="-3425006" y="2837886"/>
              <a:ext cx="260914" cy="259683"/>
            </a:xfrm>
            <a:prstGeom prst="ellipse">
              <a:avLst/>
            </a:pr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chemeClr val="bg1"/>
                  </a:solidFill>
                  <a:effectLst/>
                  <a:uLnTx/>
                  <a:uFillTx/>
                  <a:latin typeface="+mn-lt"/>
                  <a:cs typeface="Segoe UI Light" panose="020B0502040204020203" pitchFamily="34" charset="0"/>
                </a:rPr>
                <a:t>4</a:t>
              </a:r>
            </a:p>
          </p:txBody>
        </p:sp>
        <p:sp>
          <p:nvSpPr>
            <p:cNvPr id="167" name="Rechthoek 166">
              <a:extLst>
                <a:ext uri="{FF2B5EF4-FFF2-40B4-BE49-F238E27FC236}">
                  <a16:creationId xmlns:a16="http://schemas.microsoft.com/office/drawing/2014/main" id="{106FCAA3-55B6-41A2-BB28-E267A7A58D79}"/>
                </a:ext>
              </a:extLst>
            </p:cNvPr>
            <p:cNvSpPr/>
            <p:nvPr/>
          </p:nvSpPr>
          <p:spPr>
            <a:xfrm>
              <a:off x="-3059324" y="2837885"/>
              <a:ext cx="2823104" cy="25596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US" sz="1400" b="1" i="0" u="none" strike="noStrike" kern="0" cap="none" spc="0" normalizeH="0" baseline="0" noProof="0" err="1">
                  <a:ln>
                    <a:noFill/>
                  </a:ln>
                  <a:solidFill>
                    <a:schemeClr val="bg2"/>
                  </a:solidFill>
                  <a:effectLst/>
                  <a:uLnTx/>
                  <a:uFillTx/>
                  <a:latin typeface="+mn-lt"/>
                  <a:cs typeface="Segoe UI Light" panose="020B0502040204020203" pitchFamily="34" charset="0"/>
                </a:rPr>
                <a:t>Subtitel</a:t>
              </a:r>
              <a:endParaRPr kumimoji="0" lang="en-US" sz="1400" b="1" i="0" u="none" strike="noStrike" kern="0" cap="none" spc="0" normalizeH="0" baseline="0" noProof="0">
                <a:ln>
                  <a:noFill/>
                </a:ln>
                <a:solidFill>
                  <a:schemeClr val="bg2"/>
                </a:solidFill>
                <a:effectLst/>
                <a:uLnTx/>
                <a:uFillTx/>
                <a:latin typeface="+mn-lt"/>
                <a:cs typeface="Segoe UI Light" panose="020B0502040204020203" pitchFamily="34" charset="0"/>
              </a:endParaRPr>
            </a:p>
          </p:txBody>
        </p:sp>
        <p:sp>
          <p:nvSpPr>
            <p:cNvPr id="168" name="Ovaal 167">
              <a:extLst>
                <a:ext uri="{FF2B5EF4-FFF2-40B4-BE49-F238E27FC236}">
                  <a16:creationId xmlns:a16="http://schemas.microsoft.com/office/drawing/2014/main" id="{18F2F5AA-32AE-4483-A951-4366B74D4F5B}"/>
                </a:ext>
              </a:extLst>
            </p:cNvPr>
            <p:cNvSpPr/>
            <p:nvPr/>
          </p:nvSpPr>
          <p:spPr>
            <a:xfrm>
              <a:off x="-3425006" y="3221492"/>
              <a:ext cx="260914" cy="259683"/>
            </a:xfrm>
            <a:prstGeom prst="ellipse">
              <a:avLst/>
            </a:pr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chemeClr val="bg1"/>
                  </a:solidFill>
                  <a:effectLst/>
                  <a:uLnTx/>
                  <a:uFillTx/>
                  <a:latin typeface="+mn-lt"/>
                  <a:cs typeface="Segoe UI Light" panose="020B0502040204020203" pitchFamily="34" charset="0"/>
                </a:rPr>
                <a:t>5</a:t>
              </a:r>
            </a:p>
          </p:txBody>
        </p:sp>
        <p:sp>
          <p:nvSpPr>
            <p:cNvPr id="169" name="Rechthoek 168">
              <a:extLst>
                <a:ext uri="{FF2B5EF4-FFF2-40B4-BE49-F238E27FC236}">
                  <a16:creationId xmlns:a16="http://schemas.microsoft.com/office/drawing/2014/main" id="{83A4FB7A-635C-4BFE-B518-DD94F7733428}"/>
                </a:ext>
              </a:extLst>
            </p:cNvPr>
            <p:cNvSpPr/>
            <p:nvPr/>
          </p:nvSpPr>
          <p:spPr>
            <a:xfrm>
              <a:off x="-3059324" y="3221491"/>
              <a:ext cx="2823104" cy="255963"/>
            </a:xfrm>
            <a:prstGeom prst="rect">
              <a:avLst/>
            </a:prstGeom>
            <a:noFill/>
            <a:ln w="25400" cap="flat" cmpd="sng" algn="ctr">
              <a:noFill/>
              <a:prstDash val="solid"/>
            </a:ln>
            <a:effectLst/>
          </p:spPr>
          <p:txBody>
            <a:bodyPr lIns="0" tIns="0" rIns="0" bIns="0" rtlCol="0" anchor="ctr"/>
            <a:lstStyle/>
            <a:p>
              <a:pPr marL="177800" marR="0" lvl="0" indent="-177800" defTabSz="914400" eaLnBrk="1" fontAlgn="auto" latinLnBrk="0" hangingPunct="1">
                <a:lnSpc>
                  <a:spcPct val="90000"/>
                </a:lnSpc>
                <a:spcBef>
                  <a:spcPts val="600"/>
                </a:spcBef>
                <a:spcAft>
                  <a:spcPts val="600"/>
                </a:spcAft>
                <a:buClr>
                  <a:schemeClr val="accent1"/>
                </a:buClr>
                <a:buSzTx/>
                <a:buFont typeface="+mj-lt"/>
                <a:buAutoNum type="arabicPeriod"/>
                <a:tabLst/>
                <a:defRPr/>
              </a:pPr>
              <a:r>
                <a:rPr kumimoji="0" lang="en-US" sz="1100" b="0" i="0" u="none" strike="noStrike" kern="0" cap="none" spc="0" normalizeH="0" baseline="0" noProof="0">
                  <a:ln>
                    <a:noFill/>
                  </a:ln>
                  <a:solidFill>
                    <a:schemeClr val="tx2">
                      <a:lumMod val="50000"/>
                    </a:schemeClr>
                  </a:solidFill>
                  <a:effectLst/>
                  <a:uLnTx/>
                  <a:uFillTx/>
                  <a:latin typeface="+mn-lt"/>
                  <a:cs typeface="Segoe UI Light" panose="020B0502040204020203" pitchFamily="34" charset="0"/>
                </a:rPr>
                <a:t>Header</a:t>
              </a:r>
            </a:p>
          </p:txBody>
        </p:sp>
        <p:cxnSp>
          <p:nvCxnSpPr>
            <p:cNvPr id="170" name="Rechte verbindingslijn 169">
              <a:extLst>
                <a:ext uri="{FF2B5EF4-FFF2-40B4-BE49-F238E27FC236}">
                  <a16:creationId xmlns:a16="http://schemas.microsoft.com/office/drawing/2014/main" id="{2913402F-AF1A-4D10-91B1-9AEA9C0ECCCF}"/>
                </a:ext>
              </a:extLst>
            </p:cNvPr>
            <p:cNvCxnSpPr>
              <a:cxnSpLocks/>
            </p:cNvCxnSpPr>
            <p:nvPr/>
          </p:nvCxnSpPr>
          <p:spPr>
            <a:xfrm>
              <a:off x="-3419346" y="3585498"/>
              <a:ext cx="3176013" cy="0"/>
            </a:xfrm>
            <a:prstGeom prst="line">
              <a:avLst/>
            </a:prstGeom>
            <a:noFill/>
            <a:ln w="3175" cap="flat" cmpd="sng" algn="ctr">
              <a:solidFill>
                <a:schemeClr val="accent1"/>
              </a:solidFill>
              <a:prstDash val="solid"/>
            </a:ln>
            <a:effectLst/>
          </p:spPr>
        </p:cxnSp>
        <p:grpSp>
          <p:nvGrpSpPr>
            <p:cNvPr id="171" name="Meer informatie">
              <a:extLst>
                <a:ext uri="{FF2B5EF4-FFF2-40B4-BE49-F238E27FC236}">
                  <a16:creationId xmlns:a16="http://schemas.microsoft.com/office/drawing/2014/main" id="{CFF345EA-79B1-4A55-8837-44B9F0685B10}"/>
                </a:ext>
              </a:extLst>
            </p:cNvPr>
            <p:cNvGrpSpPr/>
            <p:nvPr/>
          </p:nvGrpSpPr>
          <p:grpSpPr>
            <a:xfrm>
              <a:off x="-3421298" y="3713747"/>
              <a:ext cx="3178515" cy="783273"/>
              <a:chOff x="-3741486" y="3359148"/>
              <a:chExt cx="3178515" cy="783273"/>
            </a:xfrm>
          </p:grpSpPr>
          <p:sp>
            <p:nvSpPr>
              <p:cNvPr id="173" name="Freeform 101">
                <a:extLst>
                  <a:ext uri="{FF2B5EF4-FFF2-40B4-BE49-F238E27FC236}">
                    <a16:creationId xmlns:a16="http://schemas.microsoft.com/office/drawing/2014/main" id="{FAE2A71F-08EA-46E9-86B7-014A2534B8BD}"/>
                  </a:ext>
                </a:extLst>
              </p:cNvPr>
              <p:cNvSpPr>
                <a:spLocks noEditPoints="1"/>
              </p:cNvSpPr>
              <p:nvPr/>
            </p:nvSpPr>
            <p:spPr bwMode="auto">
              <a:xfrm>
                <a:off x="-3741486" y="3359148"/>
                <a:ext cx="255753" cy="255753"/>
              </a:xfrm>
              <a:custGeom>
                <a:avLst/>
                <a:gdLst>
                  <a:gd name="T0" fmla="*/ 0 w 292"/>
                  <a:gd name="T1" fmla="*/ 146 h 292"/>
                  <a:gd name="T2" fmla="*/ 4 w 292"/>
                  <a:gd name="T3" fmla="*/ 113 h 292"/>
                  <a:gd name="T4" fmla="*/ 14 w 292"/>
                  <a:gd name="T5" fmla="*/ 82 h 292"/>
                  <a:gd name="T6" fmla="*/ 31 w 292"/>
                  <a:gd name="T7" fmla="*/ 55 h 292"/>
                  <a:gd name="T8" fmla="*/ 53 w 292"/>
                  <a:gd name="T9" fmla="*/ 32 h 292"/>
                  <a:gd name="T10" fmla="*/ 81 w 292"/>
                  <a:gd name="T11" fmla="*/ 15 h 292"/>
                  <a:gd name="T12" fmla="*/ 112 w 292"/>
                  <a:gd name="T13" fmla="*/ 4 h 292"/>
                  <a:gd name="T14" fmla="*/ 145 w 292"/>
                  <a:gd name="T15" fmla="*/ 0 h 292"/>
                  <a:gd name="T16" fmla="*/ 179 w 292"/>
                  <a:gd name="T17" fmla="*/ 4 h 292"/>
                  <a:gd name="T18" fmla="*/ 209 w 292"/>
                  <a:gd name="T19" fmla="*/ 15 h 292"/>
                  <a:gd name="T20" fmla="*/ 237 w 292"/>
                  <a:gd name="T21" fmla="*/ 32 h 292"/>
                  <a:gd name="T22" fmla="*/ 259 w 292"/>
                  <a:gd name="T23" fmla="*/ 55 h 292"/>
                  <a:gd name="T24" fmla="*/ 276 w 292"/>
                  <a:gd name="T25" fmla="*/ 82 h 292"/>
                  <a:gd name="T26" fmla="*/ 288 w 292"/>
                  <a:gd name="T27" fmla="*/ 113 h 292"/>
                  <a:gd name="T28" fmla="*/ 292 w 292"/>
                  <a:gd name="T29" fmla="*/ 146 h 292"/>
                  <a:gd name="T30" fmla="*/ 288 w 292"/>
                  <a:gd name="T31" fmla="*/ 180 h 292"/>
                  <a:gd name="T32" fmla="*/ 276 w 292"/>
                  <a:gd name="T33" fmla="*/ 210 h 292"/>
                  <a:gd name="T34" fmla="*/ 259 w 292"/>
                  <a:gd name="T35" fmla="*/ 237 h 292"/>
                  <a:gd name="T36" fmla="*/ 237 w 292"/>
                  <a:gd name="T37" fmla="*/ 260 h 292"/>
                  <a:gd name="T38" fmla="*/ 209 w 292"/>
                  <a:gd name="T39" fmla="*/ 278 h 292"/>
                  <a:gd name="T40" fmla="*/ 179 w 292"/>
                  <a:gd name="T41" fmla="*/ 288 h 292"/>
                  <a:gd name="T42" fmla="*/ 145 w 292"/>
                  <a:gd name="T43" fmla="*/ 292 h 292"/>
                  <a:gd name="T44" fmla="*/ 112 w 292"/>
                  <a:gd name="T45" fmla="*/ 288 h 292"/>
                  <a:gd name="T46" fmla="*/ 81 w 292"/>
                  <a:gd name="T47" fmla="*/ 278 h 292"/>
                  <a:gd name="T48" fmla="*/ 53 w 292"/>
                  <a:gd name="T49" fmla="*/ 260 h 292"/>
                  <a:gd name="T50" fmla="*/ 31 w 292"/>
                  <a:gd name="T51" fmla="*/ 237 h 292"/>
                  <a:gd name="T52" fmla="*/ 14 w 292"/>
                  <a:gd name="T53" fmla="*/ 210 h 292"/>
                  <a:gd name="T54" fmla="*/ 4 w 292"/>
                  <a:gd name="T55" fmla="*/ 180 h 292"/>
                  <a:gd name="T56" fmla="*/ 0 w 292"/>
                  <a:gd name="T57" fmla="*/ 146 h 292"/>
                  <a:gd name="T58" fmla="*/ 102 w 292"/>
                  <a:gd name="T59" fmla="*/ 121 h 292"/>
                  <a:gd name="T60" fmla="*/ 102 w 292"/>
                  <a:gd name="T61" fmla="*/ 142 h 292"/>
                  <a:gd name="T62" fmla="*/ 120 w 292"/>
                  <a:gd name="T63" fmla="*/ 142 h 292"/>
                  <a:gd name="T64" fmla="*/ 120 w 292"/>
                  <a:gd name="T65" fmla="*/ 223 h 292"/>
                  <a:gd name="T66" fmla="*/ 102 w 292"/>
                  <a:gd name="T67" fmla="*/ 223 h 292"/>
                  <a:gd name="T68" fmla="*/ 102 w 292"/>
                  <a:gd name="T69" fmla="*/ 244 h 292"/>
                  <a:gd name="T70" fmla="*/ 188 w 292"/>
                  <a:gd name="T71" fmla="*/ 244 h 292"/>
                  <a:gd name="T72" fmla="*/ 188 w 292"/>
                  <a:gd name="T73" fmla="*/ 223 h 292"/>
                  <a:gd name="T74" fmla="*/ 170 w 292"/>
                  <a:gd name="T75" fmla="*/ 223 h 292"/>
                  <a:gd name="T76" fmla="*/ 170 w 292"/>
                  <a:gd name="T77" fmla="*/ 142 h 292"/>
                  <a:gd name="T78" fmla="*/ 188 w 292"/>
                  <a:gd name="T79" fmla="*/ 142 h 292"/>
                  <a:gd name="T80" fmla="*/ 188 w 292"/>
                  <a:gd name="T81" fmla="*/ 121 h 292"/>
                  <a:gd name="T82" fmla="*/ 102 w 292"/>
                  <a:gd name="T83" fmla="*/ 121 h 292"/>
                  <a:gd name="T84" fmla="*/ 115 w 292"/>
                  <a:gd name="T85" fmla="*/ 79 h 292"/>
                  <a:gd name="T86" fmla="*/ 117 w 292"/>
                  <a:gd name="T87" fmla="*/ 92 h 292"/>
                  <a:gd name="T88" fmla="*/ 124 w 292"/>
                  <a:gd name="T89" fmla="*/ 101 h 292"/>
                  <a:gd name="T90" fmla="*/ 133 w 292"/>
                  <a:gd name="T91" fmla="*/ 108 h 292"/>
                  <a:gd name="T92" fmla="*/ 145 w 292"/>
                  <a:gd name="T93" fmla="*/ 110 h 292"/>
                  <a:gd name="T94" fmla="*/ 157 w 292"/>
                  <a:gd name="T95" fmla="*/ 108 h 292"/>
                  <a:gd name="T96" fmla="*/ 167 w 292"/>
                  <a:gd name="T97" fmla="*/ 101 h 292"/>
                  <a:gd name="T98" fmla="*/ 174 w 292"/>
                  <a:gd name="T99" fmla="*/ 92 h 292"/>
                  <a:gd name="T100" fmla="*/ 176 w 292"/>
                  <a:gd name="T101" fmla="*/ 79 h 292"/>
                  <a:gd name="T102" fmla="*/ 174 w 292"/>
                  <a:gd name="T103" fmla="*/ 67 h 292"/>
                  <a:gd name="T104" fmla="*/ 167 w 292"/>
                  <a:gd name="T105" fmla="*/ 58 h 292"/>
                  <a:gd name="T106" fmla="*/ 157 w 292"/>
                  <a:gd name="T107" fmla="*/ 51 h 292"/>
                  <a:gd name="T108" fmla="*/ 145 w 292"/>
                  <a:gd name="T109" fmla="*/ 49 h 292"/>
                  <a:gd name="T110" fmla="*/ 133 w 292"/>
                  <a:gd name="T111" fmla="*/ 51 h 292"/>
                  <a:gd name="T112" fmla="*/ 124 w 292"/>
                  <a:gd name="T113" fmla="*/ 58 h 292"/>
                  <a:gd name="T114" fmla="*/ 117 w 292"/>
                  <a:gd name="T115" fmla="*/ 67 h 292"/>
                  <a:gd name="T116" fmla="*/ 115 w 292"/>
                  <a:gd name="T117" fmla="*/ 79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92" h="292">
                    <a:moveTo>
                      <a:pt x="0" y="146"/>
                    </a:moveTo>
                    <a:lnTo>
                      <a:pt x="4" y="113"/>
                    </a:lnTo>
                    <a:lnTo>
                      <a:pt x="14" y="82"/>
                    </a:lnTo>
                    <a:lnTo>
                      <a:pt x="31" y="55"/>
                    </a:lnTo>
                    <a:lnTo>
                      <a:pt x="53" y="32"/>
                    </a:lnTo>
                    <a:lnTo>
                      <a:pt x="81" y="15"/>
                    </a:lnTo>
                    <a:lnTo>
                      <a:pt x="112" y="4"/>
                    </a:lnTo>
                    <a:lnTo>
                      <a:pt x="145" y="0"/>
                    </a:lnTo>
                    <a:lnTo>
                      <a:pt x="179" y="4"/>
                    </a:lnTo>
                    <a:lnTo>
                      <a:pt x="209" y="15"/>
                    </a:lnTo>
                    <a:lnTo>
                      <a:pt x="237" y="32"/>
                    </a:lnTo>
                    <a:lnTo>
                      <a:pt x="259" y="55"/>
                    </a:lnTo>
                    <a:lnTo>
                      <a:pt x="276" y="82"/>
                    </a:lnTo>
                    <a:lnTo>
                      <a:pt x="288" y="113"/>
                    </a:lnTo>
                    <a:lnTo>
                      <a:pt x="292" y="146"/>
                    </a:lnTo>
                    <a:lnTo>
                      <a:pt x="288" y="180"/>
                    </a:lnTo>
                    <a:lnTo>
                      <a:pt x="276" y="210"/>
                    </a:lnTo>
                    <a:lnTo>
                      <a:pt x="259" y="237"/>
                    </a:lnTo>
                    <a:lnTo>
                      <a:pt x="237" y="260"/>
                    </a:lnTo>
                    <a:lnTo>
                      <a:pt x="209" y="278"/>
                    </a:lnTo>
                    <a:lnTo>
                      <a:pt x="179" y="288"/>
                    </a:lnTo>
                    <a:lnTo>
                      <a:pt x="145" y="292"/>
                    </a:lnTo>
                    <a:lnTo>
                      <a:pt x="112" y="288"/>
                    </a:lnTo>
                    <a:lnTo>
                      <a:pt x="81" y="278"/>
                    </a:lnTo>
                    <a:lnTo>
                      <a:pt x="53" y="260"/>
                    </a:lnTo>
                    <a:lnTo>
                      <a:pt x="31" y="237"/>
                    </a:lnTo>
                    <a:lnTo>
                      <a:pt x="14" y="210"/>
                    </a:lnTo>
                    <a:lnTo>
                      <a:pt x="4" y="180"/>
                    </a:lnTo>
                    <a:lnTo>
                      <a:pt x="0" y="146"/>
                    </a:lnTo>
                    <a:close/>
                    <a:moveTo>
                      <a:pt x="102" y="121"/>
                    </a:moveTo>
                    <a:lnTo>
                      <a:pt x="102" y="142"/>
                    </a:lnTo>
                    <a:lnTo>
                      <a:pt x="120" y="142"/>
                    </a:lnTo>
                    <a:lnTo>
                      <a:pt x="120" y="223"/>
                    </a:lnTo>
                    <a:lnTo>
                      <a:pt x="102" y="223"/>
                    </a:lnTo>
                    <a:lnTo>
                      <a:pt x="102" y="244"/>
                    </a:lnTo>
                    <a:lnTo>
                      <a:pt x="188" y="244"/>
                    </a:lnTo>
                    <a:lnTo>
                      <a:pt x="188" y="223"/>
                    </a:lnTo>
                    <a:lnTo>
                      <a:pt x="170" y="223"/>
                    </a:lnTo>
                    <a:lnTo>
                      <a:pt x="170" y="142"/>
                    </a:lnTo>
                    <a:lnTo>
                      <a:pt x="188" y="142"/>
                    </a:lnTo>
                    <a:lnTo>
                      <a:pt x="188" y="121"/>
                    </a:lnTo>
                    <a:lnTo>
                      <a:pt x="102" y="121"/>
                    </a:lnTo>
                    <a:close/>
                    <a:moveTo>
                      <a:pt x="115" y="79"/>
                    </a:moveTo>
                    <a:lnTo>
                      <a:pt x="117" y="92"/>
                    </a:lnTo>
                    <a:lnTo>
                      <a:pt x="124" y="101"/>
                    </a:lnTo>
                    <a:lnTo>
                      <a:pt x="133" y="108"/>
                    </a:lnTo>
                    <a:lnTo>
                      <a:pt x="145" y="110"/>
                    </a:lnTo>
                    <a:lnTo>
                      <a:pt x="157" y="108"/>
                    </a:lnTo>
                    <a:lnTo>
                      <a:pt x="167" y="101"/>
                    </a:lnTo>
                    <a:lnTo>
                      <a:pt x="174" y="92"/>
                    </a:lnTo>
                    <a:lnTo>
                      <a:pt x="176" y="79"/>
                    </a:lnTo>
                    <a:lnTo>
                      <a:pt x="174" y="67"/>
                    </a:lnTo>
                    <a:lnTo>
                      <a:pt x="167" y="58"/>
                    </a:lnTo>
                    <a:lnTo>
                      <a:pt x="157" y="51"/>
                    </a:lnTo>
                    <a:lnTo>
                      <a:pt x="145" y="49"/>
                    </a:lnTo>
                    <a:lnTo>
                      <a:pt x="133" y="51"/>
                    </a:lnTo>
                    <a:lnTo>
                      <a:pt x="124" y="58"/>
                    </a:lnTo>
                    <a:lnTo>
                      <a:pt x="117" y="67"/>
                    </a:lnTo>
                    <a:lnTo>
                      <a:pt x="115" y="79"/>
                    </a:lnTo>
                    <a:close/>
                  </a:path>
                </a:pathLst>
              </a:custGeom>
              <a:solidFill>
                <a:srgbClr val="FF78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100" noProof="0"/>
              </a:p>
            </p:txBody>
          </p:sp>
          <p:sp>
            <p:nvSpPr>
              <p:cNvPr id="174" name="Rechthoek 173">
                <a:extLst>
                  <a:ext uri="{FF2B5EF4-FFF2-40B4-BE49-F238E27FC236}">
                    <a16:creationId xmlns:a16="http://schemas.microsoft.com/office/drawing/2014/main" id="{29D8CACF-B936-43D7-A466-D02C08D6AFFA}"/>
                  </a:ext>
                </a:extLst>
              </p:cNvPr>
              <p:cNvSpPr/>
              <p:nvPr/>
            </p:nvSpPr>
            <p:spPr>
              <a:xfrm>
                <a:off x="-3380966" y="3431177"/>
                <a:ext cx="2817995" cy="59212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US" sz="1100" b="0" i="0" u="none" strike="noStrike" kern="0" cap="none" spc="0" normalizeH="0" baseline="0" noProof="0">
                    <a:ln>
                      <a:noFill/>
                    </a:ln>
                    <a:solidFill>
                      <a:srgbClr val="000000"/>
                    </a:solidFill>
                    <a:effectLst/>
                    <a:uLnTx/>
                    <a:uFillTx/>
                    <a:latin typeface="+mn-lt"/>
                    <a:cs typeface="Segoe UI Light" panose="020B0502040204020203" pitchFamily="34" charset="0"/>
                  </a:rPr>
                  <a:t>Want to know more?</a:t>
                </a:r>
                <a:br>
                  <a:rPr kumimoji="0" lang="en-US" sz="1100" b="0" i="0" u="none" strike="noStrike" kern="0" cap="none" spc="0" normalizeH="0" baseline="0" noProof="0">
                    <a:ln>
                      <a:noFill/>
                    </a:ln>
                    <a:solidFill>
                      <a:srgbClr val="000000"/>
                    </a:solidFill>
                    <a:effectLst/>
                    <a:uLnTx/>
                    <a:uFillTx/>
                    <a:latin typeface="+mn-lt"/>
                    <a:cs typeface="Segoe UI Light" panose="020B0502040204020203" pitchFamily="34" charset="0"/>
                  </a:rPr>
                </a:br>
                <a:r>
                  <a:rPr kumimoji="0" lang="en-US" sz="1100" b="0" i="0" u="none" strike="noStrike" kern="0" cap="none" spc="0" normalizeH="0" baseline="0" noProof="0">
                    <a:ln>
                      <a:noFill/>
                    </a:ln>
                    <a:solidFill>
                      <a:srgbClr val="000000"/>
                    </a:solidFill>
                    <a:effectLst/>
                    <a:uLnTx/>
                    <a:uFillTx/>
                    <a:latin typeface="+mn-lt"/>
                    <a:cs typeface="Segoe UI Light" panose="020B0502040204020203" pitchFamily="34" charset="0"/>
                  </a:rPr>
                  <a:t>Go to the slide named </a:t>
                </a:r>
                <a:r>
                  <a:rPr kumimoji="0" lang="en-US" sz="1100" b="1" i="0" u="none" strike="noStrike" kern="0" cap="none" spc="0" normalizeH="0" baseline="0" noProof="0">
                    <a:ln>
                      <a:noFill/>
                    </a:ln>
                    <a:solidFill>
                      <a:srgbClr val="000000"/>
                    </a:solidFill>
                    <a:effectLst/>
                    <a:uLnTx/>
                    <a:uFillTx/>
                    <a:latin typeface="+mn-lt"/>
                    <a:cs typeface="Segoe UI Light" panose="020B0502040204020203" pitchFamily="34" charset="0"/>
                  </a:rPr>
                  <a:t>‘Instruction slide: YouTube links’</a:t>
                </a:r>
                <a:r>
                  <a:rPr kumimoji="0" lang="en-US" sz="1100" b="0" i="0" u="none" strike="noStrike" kern="0" cap="none" spc="0" normalizeH="0" baseline="0" noProof="0">
                    <a:ln>
                      <a:noFill/>
                    </a:ln>
                    <a:solidFill>
                      <a:srgbClr val="000000"/>
                    </a:solidFill>
                    <a:effectLst/>
                    <a:uLnTx/>
                    <a:uFillTx/>
                    <a:latin typeface="+mn-lt"/>
                    <a:cs typeface="Segoe UI Light" panose="020B0502040204020203" pitchFamily="34" charset="0"/>
                  </a:rPr>
                  <a:t>, open it in the slideshow and click on the preferred hyperlink.</a:t>
                </a:r>
              </a:p>
            </p:txBody>
          </p:sp>
          <p:cxnSp>
            <p:nvCxnSpPr>
              <p:cNvPr id="175" name="Rechte verbindingslijn 174">
                <a:extLst>
                  <a:ext uri="{FF2B5EF4-FFF2-40B4-BE49-F238E27FC236}">
                    <a16:creationId xmlns:a16="http://schemas.microsoft.com/office/drawing/2014/main" id="{A3AFD3D3-8E82-4640-95AF-5EBBBE2C3784}"/>
                  </a:ext>
                </a:extLst>
              </p:cNvPr>
              <p:cNvCxnSpPr>
                <a:cxnSpLocks/>
              </p:cNvCxnSpPr>
              <p:nvPr/>
            </p:nvCxnSpPr>
            <p:spPr>
              <a:xfrm>
                <a:off x="-3740987" y="4142421"/>
                <a:ext cx="3178016" cy="0"/>
              </a:xfrm>
              <a:prstGeom prst="line">
                <a:avLst/>
              </a:prstGeom>
              <a:noFill/>
              <a:ln w="3175" cap="flat" cmpd="sng" algn="ctr">
                <a:solidFill>
                  <a:schemeClr val="accent1"/>
                </a:solidFill>
                <a:prstDash val="solid"/>
              </a:ln>
              <a:effectLst/>
            </p:spPr>
          </p:cxnSp>
        </p:grpSp>
        <p:sp>
          <p:nvSpPr>
            <p:cNvPr id="172" name="Rechthoek 171">
              <a:extLst>
                <a:ext uri="{FF2B5EF4-FFF2-40B4-BE49-F238E27FC236}">
                  <a16:creationId xmlns:a16="http://schemas.microsoft.com/office/drawing/2014/main" id="{9DF6FC4D-6FB5-4658-A689-27301C614457}"/>
                </a:ext>
              </a:extLst>
            </p:cNvPr>
            <p:cNvSpPr/>
            <p:nvPr/>
          </p:nvSpPr>
          <p:spPr>
            <a:xfrm>
              <a:off x="-3420798" y="1139659"/>
              <a:ext cx="3178016" cy="46701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US" sz="1100" b="0" i="0" u="none" strike="noStrike" kern="0" cap="none" spc="0" normalizeH="0" baseline="0" noProof="0">
                  <a:ln>
                    <a:noFill/>
                  </a:ln>
                  <a:solidFill>
                    <a:srgbClr val="000000"/>
                  </a:solidFill>
                  <a:effectLst/>
                  <a:uLnTx/>
                  <a:uFillTx/>
                  <a:latin typeface="+mn-lt"/>
                  <a:cs typeface="Segoe UI Light" panose="020B0502040204020203" pitchFamily="34" charset="0"/>
                </a:rPr>
                <a:t>Under the tab </a:t>
              </a:r>
              <a:r>
                <a:rPr kumimoji="0" lang="en-US" sz="1100" b="1" i="0" u="none" strike="noStrike" kern="0" cap="none" spc="0" normalizeH="0" baseline="0" noProof="0">
                  <a:ln>
                    <a:noFill/>
                  </a:ln>
                  <a:solidFill>
                    <a:srgbClr val="000000"/>
                  </a:solidFill>
                  <a:effectLst/>
                  <a:uLnTx/>
                  <a:uFillTx/>
                  <a:latin typeface="+mn-lt"/>
                  <a:cs typeface="Segoe UI Light" panose="020B0502040204020203" pitchFamily="34" charset="0"/>
                </a:rPr>
                <a:t>‘Home’</a:t>
              </a:r>
              <a:r>
                <a:rPr kumimoji="0" lang="en-US" sz="1100" b="0" i="0" u="none" strike="noStrike" kern="0" cap="none" spc="0" normalizeH="0" baseline="0" noProof="0">
                  <a:ln>
                    <a:noFill/>
                  </a:ln>
                  <a:solidFill>
                    <a:srgbClr val="000000"/>
                  </a:solidFill>
                  <a:effectLst/>
                  <a:uLnTx/>
                  <a:uFillTx/>
                  <a:latin typeface="+mn-lt"/>
                  <a:cs typeface="Segoe UI Light" panose="020B0502040204020203" pitchFamily="34" charset="0"/>
                </a:rPr>
                <a:t>, use the </a:t>
              </a:r>
              <a:r>
                <a:rPr kumimoji="0" lang="en-US" sz="1100" b="1" i="0" u="none" strike="noStrike" kern="0" cap="none" spc="0" normalizeH="0" baseline="0" noProof="0">
                  <a:ln>
                    <a:noFill/>
                  </a:ln>
                  <a:solidFill>
                    <a:srgbClr val="000000"/>
                  </a:solidFill>
                  <a:effectLst/>
                  <a:uLnTx/>
                  <a:uFillTx/>
                  <a:latin typeface="+mn-lt"/>
                  <a:cs typeface="Segoe UI Light" panose="020B0502040204020203" pitchFamily="34" charset="0"/>
                </a:rPr>
                <a:t>list level-buttons</a:t>
              </a:r>
              <a:r>
                <a:rPr kumimoji="0" lang="en-US" sz="1100" b="0" i="0" u="none" strike="noStrike" kern="0" cap="none" spc="0" normalizeH="0" baseline="0" noProof="0">
                  <a:ln>
                    <a:noFill/>
                  </a:ln>
                  <a:solidFill>
                    <a:srgbClr val="000000"/>
                  </a:solidFill>
                  <a:effectLst/>
                  <a:uLnTx/>
                  <a:uFillTx/>
                  <a:latin typeface="+mn-lt"/>
                  <a:cs typeface="Segoe UI Light" panose="020B0502040204020203" pitchFamily="34" charset="0"/>
                </a:rPr>
                <a:t>, as pictured above, to choose a text level.</a:t>
              </a:r>
              <a:br>
                <a:rPr kumimoji="0" lang="en-US" sz="1100" b="0" i="0" u="none" strike="noStrike" kern="0" cap="none" spc="0" normalizeH="0" baseline="0" noProof="0">
                  <a:ln>
                    <a:noFill/>
                  </a:ln>
                  <a:solidFill>
                    <a:srgbClr val="000000"/>
                  </a:solidFill>
                  <a:effectLst/>
                  <a:uLnTx/>
                  <a:uFillTx/>
                  <a:latin typeface="+mn-lt"/>
                  <a:cs typeface="Segoe UI Light" panose="020B0502040204020203" pitchFamily="34" charset="0"/>
                </a:rPr>
              </a:br>
              <a:r>
                <a:rPr kumimoji="0" lang="en-US" sz="1100" b="0" i="0" u="none" strike="noStrike" kern="0" cap="none" spc="0" normalizeH="0" baseline="0" noProof="0">
                  <a:ln>
                    <a:noFill/>
                  </a:ln>
                  <a:solidFill>
                    <a:srgbClr val="000000"/>
                  </a:solidFill>
                  <a:effectLst/>
                  <a:uLnTx/>
                  <a:uFillTx/>
                  <a:latin typeface="+mn-lt"/>
                  <a:cs typeface="Segoe UI Light" panose="020B0502040204020203" pitchFamily="34" charset="0"/>
                </a:rPr>
                <a:t>Choose from:</a:t>
              </a:r>
            </a:p>
          </p:txBody>
        </p:sp>
      </p:grpSp>
      <p:grpSp>
        <p:nvGrpSpPr>
          <p:cNvPr id="228" name="Instruction">
            <a:extLst>
              <a:ext uri="{FF2B5EF4-FFF2-40B4-BE49-F238E27FC236}">
                <a16:creationId xmlns:a16="http://schemas.microsoft.com/office/drawing/2014/main" id="{0642F18E-6C97-4DFF-B00F-E10603803FCE}"/>
              </a:ext>
            </a:extLst>
          </p:cNvPr>
          <p:cNvGrpSpPr/>
          <p:nvPr/>
        </p:nvGrpSpPr>
        <p:grpSpPr>
          <a:xfrm>
            <a:off x="12391602" y="0"/>
            <a:ext cx="3183678" cy="3418198"/>
            <a:chOff x="12391601" y="0"/>
            <a:chExt cx="3183678" cy="3418198"/>
          </a:xfrm>
        </p:grpSpPr>
        <p:grpSp>
          <p:nvGrpSpPr>
            <p:cNvPr id="229" name="Meer informatie">
              <a:extLst>
                <a:ext uri="{FF2B5EF4-FFF2-40B4-BE49-F238E27FC236}">
                  <a16:creationId xmlns:a16="http://schemas.microsoft.com/office/drawing/2014/main" id="{868BB30A-AF58-4EFF-8121-8E6ED7481C33}"/>
                </a:ext>
              </a:extLst>
            </p:cNvPr>
            <p:cNvGrpSpPr/>
            <p:nvPr/>
          </p:nvGrpSpPr>
          <p:grpSpPr>
            <a:xfrm>
              <a:off x="12396764" y="2622893"/>
              <a:ext cx="3178515" cy="795305"/>
              <a:chOff x="-3741486" y="3347116"/>
              <a:chExt cx="3178515" cy="795305"/>
            </a:xfrm>
          </p:grpSpPr>
          <p:sp>
            <p:nvSpPr>
              <p:cNvPr id="251" name="Freeform 101">
                <a:extLst>
                  <a:ext uri="{FF2B5EF4-FFF2-40B4-BE49-F238E27FC236}">
                    <a16:creationId xmlns:a16="http://schemas.microsoft.com/office/drawing/2014/main" id="{8DFA9639-688A-4200-B72B-89ED66BB9FDD}"/>
                  </a:ext>
                </a:extLst>
              </p:cNvPr>
              <p:cNvSpPr>
                <a:spLocks noEditPoints="1"/>
              </p:cNvSpPr>
              <p:nvPr/>
            </p:nvSpPr>
            <p:spPr bwMode="auto">
              <a:xfrm>
                <a:off x="-3741486" y="3347116"/>
                <a:ext cx="255753" cy="255753"/>
              </a:xfrm>
              <a:custGeom>
                <a:avLst/>
                <a:gdLst>
                  <a:gd name="T0" fmla="*/ 0 w 292"/>
                  <a:gd name="T1" fmla="*/ 146 h 292"/>
                  <a:gd name="T2" fmla="*/ 4 w 292"/>
                  <a:gd name="T3" fmla="*/ 113 h 292"/>
                  <a:gd name="T4" fmla="*/ 14 w 292"/>
                  <a:gd name="T5" fmla="*/ 82 h 292"/>
                  <a:gd name="T6" fmla="*/ 31 w 292"/>
                  <a:gd name="T7" fmla="*/ 55 h 292"/>
                  <a:gd name="T8" fmla="*/ 53 w 292"/>
                  <a:gd name="T9" fmla="*/ 32 h 292"/>
                  <a:gd name="T10" fmla="*/ 81 w 292"/>
                  <a:gd name="T11" fmla="*/ 15 h 292"/>
                  <a:gd name="T12" fmla="*/ 112 w 292"/>
                  <a:gd name="T13" fmla="*/ 4 h 292"/>
                  <a:gd name="T14" fmla="*/ 145 w 292"/>
                  <a:gd name="T15" fmla="*/ 0 h 292"/>
                  <a:gd name="T16" fmla="*/ 179 w 292"/>
                  <a:gd name="T17" fmla="*/ 4 h 292"/>
                  <a:gd name="T18" fmla="*/ 209 w 292"/>
                  <a:gd name="T19" fmla="*/ 15 h 292"/>
                  <a:gd name="T20" fmla="*/ 237 w 292"/>
                  <a:gd name="T21" fmla="*/ 32 h 292"/>
                  <a:gd name="T22" fmla="*/ 259 w 292"/>
                  <a:gd name="T23" fmla="*/ 55 h 292"/>
                  <a:gd name="T24" fmla="*/ 276 w 292"/>
                  <a:gd name="T25" fmla="*/ 82 h 292"/>
                  <a:gd name="T26" fmla="*/ 288 w 292"/>
                  <a:gd name="T27" fmla="*/ 113 h 292"/>
                  <a:gd name="T28" fmla="*/ 292 w 292"/>
                  <a:gd name="T29" fmla="*/ 146 h 292"/>
                  <a:gd name="T30" fmla="*/ 288 w 292"/>
                  <a:gd name="T31" fmla="*/ 180 h 292"/>
                  <a:gd name="T32" fmla="*/ 276 w 292"/>
                  <a:gd name="T33" fmla="*/ 210 h 292"/>
                  <a:gd name="T34" fmla="*/ 259 w 292"/>
                  <a:gd name="T35" fmla="*/ 237 h 292"/>
                  <a:gd name="T36" fmla="*/ 237 w 292"/>
                  <a:gd name="T37" fmla="*/ 260 h 292"/>
                  <a:gd name="T38" fmla="*/ 209 w 292"/>
                  <a:gd name="T39" fmla="*/ 278 h 292"/>
                  <a:gd name="T40" fmla="*/ 179 w 292"/>
                  <a:gd name="T41" fmla="*/ 288 h 292"/>
                  <a:gd name="T42" fmla="*/ 145 w 292"/>
                  <a:gd name="T43" fmla="*/ 292 h 292"/>
                  <a:gd name="T44" fmla="*/ 112 w 292"/>
                  <a:gd name="T45" fmla="*/ 288 h 292"/>
                  <a:gd name="T46" fmla="*/ 81 w 292"/>
                  <a:gd name="T47" fmla="*/ 278 h 292"/>
                  <a:gd name="T48" fmla="*/ 53 w 292"/>
                  <a:gd name="T49" fmla="*/ 260 h 292"/>
                  <a:gd name="T50" fmla="*/ 31 w 292"/>
                  <a:gd name="T51" fmla="*/ 237 h 292"/>
                  <a:gd name="T52" fmla="*/ 14 w 292"/>
                  <a:gd name="T53" fmla="*/ 210 h 292"/>
                  <a:gd name="T54" fmla="*/ 4 w 292"/>
                  <a:gd name="T55" fmla="*/ 180 h 292"/>
                  <a:gd name="T56" fmla="*/ 0 w 292"/>
                  <a:gd name="T57" fmla="*/ 146 h 292"/>
                  <a:gd name="T58" fmla="*/ 102 w 292"/>
                  <a:gd name="T59" fmla="*/ 121 h 292"/>
                  <a:gd name="T60" fmla="*/ 102 w 292"/>
                  <a:gd name="T61" fmla="*/ 142 h 292"/>
                  <a:gd name="T62" fmla="*/ 120 w 292"/>
                  <a:gd name="T63" fmla="*/ 142 h 292"/>
                  <a:gd name="T64" fmla="*/ 120 w 292"/>
                  <a:gd name="T65" fmla="*/ 223 h 292"/>
                  <a:gd name="T66" fmla="*/ 102 w 292"/>
                  <a:gd name="T67" fmla="*/ 223 h 292"/>
                  <a:gd name="T68" fmla="*/ 102 w 292"/>
                  <a:gd name="T69" fmla="*/ 244 h 292"/>
                  <a:gd name="T70" fmla="*/ 188 w 292"/>
                  <a:gd name="T71" fmla="*/ 244 h 292"/>
                  <a:gd name="T72" fmla="*/ 188 w 292"/>
                  <a:gd name="T73" fmla="*/ 223 h 292"/>
                  <a:gd name="T74" fmla="*/ 170 w 292"/>
                  <a:gd name="T75" fmla="*/ 223 h 292"/>
                  <a:gd name="T76" fmla="*/ 170 w 292"/>
                  <a:gd name="T77" fmla="*/ 142 h 292"/>
                  <a:gd name="T78" fmla="*/ 188 w 292"/>
                  <a:gd name="T79" fmla="*/ 142 h 292"/>
                  <a:gd name="T80" fmla="*/ 188 w 292"/>
                  <a:gd name="T81" fmla="*/ 121 h 292"/>
                  <a:gd name="T82" fmla="*/ 102 w 292"/>
                  <a:gd name="T83" fmla="*/ 121 h 292"/>
                  <a:gd name="T84" fmla="*/ 115 w 292"/>
                  <a:gd name="T85" fmla="*/ 79 h 292"/>
                  <a:gd name="T86" fmla="*/ 117 w 292"/>
                  <a:gd name="T87" fmla="*/ 92 h 292"/>
                  <a:gd name="T88" fmla="*/ 124 w 292"/>
                  <a:gd name="T89" fmla="*/ 101 h 292"/>
                  <a:gd name="T90" fmla="*/ 133 w 292"/>
                  <a:gd name="T91" fmla="*/ 108 h 292"/>
                  <a:gd name="T92" fmla="*/ 145 w 292"/>
                  <a:gd name="T93" fmla="*/ 110 h 292"/>
                  <a:gd name="T94" fmla="*/ 157 w 292"/>
                  <a:gd name="T95" fmla="*/ 108 h 292"/>
                  <a:gd name="T96" fmla="*/ 167 w 292"/>
                  <a:gd name="T97" fmla="*/ 101 h 292"/>
                  <a:gd name="T98" fmla="*/ 174 w 292"/>
                  <a:gd name="T99" fmla="*/ 92 h 292"/>
                  <a:gd name="T100" fmla="*/ 176 w 292"/>
                  <a:gd name="T101" fmla="*/ 79 h 292"/>
                  <a:gd name="T102" fmla="*/ 174 w 292"/>
                  <a:gd name="T103" fmla="*/ 67 h 292"/>
                  <a:gd name="T104" fmla="*/ 167 w 292"/>
                  <a:gd name="T105" fmla="*/ 58 h 292"/>
                  <a:gd name="T106" fmla="*/ 157 w 292"/>
                  <a:gd name="T107" fmla="*/ 51 h 292"/>
                  <a:gd name="T108" fmla="*/ 145 w 292"/>
                  <a:gd name="T109" fmla="*/ 49 h 292"/>
                  <a:gd name="T110" fmla="*/ 133 w 292"/>
                  <a:gd name="T111" fmla="*/ 51 h 292"/>
                  <a:gd name="T112" fmla="*/ 124 w 292"/>
                  <a:gd name="T113" fmla="*/ 58 h 292"/>
                  <a:gd name="T114" fmla="*/ 117 w 292"/>
                  <a:gd name="T115" fmla="*/ 67 h 292"/>
                  <a:gd name="T116" fmla="*/ 115 w 292"/>
                  <a:gd name="T117" fmla="*/ 79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92" h="292">
                    <a:moveTo>
                      <a:pt x="0" y="146"/>
                    </a:moveTo>
                    <a:lnTo>
                      <a:pt x="4" y="113"/>
                    </a:lnTo>
                    <a:lnTo>
                      <a:pt x="14" y="82"/>
                    </a:lnTo>
                    <a:lnTo>
                      <a:pt x="31" y="55"/>
                    </a:lnTo>
                    <a:lnTo>
                      <a:pt x="53" y="32"/>
                    </a:lnTo>
                    <a:lnTo>
                      <a:pt x="81" y="15"/>
                    </a:lnTo>
                    <a:lnTo>
                      <a:pt x="112" y="4"/>
                    </a:lnTo>
                    <a:lnTo>
                      <a:pt x="145" y="0"/>
                    </a:lnTo>
                    <a:lnTo>
                      <a:pt x="179" y="4"/>
                    </a:lnTo>
                    <a:lnTo>
                      <a:pt x="209" y="15"/>
                    </a:lnTo>
                    <a:lnTo>
                      <a:pt x="237" y="32"/>
                    </a:lnTo>
                    <a:lnTo>
                      <a:pt x="259" y="55"/>
                    </a:lnTo>
                    <a:lnTo>
                      <a:pt x="276" y="82"/>
                    </a:lnTo>
                    <a:lnTo>
                      <a:pt x="288" y="113"/>
                    </a:lnTo>
                    <a:lnTo>
                      <a:pt x="292" y="146"/>
                    </a:lnTo>
                    <a:lnTo>
                      <a:pt x="288" y="180"/>
                    </a:lnTo>
                    <a:lnTo>
                      <a:pt x="276" y="210"/>
                    </a:lnTo>
                    <a:lnTo>
                      <a:pt x="259" y="237"/>
                    </a:lnTo>
                    <a:lnTo>
                      <a:pt x="237" y="260"/>
                    </a:lnTo>
                    <a:lnTo>
                      <a:pt x="209" y="278"/>
                    </a:lnTo>
                    <a:lnTo>
                      <a:pt x="179" y="288"/>
                    </a:lnTo>
                    <a:lnTo>
                      <a:pt x="145" y="292"/>
                    </a:lnTo>
                    <a:lnTo>
                      <a:pt x="112" y="288"/>
                    </a:lnTo>
                    <a:lnTo>
                      <a:pt x="81" y="278"/>
                    </a:lnTo>
                    <a:lnTo>
                      <a:pt x="53" y="260"/>
                    </a:lnTo>
                    <a:lnTo>
                      <a:pt x="31" y="237"/>
                    </a:lnTo>
                    <a:lnTo>
                      <a:pt x="14" y="210"/>
                    </a:lnTo>
                    <a:lnTo>
                      <a:pt x="4" y="180"/>
                    </a:lnTo>
                    <a:lnTo>
                      <a:pt x="0" y="146"/>
                    </a:lnTo>
                    <a:close/>
                    <a:moveTo>
                      <a:pt x="102" y="121"/>
                    </a:moveTo>
                    <a:lnTo>
                      <a:pt x="102" y="142"/>
                    </a:lnTo>
                    <a:lnTo>
                      <a:pt x="120" y="142"/>
                    </a:lnTo>
                    <a:lnTo>
                      <a:pt x="120" y="223"/>
                    </a:lnTo>
                    <a:lnTo>
                      <a:pt x="102" y="223"/>
                    </a:lnTo>
                    <a:lnTo>
                      <a:pt x="102" y="244"/>
                    </a:lnTo>
                    <a:lnTo>
                      <a:pt x="188" y="244"/>
                    </a:lnTo>
                    <a:lnTo>
                      <a:pt x="188" y="223"/>
                    </a:lnTo>
                    <a:lnTo>
                      <a:pt x="170" y="223"/>
                    </a:lnTo>
                    <a:lnTo>
                      <a:pt x="170" y="142"/>
                    </a:lnTo>
                    <a:lnTo>
                      <a:pt x="188" y="142"/>
                    </a:lnTo>
                    <a:lnTo>
                      <a:pt x="188" y="121"/>
                    </a:lnTo>
                    <a:lnTo>
                      <a:pt x="102" y="121"/>
                    </a:lnTo>
                    <a:close/>
                    <a:moveTo>
                      <a:pt x="115" y="79"/>
                    </a:moveTo>
                    <a:lnTo>
                      <a:pt x="117" y="92"/>
                    </a:lnTo>
                    <a:lnTo>
                      <a:pt x="124" y="101"/>
                    </a:lnTo>
                    <a:lnTo>
                      <a:pt x="133" y="108"/>
                    </a:lnTo>
                    <a:lnTo>
                      <a:pt x="145" y="110"/>
                    </a:lnTo>
                    <a:lnTo>
                      <a:pt x="157" y="108"/>
                    </a:lnTo>
                    <a:lnTo>
                      <a:pt x="167" y="101"/>
                    </a:lnTo>
                    <a:lnTo>
                      <a:pt x="174" y="92"/>
                    </a:lnTo>
                    <a:lnTo>
                      <a:pt x="176" y="79"/>
                    </a:lnTo>
                    <a:lnTo>
                      <a:pt x="174" y="67"/>
                    </a:lnTo>
                    <a:lnTo>
                      <a:pt x="167" y="58"/>
                    </a:lnTo>
                    <a:lnTo>
                      <a:pt x="157" y="51"/>
                    </a:lnTo>
                    <a:lnTo>
                      <a:pt x="145" y="49"/>
                    </a:lnTo>
                    <a:lnTo>
                      <a:pt x="133" y="51"/>
                    </a:lnTo>
                    <a:lnTo>
                      <a:pt x="124" y="58"/>
                    </a:lnTo>
                    <a:lnTo>
                      <a:pt x="117" y="67"/>
                    </a:lnTo>
                    <a:lnTo>
                      <a:pt x="115" y="79"/>
                    </a:lnTo>
                    <a:close/>
                  </a:path>
                </a:pathLst>
              </a:custGeom>
              <a:solidFill>
                <a:srgbClr val="FF78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100" noProof="0"/>
              </a:p>
            </p:txBody>
          </p:sp>
          <p:sp>
            <p:nvSpPr>
              <p:cNvPr id="252" name="Rechthoek 251">
                <a:extLst>
                  <a:ext uri="{FF2B5EF4-FFF2-40B4-BE49-F238E27FC236}">
                    <a16:creationId xmlns:a16="http://schemas.microsoft.com/office/drawing/2014/main" id="{80261C71-10D9-4ABC-A499-22C7074DD685}"/>
                  </a:ext>
                </a:extLst>
              </p:cNvPr>
              <p:cNvSpPr/>
              <p:nvPr/>
            </p:nvSpPr>
            <p:spPr>
              <a:xfrm>
                <a:off x="-3380966" y="3419145"/>
                <a:ext cx="2817995" cy="59212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US" sz="1100" b="0" i="0" u="none" strike="noStrike" kern="0" cap="none" spc="0" normalizeH="0" baseline="0" noProof="0">
                    <a:ln>
                      <a:noFill/>
                    </a:ln>
                    <a:solidFill>
                      <a:srgbClr val="000000"/>
                    </a:solidFill>
                    <a:effectLst/>
                    <a:uLnTx/>
                    <a:uFillTx/>
                    <a:latin typeface="+mn-lt"/>
                    <a:cs typeface="Segoe UI Light" panose="020B0502040204020203" pitchFamily="34" charset="0"/>
                  </a:rPr>
                  <a:t>Want to know more?</a:t>
                </a:r>
                <a:br>
                  <a:rPr kumimoji="0" lang="en-US" sz="1100" b="0" i="0" u="none" strike="noStrike" kern="0" cap="none" spc="0" normalizeH="0" baseline="0" noProof="0">
                    <a:ln>
                      <a:noFill/>
                    </a:ln>
                    <a:solidFill>
                      <a:srgbClr val="000000"/>
                    </a:solidFill>
                    <a:effectLst/>
                    <a:uLnTx/>
                    <a:uFillTx/>
                    <a:latin typeface="+mn-lt"/>
                    <a:cs typeface="Segoe UI Light" panose="020B0502040204020203" pitchFamily="34" charset="0"/>
                  </a:rPr>
                </a:br>
                <a:r>
                  <a:rPr kumimoji="0" lang="en-US" sz="1100" b="0" i="0" u="none" strike="noStrike" kern="0" cap="none" spc="0" normalizeH="0" baseline="0" noProof="0">
                    <a:ln>
                      <a:noFill/>
                    </a:ln>
                    <a:solidFill>
                      <a:srgbClr val="000000"/>
                    </a:solidFill>
                    <a:effectLst/>
                    <a:uLnTx/>
                    <a:uFillTx/>
                    <a:latin typeface="+mn-lt"/>
                    <a:cs typeface="Segoe UI Light" panose="020B0502040204020203" pitchFamily="34" charset="0"/>
                  </a:rPr>
                  <a:t>Go to the slide named </a:t>
                </a:r>
                <a:r>
                  <a:rPr kumimoji="0" lang="en-US" sz="1100" b="1" i="0" u="none" strike="noStrike" kern="0" cap="none" spc="0" normalizeH="0" baseline="0" noProof="0">
                    <a:ln>
                      <a:noFill/>
                    </a:ln>
                    <a:solidFill>
                      <a:srgbClr val="000000"/>
                    </a:solidFill>
                    <a:effectLst/>
                    <a:uLnTx/>
                    <a:uFillTx/>
                    <a:latin typeface="+mn-lt"/>
                    <a:cs typeface="Segoe UI Light" panose="020B0502040204020203" pitchFamily="34" charset="0"/>
                  </a:rPr>
                  <a:t>‘Instruction slide: YouTube links’</a:t>
                </a:r>
                <a:r>
                  <a:rPr kumimoji="0" lang="en-US" sz="1100" b="0" i="0" u="none" strike="noStrike" kern="0" cap="none" spc="0" normalizeH="0" baseline="0" noProof="0">
                    <a:ln>
                      <a:noFill/>
                    </a:ln>
                    <a:solidFill>
                      <a:srgbClr val="000000"/>
                    </a:solidFill>
                    <a:effectLst/>
                    <a:uLnTx/>
                    <a:uFillTx/>
                    <a:latin typeface="+mn-lt"/>
                    <a:cs typeface="Segoe UI Light" panose="020B0502040204020203" pitchFamily="34" charset="0"/>
                  </a:rPr>
                  <a:t>, open it in the slideshow and click on the preferred hyperlink.</a:t>
                </a:r>
              </a:p>
            </p:txBody>
          </p:sp>
          <p:cxnSp>
            <p:nvCxnSpPr>
              <p:cNvPr id="253" name="Rechte verbindingslijn 252">
                <a:extLst>
                  <a:ext uri="{FF2B5EF4-FFF2-40B4-BE49-F238E27FC236}">
                    <a16:creationId xmlns:a16="http://schemas.microsoft.com/office/drawing/2014/main" id="{0A6F277C-5615-4918-A301-44D282592FD7}"/>
                  </a:ext>
                </a:extLst>
              </p:cNvPr>
              <p:cNvCxnSpPr>
                <a:cxnSpLocks/>
              </p:cNvCxnSpPr>
              <p:nvPr/>
            </p:nvCxnSpPr>
            <p:spPr>
              <a:xfrm>
                <a:off x="-3740987" y="4142421"/>
                <a:ext cx="3178016" cy="0"/>
              </a:xfrm>
              <a:prstGeom prst="line">
                <a:avLst/>
              </a:prstGeom>
              <a:noFill/>
              <a:ln w="3175" cap="flat" cmpd="sng" algn="ctr">
                <a:solidFill>
                  <a:schemeClr val="accent1"/>
                </a:solidFill>
                <a:prstDash val="solid"/>
              </a:ln>
              <a:effectLst/>
            </p:spPr>
          </p:cxnSp>
        </p:grpSp>
        <p:sp>
          <p:nvSpPr>
            <p:cNvPr id="230" name="Rechthoek 229">
              <a:extLst>
                <a:ext uri="{FF2B5EF4-FFF2-40B4-BE49-F238E27FC236}">
                  <a16:creationId xmlns:a16="http://schemas.microsoft.com/office/drawing/2014/main" id="{8898D7D4-D7A5-4F89-ACC9-3FA95EA5B72D}"/>
                </a:ext>
              </a:extLst>
            </p:cNvPr>
            <p:cNvSpPr/>
            <p:nvPr/>
          </p:nvSpPr>
          <p:spPr>
            <a:xfrm>
              <a:off x="12397262" y="0"/>
              <a:ext cx="3178016" cy="191611"/>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80000"/>
                </a:lnSpc>
                <a:spcBef>
                  <a:spcPts val="0"/>
                </a:spcBef>
                <a:spcAft>
                  <a:spcPts val="0"/>
                </a:spcAft>
                <a:buClrTx/>
                <a:buSzTx/>
                <a:buFontTx/>
                <a:buNone/>
                <a:tabLst/>
                <a:defRPr/>
              </a:pPr>
              <a:r>
                <a:rPr kumimoji="0" lang="en-US" sz="1400" b="1" i="0" u="none" strike="noStrike" kern="0" cap="all" spc="0" normalizeH="0" baseline="0" noProof="0">
                  <a:ln>
                    <a:noFill/>
                  </a:ln>
                  <a:solidFill>
                    <a:schemeClr val="accent1"/>
                  </a:solidFill>
                  <a:effectLst/>
                  <a:uLnTx/>
                  <a:uFillTx/>
                  <a:latin typeface="+mj-lt"/>
                  <a:cs typeface="Segoe UI Light" panose="020B0502040204020203" pitchFamily="34" charset="0"/>
                </a:rPr>
                <a:t>Insert/change table</a:t>
              </a:r>
            </a:p>
          </p:txBody>
        </p:sp>
        <p:sp>
          <p:nvSpPr>
            <p:cNvPr id="231" name="Ovaal 230">
              <a:extLst>
                <a:ext uri="{FF2B5EF4-FFF2-40B4-BE49-F238E27FC236}">
                  <a16:creationId xmlns:a16="http://schemas.microsoft.com/office/drawing/2014/main" id="{FDD59206-77AC-4E6F-BC85-F083D4404C82}"/>
                </a:ext>
              </a:extLst>
            </p:cNvPr>
            <p:cNvSpPr/>
            <p:nvPr/>
          </p:nvSpPr>
          <p:spPr>
            <a:xfrm>
              <a:off x="12391601" y="366490"/>
              <a:ext cx="260914" cy="259683"/>
            </a:xfrm>
            <a:prstGeom prst="ellipse">
              <a:avLst/>
            </a:pr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chemeClr val="bg1"/>
                  </a:solidFill>
                  <a:effectLst/>
                  <a:uLnTx/>
                  <a:uFillTx/>
                  <a:latin typeface="+mn-lt"/>
                  <a:cs typeface="Segoe UI Light" panose="020B0502040204020203" pitchFamily="34" charset="0"/>
                </a:rPr>
                <a:t>1</a:t>
              </a:r>
            </a:p>
          </p:txBody>
        </p:sp>
        <p:cxnSp>
          <p:nvCxnSpPr>
            <p:cNvPr id="232" name="Rechte verbindingslijn 231">
              <a:extLst>
                <a:ext uri="{FF2B5EF4-FFF2-40B4-BE49-F238E27FC236}">
                  <a16:creationId xmlns:a16="http://schemas.microsoft.com/office/drawing/2014/main" id="{596228AB-A8A0-42A7-829E-79F456D0E619}"/>
                </a:ext>
              </a:extLst>
            </p:cNvPr>
            <p:cNvCxnSpPr>
              <a:cxnSpLocks/>
            </p:cNvCxnSpPr>
            <p:nvPr/>
          </p:nvCxnSpPr>
          <p:spPr>
            <a:xfrm>
              <a:off x="12397261" y="241635"/>
              <a:ext cx="3178017" cy="0"/>
            </a:xfrm>
            <a:prstGeom prst="line">
              <a:avLst/>
            </a:prstGeom>
            <a:noFill/>
            <a:ln w="3175" cap="flat" cmpd="sng" algn="ctr">
              <a:solidFill>
                <a:schemeClr val="accent1"/>
              </a:solidFill>
              <a:prstDash val="solid"/>
            </a:ln>
            <a:effectLst/>
          </p:spPr>
        </p:cxnSp>
        <p:cxnSp>
          <p:nvCxnSpPr>
            <p:cNvPr id="233" name="Rechte verbindingslijn 232">
              <a:extLst>
                <a:ext uri="{FF2B5EF4-FFF2-40B4-BE49-F238E27FC236}">
                  <a16:creationId xmlns:a16="http://schemas.microsoft.com/office/drawing/2014/main" id="{96F26F33-0054-488D-A7C6-1CC0A46D04F8}"/>
                </a:ext>
              </a:extLst>
            </p:cNvPr>
            <p:cNvCxnSpPr>
              <a:cxnSpLocks/>
            </p:cNvCxnSpPr>
            <p:nvPr/>
          </p:nvCxnSpPr>
          <p:spPr>
            <a:xfrm>
              <a:off x="12397261" y="1577933"/>
              <a:ext cx="3178017" cy="0"/>
            </a:xfrm>
            <a:prstGeom prst="line">
              <a:avLst/>
            </a:prstGeom>
            <a:noFill/>
            <a:ln w="3175" cap="flat" cmpd="sng" algn="ctr">
              <a:solidFill>
                <a:schemeClr val="accent1"/>
              </a:solidFill>
              <a:prstDash val="solid"/>
            </a:ln>
            <a:effectLst/>
          </p:spPr>
        </p:cxnSp>
        <p:sp>
          <p:nvSpPr>
            <p:cNvPr id="234" name="Rechthoek 233">
              <a:extLst>
                <a:ext uri="{FF2B5EF4-FFF2-40B4-BE49-F238E27FC236}">
                  <a16:creationId xmlns:a16="http://schemas.microsoft.com/office/drawing/2014/main" id="{60415B53-1551-4F08-AC2C-3141D2E7A159}"/>
                </a:ext>
              </a:extLst>
            </p:cNvPr>
            <p:cNvSpPr/>
            <p:nvPr/>
          </p:nvSpPr>
          <p:spPr>
            <a:xfrm>
              <a:off x="12757282" y="432552"/>
              <a:ext cx="2817995" cy="59542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chemeClr val="accent1"/>
                </a:buClr>
                <a:buSzTx/>
                <a:buFont typeface="Arial" panose="020B0604020202020204" pitchFamily="34" charset="0"/>
                <a:buNone/>
                <a:tabLst/>
                <a:defRPr/>
              </a:pPr>
              <a:r>
                <a:rPr kumimoji="0" lang="en-US" sz="1100" b="0" i="0" u="none" strike="noStrike" kern="0" cap="none" spc="0" normalizeH="0" baseline="0" noProof="0">
                  <a:ln>
                    <a:noFill/>
                  </a:ln>
                  <a:solidFill>
                    <a:srgbClr val="000000"/>
                  </a:solidFill>
                  <a:effectLst/>
                  <a:uLnTx/>
                  <a:uFillTx/>
                  <a:latin typeface="+mn-lt"/>
                  <a:cs typeface="Segoe UI Light" panose="020B0502040204020203" pitchFamily="34" charset="0"/>
                </a:rPr>
                <a:t>If necessary, delete the existing table by hitting the </a:t>
              </a:r>
              <a:r>
                <a:rPr kumimoji="0" lang="en-US" sz="1100" b="1" i="0" u="none" strike="noStrike" kern="0" cap="none" spc="0" normalizeH="0" baseline="0" noProof="0">
                  <a:ln>
                    <a:noFill/>
                  </a:ln>
                  <a:solidFill>
                    <a:srgbClr val="000000"/>
                  </a:solidFill>
                  <a:effectLst/>
                  <a:uLnTx/>
                  <a:uFillTx/>
                  <a:latin typeface="+mn-lt"/>
                  <a:cs typeface="Segoe UI Light" panose="020B0502040204020203" pitchFamily="34" charset="0"/>
                </a:rPr>
                <a:t>‘Delete’-button</a:t>
              </a:r>
              <a:r>
                <a:rPr kumimoji="0" lang="en-US" sz="1100" b="0" i="0" u="none" strike="noStrike" kern="0" cap="none" spc="0" normalizeH="0" baseline="0" noProof="0">
                  <a:ln>
                    <a:noFill/>
                  </a:ln>
                  <a:solidFill>
                    <a:srgbClr val="000000"/>
                  </a:solidFill>
                  <a:effectLst/>
                  <a:uLnTx/>
                  <a:uFillTx/>
                  <a:latin typeface="+mn-lt"/>
                  <a:cs typeface="Segoe UI Light" panose="020B0502040204020203" pitchFamily="34" charset="0"/>
                </a:rPr>
                <a:t>. Click on the pictogram to insert a new table. </a:t>
              </a:r>
              <a:br>
                <a:rPr kumimoji="0" lang="en-US" sz="1100" b="0" i="0" u="none" strike="noStrike" kern="0" cap="none" spc="0" normalizeH="0" baseline="0" noProof="0">
                  <a:ln>
                    <a:noFill/>
                  </a:ln>
                  <a:solidFill>
                    <a:srgbClr val="000000"/>
                  </a:solidFill>
                  <a:effectLst/>
                  <a:uLnTx/>
                  <a:uFillTx/>
                  <a:latin typeface="+mn-lt"/>
                  <a:cs typeface="Segoe UI Light" panose="020B0502040204020203" pitchFamily="34" charset="0"/>
                </a:rPr>
              </a:br>
              <a:r>
                <a:rPr kumimoji="0" lang="en-US" sz="1100" b="0" i="1" u="none" strike="noStrike" kern="0" cap="none" spc="0" normalizeH="0" baseline="0" noProof="0">
                  <a:ln>
                    <a:noFill/>
                  </a:ln>
                  <a:solidFill>
                    <a:srgbClr val="000000"/>
                  </a:solidFill>
                  <a:effectLst/>
                  <a:uLnTx/>
                  <a:uFillTx/>
                  <a:latin typeface="+mn-lt"/>
                  <a:cs typeface="Segoe UI Light" panose="020B0502040204020203" pitchFamily="34" charset="0"/>
                </a:rPr>
                <a:t>(see example below).</a:t>
              </a:r>
              <a:endParaRPr kumimoji="0" lang="en-US" sz="1100" b="0" i="0" u="none" strike="noStrike" kern="0" cap="none" spc="0" normalizeH="0" baseline="0" noProof="0">
                <a:ln>
                  <a:noFill/>
                </a:ln>
                <a:solidFill>
                  <a:srgbClr val="000000"/>
                </a:solidFill>
                <a:effectLst/>
                <a:uLnTx/>
                <a:uFillTx/>
                <a:latin typeface="+mn-lt"/>
                <a:cs typeface="Segoe UI Light" panose="020B0502040204020203" pitchFamily="34" charset="0"/>
              </a:endParaRPr>
            </a:p>
          </p:txBody>
        </p:sp>
        <p:sp>
          <p:nvSpPr>
            <p:cNvPr id="235" name="Ovaal 234">
              <a:extLst>
                <a:ext uri="{FF2B5EF4-FFF2-40B4-BE49-F238E27FC236}">
                  <a16:creationId xmlns:a16="http://schemas.microsoft.com/office/drawing/2014/main" id="{820B21DB-65D3-47AD-900F-60C436A9CAA4}"/>
                </a:ext>
              </a:extLst>
            </p:cNvPr>
            <p:cNvSpPr/>
            <p:nvPr/>
          </p:nvSpPr>
          <p:spPr>
            <a:xfrm>
              <a:off x="12391601" y="1706398"/>
              <a:ext cx="260914" cy="259683"/>
            </a:xfrm>
            <a:prstGeom prst="ellipse">
              <a:avLst/>
            </a:pr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chemeClr val="bg1"/>
                  </a:solidFill>
                  <a:effectLst/>
                  <a:uLnTx/>
                  <a:uFillTx/>
                  <a:latin typeface="+mn-lt"/>
                  <a:cs typeface="Segoe UI Light" panose="020B0502040204020203" pitchFamily="34" charset="0"/>
                </a:rPr>
                <a:t>2</a:t>
              </a:r>
            </a:p>
          </p:txBody>
        </p:sp>
        <p:sp>
          <p:nvSpPr>
            <p:cNvPr id="236" name="Rechthoek 235">
              <a:extLst>
                <a:ext uri="{FF2B5EF4-FFF2-40B4-BE49-F238E27FC236}">
                  <a16:creationId xmlns:a16="http://schemas.microsoft.com/office/drawing/2014/main" id="{A29986AA-255A-40D2-A3EB-8C229FF8A14C}"/>
                </a:ext>
              </a:extLst>
            </p:cNvPr>
            <p:cNvSpPr/>
            <p:nvPr/>
          </p:nvSpPr>
          <p:spPr>
            <a:xfrm>
              <a:off x="12757282" y="1772461"/>
              <a:ext cx="2817995" cy="318048"/>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chemeClr val="accent1"/>
                </a:buClr>
                <a:buSzTx/>
                <a:buFont typeface="Arial" panose="020B0604020202020204" pitchFamily="34" charset="0"/>
                <a:buNone/>
                <a:tabLst/>
                <a:defRPr/>
              </a:pPr>
              <a:r>
                <a:rPr kumimoji="0" lang="en-US" sz="1100" b="0" i="0" u="none" strike="noStrike" kern="0" cap="none" spc="0" normalizeH="0" baseline="0" noProof="0">
                  <a:ln>
                    <a:noFill/>
                  </a:ln>
                  <a:solidFill>
                    <a:srgbClr val="000000"/>
                  </a:solidFill>
                  <a:effectLst/>
                  <a:uLnTx/>
                  <a:uFillTx/>
                  <a:latin typeface="+mn-lt"/>
                  <a:cs typeface="Segoe UI Light" panose="020B0502040204020203" pitchFamily="34" charset="0"/>
                </a:rPr>
                <a:t>Select the preferred number of rows and columns and click </a:t>
              </a:r>
              <a:r>
                <a:rPr kumimoji="0" lang="en-US" sz="1100" b="1" i="0" u="none" strike="noStrike" kern="0" cap="none" spc="0" normalizeH="0" baseline="0" noProof="0">
                  <a:ln>
                    <a:noFill/>
                  </a:ln>
                  <a:solidFill>
                    <a:srgbClr val="000000"/>
                  </a:solidFill>
                  <a:effectLst/>
                  <a:uLnTx/>
                  <a:uFillTx/>
                  <a:latin typeface="+mn-lt"/>
                  <a:cs typeface="Segoe UI Light" panose="020B0502040204020203" pitchFamily="34" charset="0"/>
                </a:rPr>
                <a:t>‘OK’</a:t>
              </a:r>
              <a:r>
                <a:rPr kumimoji="0" lang="en-US" sz="1100" b="0" i="0" u="none" strike="noStrike" kern="0" cap="none" spc="0" normalizeH="0" baseline="0" noProof="0">
                  <a:ln>
                    <a:noFill/>
                  </a:ln>
                  <a:solidFill>
                    <a:srgbClr val="000000"/>
                  </a:solidFill>
                  <a:effectLst/>
                  <a:uLnTx/>
                  <a:uFillTx/>
                  <a:latin typeface="+mn-lt"/>
                  <a:cs typeface="Segoe UI Light" panose="020B0502040204020203" pitchFamily="34" charset="0"/>
                </a:rPr>
                <a:t>.</a:t>
              </a:r>
              <a:endParaRPr kumimoji="0" lang="en-US" sz="1100" b="1" i="0" u="none" strike="noStrike" kern="0" cap="none" spc="0" normalizeH="0" baseline="0" noProof="0">
                <a:ln>
                  <a:noFill/>
                </a:ln>
                <a:solidFill>
                  <a:srgbClr val="000000"/>
                </a:solidFill>
                <a:effectLst/>
                <a:uLnTx/>
                <a:uFillTx/>
                <a:latin typeface="+mn-lt"/>
                <a:cs typeface="Segoe UI Light" panose="020B0502040204020203" pitchFamily="34" charset="0"/>
              </a:endParaRPr>
            </a:p>
          </p:txBody>
        </p:sp>
        <p:grpSp>
          <p:nvGrpSpPr>
            <p:cNvPr id="237" name="Groep 236">
              <a:extLst>
                <a:ext uri="{FF2B5EF4-FFF2-40B4-BE49-F238E27FC236}">
                  <a16:creationId xmlns:a16="http://schemas.microsoft.com/office/drawing/2014/main" id="{CF2682B0-4F7E-419A-A755-DDCE939C101A}"/>
                </a:ext>
              </a:extLst>
            </p:cNvPr>
            <p:cNvGrpSpPr/>
            <p:nvPr/>
          </p:nvGrpSpPr>
          <p:grpSpPr>
            <a:xfrm>
              <a:off x="12757282" y="2184550"/>
              <a:ext cx="825500" cy="209550"/>
              <a:chOff x="13504624" y="2482850"/>
              <a:chExt cx="825500" cy="209550"/>
            </a:xfrm>
          </p:grpSpPr>
          <p:sp>
            <p:nvSpPr>
              <p:cNvPr id="248" name="Rechthoek 247">
                <a:extLst>
                  <a:ext uri="{FF2B5EF4-FFF2-40B4-BE49-F238E27FC236}">
                    <a16:creationId xmlns:a16="http://schemas.microsoft.com/office/drawing/2014/main" id="{0E887655-83A4-49F6-83F5-3D683C4B6EB1}"/>
                  </a:ext>
                </a:extLst>
              </p:cNvPr>
              <p:cNvSpPr/>
              <p:nvPr/>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252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US" sz="800" b="0" noProof="0">
                    <a:solidFill>
                      <a:schemeClr val="tx1"/>
                    </a:solidFill>
                    <a:latin typeface="Arial" panose="020B0604020202020204" pitchFamily="34" charset="0"/>
                    <a:cs typeface="Arial" panose="020B0604020202020204" pitchFamily="34" charset="0"/>
                  </a:rPr>
                  <a:t>OK</a:t>
                </a:r>
              </a:p>
            </p:txBody>
          </p:sp>
          <p:cxnSp>
            <p:nvCxnSpPr>
              <p:cNvPr id="249" name="Rechte verbindingslijn 248">
                <a:extLst>
                  <a:ext uri="{FF2B5EF4-FFF2-40B4-BE49-F238E27FC236}">
                    <a16:creationId xmlns:a16="http://schemas.microsoft.com/office/drawing/2014/main" id="{10584425-E543-4245-A694-FA9DD4910A9C}"/>
                  </a:ext>
                </a:extLst>
              </p:cNvPr>
              <p:cNvCxnSpPr/>
              <p:nvPr/>
            </p:nvCxnSpPr>
            <p:spPr>
              <a:xfrm>
                <a:off x="14155269" y="2515250"/>
                <a:ext cx="0" cy="142717"/>
              </a:xfrm>
              <a:prstGeom prst="line">
                <a:avLst/>
              </a:prstGeom>
              <a:noFill/>
              <a:ln w="3175" cap="flat" cmpd="sng" algn="ctr">
                <a:solidFill>
                  <a:srgbClr val="44546A"/>
                </a:solidFill>
                <a:prstDash val="solid"/>
              </a:ln>
              <a:effectLst/>
            </p:spPr>
          </p:cxnSp>
          <p:sp>
            <p:nvSpPr>
              <p:cNvPr id="250" name="Gelijkbenige driehoek 249">
                <a:extLst>
                  <a:ext uri="{FF2B5EF4-FFF2-40B4-BE49-F238E27FC236}">
                    <a16:creationId xmlns:a16="http://schemas.microsoft.com/office/drawing/2014/main" id="{A7BBD006-91F6-45D0-AFE5-4C07EC0440C5}"/>
                  </a:ext>
                </a:extLst>
              </p:cNvPr>
              <p:cNvSpPr/>
              <p:nvPr/>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a:solidFill>
                    <a:schemeClr val="tx1"/>
                  </a:solidFill>
                </a:endParaRPr>
              </a:p>
            </p:txBody>
          </p:sp>
        </p:grpSp>
        <p:cxnSp>
          <p:nvCxnSpPr>
            <p:cNvPr id="238" name="Rechte verbindingslijn 237">
              <a:extLst>
                <a:ext uri="{FF2B5EF4-FFF2-40B4-BE49-F238E27FC236}">
                  <a16:creationId xmlns:a16="http://schemas.microsoft.com/office/drawing/2014/main" id="{B2C9456D-D2BC-4ED5-B2DB-E76555F5AC64}"/>
                </a:ext>
              </a:extLst>
            </p:cNvPr>
            <p:cNvCxnSpPr>
              <a:cxnSpLocks/>
            </p:cNvCxnSpPr>
            <p:nvPr/>
          </p:nvCxnSpPr>
          <p:spPr>
            <a:xfrm>
              <a:off x="12397261" y="2499789"/>
              <a:ext cx="3178017" cy="0"/>
            </a:xfrm>
            <a:prstGeom prst="line">
              <a:avLst/>
            </a:prstGeom>
            <a:noFill/>
            <a:ln w="3175" cap="flat" cmpd="sng" algn="ctr">
              <a:solidFill>
                <a:schemeClr val="accent1"/>
              </a:solidFill>
              <a:prstDash val="solid"/>
            </a:ln>
            <a:effectLst/>
          </p:spPr>
        </p:cxnSp>
        <p:grpSp>
          <p:nvGrpSpPr>
            <p:cNvPr id="239" name="Tabel icoon">
              <a:extLst>
                <a:ext uri="{FF2B5EF4-FFF2-40B4-BE49-F238E27FC236}">
                  <a16:creationId xmlns:a16="http://schemas.microsoft.com/office/drawing/2014/main" id="{DD5BEF71-F14C-4F57-AB99-1DBFD45F8C46}"/>
                </a:ext>
              </a:extLst>
            </p:cNvPr>
            <p:cNvGrpSpPr/>
            <p:nvPr/>
          </p:nvGrpSpPr>
          <p:grpSpPr>
            <a:xfrm>
              <a:off x="12757283" y="1133664"/>
              <a:ext cx="375500" cy="339168"/>
              <a:chOff x="6072040" y="3376043"/>
              <a:chExt cx="1227920" cy="1109109"/>
            </a:xfrm>
          </p:grpSpPr>
          <p:sp>
            <p:nvSpPr>
              <p:cNvPr id="240" name="Rechthoek 239">
                <a:extLst>
                  <a:ext uri="{FF2B5EF4-FFF2-40B4-BE49-F238E27FC236}">
                    <a16:creationId xmlns:a16="http://schemas.microsoft.com/office/drawing/2014/main" id="{6BD278BA-5533-4722-B77A-23899E20FC6A}"/>
                  </a:ext>
                </a:extLst>
              </p:cNvPr>
              <p:cNvSpPr/>
              <p:nvPr/>
            </p:nvSpPr>
            <p:spPr>
              <a:xfrm>
                <a:off x="6072040" y="3376043"/>
                <a:ext cx="1227920" cy="1109109"/>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41" name="Rechthoek 240">
                <a:extLst>
                  <a:ext uri="{FF2B5EF4-FFF2-40B4-BE49-F238E27FC236}">
                    <a16:creationId xmlns:a16="http://schemas.microsoft.com/office/drawing/2014/main" id="{A649F632-89F7-4830-8AA4-F2249988E09E}"/>
                  </a:ext>
                </a:extLst>
              </p:cNvPr>
              <p:cNvSpPr/>
              <p:nvPr/>
            </p:nvSpPr>
            <p:spPr>
              <a:xfrm>
                <a:off x="6090829" y="3393962"/>
                <a:ext cx="1209131" cy="218971"/>
              </a:xfrm>
              <a:prstGeom prst="rect">
                <a:avLst/>
              </a:prstGeom>
              <a:solidFill>
                <a:srgbClr val="6C6C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242" name="Rechte verbindingslijn 241">
                <a:extLst>
                  <a:ext uri="{FF2B5EF4-FFF2-40B4-BE49-F238E27FC236}">
                    <a16:creationId xmlns:a16="http://schemas.microsoft.com/office/drawing/2014/main" id="{8C31D9DD-F02D-4A14-8035-E3915690089D}"/>
                  </a:ext>
                </a:extLst>
              </p:cNvPr>
              <p:cNvCxnSpPr/>
              <p:nvPr/>
            </p:nvCxnSpPr>
            <p:spPr>
              <a:xfrm>
                <a:off x="6493304" y="3605313"/>
                <a:ext cx="0" cy="872219"/>
              </a:xfrm>
              <a:prstGeom prst="line">
                <a:avLst/>
              </a:prstGeom>
              <a:ln w="12700">
                <a:solidFill>
                  <a:srgbClr val="B5B5B5"/>
                </a:solidFill>
              </a:ln>
            </p:spPr>
            <p:style>
              <a:lnRef idx="1">
                <a:schemeClr val="accent1"/>
              </a:lnRef>
              <a:fillRef idx="0">
                <a:schemeClr val="accent1"/>
              </a:fillRef>
              <a:effectRef idx="0">
                <a:schemeClr val="accent1"/>
              </a:effectRef>
              <a:fontRef idx="minor">
                <a:schemeClr val="tx1"/>
              </a:fontRef>
            </p:style>
          </p:cxnSp>
          <p:cxnSp>
            <p:nvCxnSpPr>
              <p:cNvPr id="243" name="Rechte verbindingslijn 242">
                <a:extLst>
                  <a:ext uri="{FF2B5EF4-FFF2-40B4-BE49-F238E27FC236}">
                    <a16:creationId xmlns:a16="http://schemas.microsoft.com/office/drawing/2014/main" id="{B48F5DA0-DE03-49C8-8F40-E13D4316771F}"/>
                  </a:ext>
                </a:extLst>
              </p:cNvPr>
              <p:cNvCxnSpPr/>
              <p:nvPr/>
            </p:nvCxnSpPr>
            <p:spPr>
              <a:xfrm>
                <a:off x="6883025" y="3605313"/>
                <a:ext cx="0" cy="872219"/>
              </a:xfrm>
              <a:prstGeom prst="line">
                <a:avLst/>
              </a:prstGeom>
              <a:ln w="12700">
                <a:solidFill>
                  <a:srgbClr val="B5B5B5"/>
                </a:solidFill>
              </a:ln>
            </p:spPr>
            <p:style>
              <a:lnRef idx="1">
                <a:schemeClr val="accent1"/>
              </a:lnRef>
              <a:fillRef idx="0">
                <a:schemeClr val="accent1"/>
              </a:fillRef>
              <a:effectRef idx="0">
                <a:schemeClr val="accent1"/>
              </a:effectRef>
              <a:fontRef idx="minor">
                <a:schemeClr val="tx1"/>
              </a:fontRef>
            </p:style>
          </p:cxnSp>
          <p:cxnSp>
            <p:nvCxnSpPr>
              <p:cNvPr id="244" name="Rechte verbindingslijn 243">
                <a:extLst>
                  <a:ext uri="{FF2B5EF4-FFF2-40B4-BE49-F238E27FC236}">
                    <a16:creationId xmlns:a16="http://schemas.microsoft.com/office/drawing/2014/main" id="{F419DFBB-417D-4AE1-88B5-380B3CD1A2A0}"/>
                  </a:ext>
                </a:extLst>
              </p:cNvPr>
              <p:cNvCxnSpPr/>
              <p:nvPr/>
            </p:nvCxnSpPr>
            <p:spPr>
              <a:xfrm flipH="1">
                <a:off x="6090561" y="3827108"/>
                <a:ext cx="1209399" cy="0"/>
              </a:xfrm>
              <a:prstGeom prst="line">
                <a:avLst/>
              </a:prstGeom>
              <a:ln w="12700">
                <a:solidFill>
                  <a:srgbClr val="B5B5B5"/>
                </a:solidFill>
              </a:ln>
            </p:spPr>
            <p:style>
              <a:lnRef idx="1">
                <a:schemeClr val="accent1"/>
              </a:lnRef>
              <a:fillRef idx="0">
                <a:schemeClr val="accent1"/>
              </a:fillRef>
              <a:effectRef idx="0">
                <a:schemeClr val="accent1"/>
              </a:effectRef>
              <a:fontRef idx="minor">
                <a:schemeClr val="tx1"/>
              </a:fontRef>
            </p:style>
          </p:cxnSp>
          <p:cxnSp>
            <p:nvCxnSpPr>
              <p:cNvPr id="245" name="Rechte verbindingslijn 244">
                <a:extLst>
                  <a:ext uri="{FF2B5EF4-FFF2-40B4-BE49-F238E27FC236}">
                    <a16:creationId xmlns:a16="http://schemas.microsoft.com/office/drawing/2014/main" id="{F1BBB8D7-69F5-4B6C-BE6F-14748E97A7FE}"/>
                  </a:ext>
                </a:extLst>
              </p:cNvPr>
              <p:cNvCxnSpPr/>
              <p:nvPr/>
            </p:nvCxnSpPr>
            <p:spPr>
              <a:xfrm flipH="1">
                <a:off x="6090561" y="4055708"/>
                <a:ext cx="1209399" cy="0"/>
              </a:xfrm>
              <a:prstGeom prst="line">
                <a:avLst/>
              </a:prstGeom>
              <a:ln w="12700">
                <a:solidFill>
                  <a:srgbClr val="B5B5B5"/>
                </a:solidFill>
              </a:ln>
            </p:spPr>
            <p:style>
              <a:lnRef idx="1">
                <a:schemeClr val="accent1"/>
              </a:lnRef>
              <a:fillRef idx="0">
                <a:schemeClr val="accent1"/>
              </a:fillRef>
              <a:effectRef idx="0">
                <a:schemeClr val="accent1"/>
              </a:effectRef>
              <a:fontRef idx="minor">
                <a:schemeClr val="tx1"/>
              </a:fontRef>
            </p:style>
          </p:cxnSp>
          <p:cxnSp>
            <p:nvCxnSpPr>
              <p:cNvPr id="246" name="Rechte verbindingslijn 245">
                <a:extLst>
                  <a:ext uri="{FF2B5EF4-FFF2-40B4-BE49-F238E27FC236}">
                    <a16:creationId xmlns:a16="http://schemas.microsoft.com/office/drawing/2014/main" id="{72EE78C1-9241-47B7-9FB0-E9FC969F0242}"/>
                  </a:ext>
                </a:extLst>
              </p:cNvPr>
              <p:cNvCxnSpPr/>
              <p:nvPr/>
            </p:nvCxnSpPr>
            <p:spPr>
              <a:xfrm flipH="1">
                <a:off x="6090561" y="4276688"/>
                <a:ext cx="1209399" cy="0"/>
              </a:xfrm>
              <a:prstGeom prst="line">
                <a:avLst/>
              </a:prstGeom>
              <a:ln w="12700">
                <a:solidFill>
                  <a:srgbClr val="B5B5B5"/>
                </a:solidFill>
              </a:ln>
            </p:spPr>
            <p:style>
              <a:lnRef idx="1">
                <a:schemeClr val="accent1"/>
              </a:lnRef>
              <a:fillRef idx="0">
                <a:schemeClr val="accent1"/>
              </a:fillRef>
              <a:effectRef idx="0">
                <a:schemeClr val="accent1"/>
              </a:effectRef>
              <a:fontRef idx="minor">
                <a:schemeClr val="tx1"/>
              </a:fontRef>
            </p:style>
          </p:cxnSp>
          <p:sp>
            <p:nvSpPr>
              <p:cNvPr id="247" name="Rechthoek 246">
                <a:extLst>
                  <a:ext uri="{FF2B5EF4-FFF2-40B4-BE49-F238E27FC236}">
                    <a16:creationId xmlns:a16="http://schemas.microsoft.com/office/drawing/2014/main" id="{CDD373A5-B1F6-470C-BEC9-DC237FE1260B}"/>
                  </a:ext>
                </a:extLst>
              </p:cNvPr>
              <p:cNvSpPr/>
              <p:nvPr/>
            </p:nvSpPr>
            <p:spPr>
              <a:xfrm>
                <a:off x="6072040" y="3376043"/>
                <a:ext cx="1227920" cy="1109109"/>
              </a:xfrm>
              <a:prstGeom prst="rect">
                <a:avLst/>
              </a:prstGeom>
              <a:noFill/>
              <a:ln w="12700">
                <a:solidFill>
                  <a:srgbClr val="6C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grpSp>
    </p:spTree>
    <p:extLst>
      <p:ext uri="{BB962C8B-B14F-4D97-AF65-F5344CB8AC3E}">
        <p14:creationId xmlns:p14="http://schemas.microsoft.com/office/powerpoint/2010/main" val="3212078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accel="80000" decel="20000" fill="hold" grpId="0" nodeType="withEffect">
                                  <p:stCondLst>
                                    <p:cond delay="0"/>
                                  </p:stCondLst>
                                  <p:childTnLst>
                                    <p:set>
                                      <p:cBhvr>
                                        <p:cTn id="6" dur="1" fill="hold">
                                          <p:stCondLst>
                                            <p:cond delay="0"/>
                                          </p:stCondLst>
                                        </p:cTn>
                                        <p:tgtEl>
                                          <p:spTgt spid="153"/>
                                        </p:tgtEl>
                                        <p:attrNameLst>
                                          <p:attrName>style.visibility</p:attrName>
                                        </p:attrNameLst>
                                      </p:cBhvr>
                                      <p:to>
                                        <p:strVal val="visible"/>
                                      </p:to>
                                    </p:set>
                                    <p:anim calcmode="lin" valueType="num">
                                      <p:cBhvr additive="base">
                                        <p:cTn id="7" dur="1000" fill="hold"/>
                                        <p:tgtEl>
                                          <p:spTgt spid="153"/>
                                        </p:tgtEl>
                                        <p:attrNameLst>
                                          <p:attrName>ppt_x</p:attrName>
                                        </p:attrNameLst>
                                      </p:cBhvr>
                                      <p:tavLst>
                                        <p:tav tm="0">
                                          <p:val>
                                            <p:strVal val="#ppt_x"/>
                                          </p:val>
                                        </p:tav>
                                        <p:tav tm="100000">
                                          <p:val>
                                            <p:strVal val="#ppt_x"/>
                                          </p:val>
                                        </p:tav>
                                      </p:tavLst>
                                    </p:anim>
                                    <p:anim calcmode="lin" valueType="num">
                                      <p:cBhvr additive="base">
                                        <p:cTn id="8" dur="1000" fill="hold"/>
                                        <p:tgtEl>
                                          <p:spTgt spid="153"/>
                                        </p:tgtEl>
                                        <p:attrNameLst>
                                          <p:attrName>ppt_y</p:attrName>
                                        </p:attrNameLst>
                                      </p:cBhvr>
                                      <p:tavLst>
                                        <p:tav tm="0">
                                          <p:val>
                                            <p:strVal val="0-#ppt_h/2"/>
                                          </p:val>
                                        </p:tav>
                                        <p:tav tm="100000">
                                          <p:val>
                                            <p:strVal val="#ppt_y"/>
                                          </p:val>
                                        </p:tav>
                                      </p:tavLst>
                                    </p:anim>
                                  </p:childTnLst>
                                </p:cTn>
                              </p:par>
                              <p:par>
                                <p:cTn id="9" presetID="2" presetClass="entr" presetSubtype="1" accel="80000" decel="20000" fill="hold" grpId="0" nodeType="withEffect">
                                  <p:stCondLst>
                                    <p:cond delay="0"/>
                                  </p:stCondLst>
                                  <p:childTnLst>
                                    <p:set>
                                      <p:cBhvr>
                                        <p:cTn id="10" dur="1" fill="hold">
                                          <p:stCondLst>
                                            <p:cond delay="0"/>
                                          </p:stCondLst>
                                        </p:cTn>
                                        <p:tgtEl>
                                          <p:spTgt spid="150"/>
                                        </p:tgtEl>
                                        <p:attrNameLst>
                                          <p:attrName>style.visibility</p:attrName>
                                        </p:attrNameLst>
                                      </p:cBhvr>
                                      <p:to>
                                        <p:strVal val="visible"/>
                                      </p:to>
                                    </p:set>
                                    <p:anim calcmode="lin" valueType="num">
                                      <p:cBhvr additive="base">
                                        <p:cTn id="11" dur="1000" fill="hold"/>
                                        <p:tgtEl>
                                          <p:spTgt spid="150"/>
                                        </p:tgtEl>
                                        <p:attrNameLst>
                                          <p:attrName>ppt_x</p:attrName>
                                        </p:attrNameLst>
                                      </p:cBhvr>
                                      <p:tavLst>
                                        <p:tav tm="0">
                                          <p:val>
                                            <p:strVal val="#ppt_x"/>
                                          </p:val>
                                        </p:tav>
                                        <p:tav tm="100000">
                                          <p:val>
                                            <p:strVal val="#ppt_x"/>
                                          </p:val>
                                        </p:tav>
                                      </p:tavLst>
                                    </p:anim>
                                    <p:anim calcmode="lin" valueType="num">
                                      <p:cBhvr additive="base">
                                        <p:cTn id="12" dur="1000" fill="hold"/>
                                        <p:tgtEl>
                                          <p:spTgt spid="150"/>
                                        </p:tgtEl>
                                        <p:attrNameLst>
                                          <p:attrName>ppt_y</p:attrName>
                                        </p:attrNameLst>
                                      </p:cBhvr>
                                      <p:tavLst>
                                        <p:tav tm="0">
                                          <p:val>
                                            <p:strVal val="0-#ppt_h/2"/>
                                          </p:val>
                                        </p:tav>
                                        <p:tav tm="100000">
                                          <p:val>
                                            <p:strVal val="#ppt_y"/>
                                          </p:val>
                                        </p:tav>
                                      </p:tavLst>
                                    </p:anim>
                                  </p:childTnLst>
                                </p:cTn>
                              </p:par>
                              <p:par>
                                <p:cTn id="13" presetID="10" presetClass="entr" presetSubtype="0" fill="hold" grpId="0" nodeType="withEffect">
                                  <p:stCondLst>
                                    <p:cond delay="750"/>
                                  </p:stCondLst>
                                  <p:childTnLst>
                                    <p:set>
                                      <p:cBhvr>
                                        <p:cTn id="14" dur="1" fill="hold">
                                          <p:stCondLst>
                                            <p:cond delay="0"/>
                                          </p:stCondLst>
                                        </p:cTn>
                                        <p:tgtEl>
                                          <p:spTgt spid="151"/>
                                        </p:tgtEl>
                                        <p:attrNameLst>
                                          <p:attrName>style.visibility</p:attrName>
                                        </p:attrNameLst>
                                      </p:cBhvr>
                                      <p:to>
                                        <p:strVal val="visible"/>
                                      </p:to>
                                    </p:set>
                                    <p:animEffect transition="in" filter="fade">
                                      <p:cBhvr>
                                        <p:cTn id="15" dur="750"/>
                                        <p:tgtEl>
                                          <p:spTgt spid="151"/>
                                        </p:tgtEl>
                                      </p:cBhvr>
                                    </p:animEffect>
                                  </p:childTnLst>
                                </p:cTn>
                              </p:par>
                              <p:par>
                                <p:cTn id="16" presetID="10" presetClass="entr" presetSubtype="0" fill="hold" grpId="0" nodeType="withEffect">
                                  <p:stCondLst>
                                    <p:cond delay="75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7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50" grpId="0"/>
      <p:bldP spid="151" grpId="0">
        <p:tmplLst>
          <p:tmpl>
            <p:tnLst>
              <p:par>
                <p:cTn presetID="10" presetClass="entr" presetSubtype="0" fill="hold" nodeType="withEffect">
                  <p:stCondLst>
                    <p:cond delay="750"/>
                  </p:stCondLst>
                  <p:childTnLst>
                    <p:set>
                      <p:cBhvr>
                        <p:cTn dur="1" fill="hold">
                          <p:stCondLst>
                            <p:cond delay="0"/>
                          </p:stCondLst>
                        </p:cTn>
                        <p:tgtEl>
                          <p:spTgt spid="151"/>
                        </p:tgtEl>
                        <p:attrNameLst>
                          <p:attrName>style.visibility</p:attrName>
                        </p:attrNameLst>
                      </p:cBhvr>
                      <p:to>
                        <p:strVal val="visible"/>
                      </p:to>
                    </p:set>
                    <p:animEffect transition="in" filter="fade">
                      <p:cBhvr>
                        <p:cTn dur="750"/>
                        <p:tgtEl>
                          <p:spTgt spid="151"/>
                        </p:tgtEl>
                      </p:cBhvr>
                    </p:animEffect>
                  </p:childTnLst>
                </p:cTn>
              </p:par>
            </p:tnLst>
          </p:tmpl>
        </p:tmplLst>
      </p:bldP>
      <p:bldP spid="153" grpId="0" animBg="1">
        <p:tmplLst>
          <p:tmpl>
            <p:tnLst>
              <p:par>
                <p:cTn presetID="2" presetClass="entr" presetSubtype="1" accel="80000" decel="20000" fill="hold" nodeType="withEffect">
                  <p:stCondLst>
                    <p:cond delay="0"/>
                  </p:stCondLst>
                  <p:childTnLst>
                    <p:set>
                      <p:cBhvr>
                        <p:cTn dur="1" fill="hold">
                          <p:stCondLst>
                            <p:cond delay="0"/>
                          </p:stCondLst>
                        </p:cTn>
                        <p:tgtEl>
                          <p:spTgt spid="153"/>
                        </p:tgtEl>
                        <p:attrNameLst>
                          <p:attrName>style.visibility</p:attrName>
                        </p:attrNameLst>
                      </p:cBhvr>
                      <p:to>
                        <p:strVal val="visible"/>
                      </p:to>
                    </p:set>
                    <p:anim calcmode="lin" valueType="num">
                      <p:cBhvr additive="base">
                        <p:cTn dur="1000" fill="hold"/>
                        <p:tgtEl>
                          <p:spTgt spid="153"/>
                        </p:tgtEl>
                        <p:attrNameLst>
                          <p:attrName>ppt_x</p:attrName>
                        </p:attrNameLst>
                      </p:cBhvr>
                      <p:tavLst>
                        <p:tav tm="0">
                          <p:val>
                            <p:strVal val="#ppt_x"/>
                          </p:val>
                        </p:tav>
                        <p:tav tm="100000">
                          <p:val>
                            <p:strVal val="#ppt_x"/>
                          </p:val>
                        </p:tav>
                      </p:tavLst>
                    </p:anim>
                    <p:anim calcmode="lin" valueType="num">
                      <p:cBhvr additive="base">
                        <p:cTn dur="1000" fill="hold"/>
                        <p:tgtEl>
                          <p:spTgt spid="153"/>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100% TABEL">
    <p:spTree>
      <p:nvGrpSpPr>
        <p:cNvPr id="1" name=""/>
        <p:cNvGrpSpPr/>
        <p:nvPr/>
      </p:nvGrpSpPr>
      <p:grpSpPr>
        <a:xfrm>
          <a:off x="0" y="0"/>
          <a:ext cx="0" cy="0"/>
          <a:chOff x="0" y="0"/>
          <a:chExt cx="0" cy="0"/>
        </a:xfrm>
      </p:grpSpPr>
      <p:sp>
        <p:nvSpPr>
          <p:cNvPr id="4" name="Tijdelijke aanduiding voor datum 3"/>
          <p:cNvSpPr>
            <a:spLocks noGrp="1"/>
          </p:cNvSpPr>
          <p:nvPr>
            <p:ph type="dt" sz="half" idx="10"/>
          </p:nvPr>
        </p:nvSpPr>
        <p:spPr/>
        <p:txBody>
          <a:bodyPr/>
          <a:lstStyle/>
          <a:p>
            <a:fld id="{EE4205AE-69BD-474F-B827-0C9A61617AE1}" type="datetimeFigureOut">
              <a:rPr lang="en-US" smtClean="0"/>
              <a:t>9/3/2019</a:t>
            </a:fld>
            <a:endParaRPr lang="en-US"/>
          </a:p>
        </p:txBody>
      </p:sp>
      <p:sp>
        <p:nvSpPr>
          <p:cNvPr id="5" name="Tijdelijke aanduiding voor voettekst 4"/>
          <p:cNvSpPr>
            <a:spLocks noGrp="1"/>
          </p:cNvSpPr>
          <p:nvPr>
            <p:ph type="ftr" sz="quarter" idx="11"/>
          </p:nvPr>
        </p:nvSpPr>
        <p:spPr/>
        <p:txBody>
          <a:bodyPr/>
          <a:lstStyle>
            <a:lvl1pPr>
              <a:defRPr/>
            </a:lvl1pPr>
          </a:lstStyle>
          <a:p>
            <a:endParaRPr lang="en-US"/>
          </a:p>
        </p:txBody>
      </p:sp>
      <p:sp>
        <p:nvSpPr>
          <p:cNvPr id="6" name="Tijdelijke aanduiding voor dianummer 5"/>
          <p:cNvSpPr>
            <a:spLocks noGrp="1"/>
          </p:cNvSpPr>
          <p:nvPr>
            <p:ph type="sldNum" sz="quarter" idx="12"/>
          </p:nvPr>
        </p:nvSpPr>
        <p:spPr/>
        <p:txBody>
          <a:bodyPr/>
          <a:lstStyle/>
          <a:p>
            <a:fld id="{90F9D532-E951-764E-9715-776F344DAD35}" type="slidenum">
              <a:rPr lang="en-US" smtClean="0"/>
              <a:t>‹#›</a:t>
            </a:fld>
            <a:endParaRPr lang="en-US"/>
          </a:p>
        </p:txBody>
      </p:sp>
      <p:sp>
        <p:nvSpPr>
          <p:cNvPr id="7" name="Tekstvak 6"/>
          <p:cNvSpPr txBox="1"/>
          <p:nvPr/>
        </p:nvSpPr>
        <p:spPr>
          <a:xfrm>
            <a:off x="-10750" y="-662296"/>
            <a:ext cx="12192000" cy="461665"/>
          </a:xfrm>
          <a:prstGeom prst="rect">
            <a:avLst/>
          </a:prstGeom>
          <a:noFill/>
        </p:spPr>
        <p:txBody>
          <a:bodyPr wrap="square" rtlCol="0">
            <a:spAutoFit/>
          </a:bodyPr>
          <a:lstStyle/>
          <a:p>
            <a:pPr marL="0" algn="ctr" defTabSz="914400" rtl="0" eaLnBrk="1" latinLnBrk="0" hangingPunct="1"/>
            <a:r>
              <a:rPr lang="nl-NL" sz="2400" b="0" kern="1200" spc="50" baseline="0">
                <a:solidFill>
                  <a:schemeClr val="accent2"/>
                </a:solidFill>
                <a:latin typeface="+mj-lt"/>
                <a:ea typeface="+mn-ea"/>
                <a:cs typeface="Calibri" panose="020F0502020204030204" pitchFamily="34" charset="0"/>
              </a:rPr>
              <a:t>100% TABEL</a:t>
            </a:r>
          </a:p>
        </p:txBody>
      </p:sp>
      <p:sp>
        <p:nvSpPr>
          <p:cNvPr id="11" name="Tijdelijke aanduiding voor tabel 8"/>
          <p:cNvSpPr>
            <a:spLocks noGrp="1"/>
          </p:cNvSpPr>
          <p:nvPr>
            <p:ph type="tbl" sz="quarter" idx="15" hasCustomPrompt="1"/>
          </p:nvPr>
        </p:nvSpPr>
        <p:spPr>
          <a:xfrm>
            <a:off x="558162" y="1470502"/>
            <a:ext cx="10805846" cy="4549298"/>
          </a:xfrm>
        </p:spPr>
        <p:txBody>
          <a:bodyPr bIns="1620000" anchor="ctr"/>
          <a:lstStyle>
            <a:lvl1pPr marL="0" indent="0" algn="ctr">
              <a:lnSpc>
                <a:spcPct val="90000"/>
              </a:lnSpc>
              <a:spcBef>
                <a:spcPts val="0"/>
              </a:spcBef>
              <a:spcAft>
                <a:spcPts val="0"/>
              </a:spcAft>
              <a:buNone/>
              <a:defRPr sz="1500">
                <a:solidFill>
                  <a:schemeClr val="tx1">
                    <a:lumMod val="50000"/>
                    <a:lumOff val="50000"/>
                  </a:schemeClr>
                </a:solidFill>
              </a:defRPr>
            </a:lvl1pPr>
          </a:lstStyle>
          <a:p>
            <a:r>
              <a:rPr lang="nl-NL"/>
              <a:t>Klik op het onderstaande icoon </a:t>
            </a:r>
            <a:br>
              <a:rPr lang="nl-NL"/>
            </a:br>
            <a:r>
              <a:rPr lang="nl-NL"/>
              <a:t>om een tabel in te voegen.</a:t>
            </a:r>
            <a:br>
              <a:rPr lang="nl-NL"/>
            </a:br>
            <a:br>
              <a:rPr lang="nl-NL"/>
            </a:br>
            <a:r>
              <a:rPr lang="nl-NL"/>
              <a:t>Meer hulp nodig? </a:t>
            </a:r>
            <a:br>
              <a:rPr lang="nl-NL"/>
            </a:br>
            <a:r>
              <a:rPr lang="nl-NL"/>
              <a:t>Aan de zijkanten van de slides zijn instructies </a:t>
            </a:r>
            <a:br>
              <a:rPr lang="nl-NL"/>
            </a:br>
            <a:r>
              <a:rPr lang="nl-NL"/>
              <a:t>geplaatst voor verdere informatie.</a:t>
            </a:r>
          </a:p>
        </p:txBody>
      </p:sp>
      <p:sp>
        <p:nvSpPr>
          <p:cNvPr id="39" name="Titel 38"/>
          <p:cNvSpPr>
            <a:spLocks noGrp="1"/>
          </p:cNvSpPr>
          <p:nvPr>
            <p:ph type="title" hasCustomPrompt="1"/>
          </p:nvPr>
        </p:nvSpPr>
        <p:spPr/>
        <p:txBody>
          <a:bodyPr/>
          <a:lstStyle>
            <a:lvl1pPr>
              <a:defRPr/>
            </a:lvl1pPr>
          </a:lstStyle>
          <a:p>
            <a:r>
              <a:rPr lang="nl-NL"/>
              <a:t>Plaats hier je titel</a:t>
            </a:r>
          </a:p>
        </p:txBody>
      </p:sp>
      <p:sp>
        <p:nvSpPr>
          <p:cNvPr id="34" name="Tijdelijke aanduiding voor tekst 8">
            <a:extLst>
              <a:ext uri="{FF2B5EF4-FFF2-40B4-BE49-F238E27FC236}">
                <a16:creationId xmlns:a16="http://schemas.microsoft.com/office/drawing/2014/main" id="{50DD1AC9-930D-4DEE-B13C-E3522EC4D0C4}"/>
              </a:ext>
            </a:extLst>
          </p:cNvPr>
          <p:cNvSpPr>
            <a:spLocks noGrp="1"/>
          </p:cNvSpPr>
          <p:nvPr>
            <p:ph type="body" sz="quarter" idx="21" hasCustomPrompt="1"/>
          </p:nvPr>
        </p:nvSpPr>
        <p:spPr>
          <a:xfrm>
            <a:off x="558162" y="1256693"/>
            <a:ext cx="3188338" cy="95769"/>
          </a:xfrm>
          <a:blipFill>
            <a:blip r:embed="rId2"/>
            <a:srcRect/>
            <a:stretch>
              <a:fillRect t="47320" b="47320"/>
            </a:stretch>
          </a:blipFill>
        </p:spPr>
        <p:txBody>
          <a:bodyPr tIns="1800000" bIns="324000" anchor="t"/>
          <a:lstStyle>
            <a:lvl1pPr marL="0" indent="0" algn="ctr">
              <a:buNone/>
              <a:defRPr sz="1400" b="1">
                <a:solidFill>
                  <a:schemeClr val="bg1"/>
                </a:solidFill>
              </a:defRPr>
            </a:lvl1pPr>
          </a:lstStyle>
          <a:p>
            <a:pPr lvl="0"/>
            <a:r>
              <a:rPr lang="en-US"/>
              <a:t>  </a:t>
            </a:r>
            <a:endParaRPr lang="nl-NL"/>
          </a:p>
        </p:txBody>
      </p:sp>
      <p:grpSp>
        <p:nvGrpSpPr>
          <p:cNvPr id="37" name="Instruction">
            <a:extLst>
              <a:ext uri="{FF2B5EF4-FFF2-40B4-BE49-F238E27FC236}">
                <a16:creationId xmlns:a16="http://schemas.microsoft.com/office/drawing/2014/main" id="{61766B00-8CF6-433D-8A98-3400EDCCDBCC}"/>
              </a:ext>
            </a:extLst>
          </p:cNvPr>
          <p:cNvGrpSpPr/>
          <p:nvPr/>
        </p:nvGrpSpPr>
        <p:grpSpPr>
          <a:xfrm>
            <a:off x="12391602" y="0"/>
            <a:ext cx="3183678" cy="3418198"/>
            <a:chOff x="12391601" y="0"/>
            <a:chExt cx="3183678" cy="3418198"/>
          </a:xfrm>
        </p:grpSpPr>
        <p:grpSp>
          <p:nvGrpSpPr>
            <p:cNvPr id="38" name="Meer informatie">
              <a:extLst>
                <a:ext uri="{FF2B5EF4-FFF2-40B4-BE49-F238E27FC236}">
                  <a16:creationId xmlns:a16="http://schemas.microsoft.com/office/drawing/2014/main" id="{059A24A3-54A5-4BCF-9AF6-4E93D7F62F85}"/>
                </a:ext>
              </a:extLst>
            </p:cNvPr>
            <p:cNvGrpSpPr/>
            <p:nvPr/>
          </p:nvGrpSpPr>
          <p:grpSpPr>
            <a:xfrm>
              <a:off x="12396764" y="2622893"/>
              <a:ext cx="3178515" cy="795305"/>
              <a:chOff x="-3741486" y="3347116"/>
              <a:chExt cx="3178515" cy="795305"/>
            </a:xfrm>
          </p:grpSpPr>
          <p:sp>
            <p:nvSpPr>
              <p:cNvPr id="86" name="Freeform 101">
                <a:extLst>
                  <a:ext uri="{FF2B5EF4-FFF2-40B4-BE49-F238E27FC236}">
                    <a16:creationId xmlns:a16="http://schemas.microsoft.com/office/drawing/2014/main" id="{FBAF7026-2F62-48D6-84FA-B21E189AE7A5}"/>
                  </a:ext>
                </a:extLst>
              </p:cNvPr>
              <p:cNvSpPr>
                <a:spLocks noEditPoints="1"/>
              </p:cNvSpPr>
              <p:nvPr/>
            </p:nvSpPr>
            <p:spPr bwMode="auto">
              <a:xfrm>
                <a:off x="-3741486" y="3347116"/>
                <a:ext cx="255753" cy="255753"/>
              </a:xfrm>
              <a:custGeom>
                <a:avLst/>
                <a:gdLst>
                  <a:gd name="T0" fmla="*/ 0 w 292"/>
                  <a:gd name="T1" fmla="*/ 146 h 292"/>
                  <a:gd name="T2" fmla="*/ 4 w 292"/>
                  <a:gd name="T3" fmla="*/ 113 h 292"/>
                  <a:gd name="T4" fmla="*/ 14 w 292"/>
                  <a:gd name="T5" fmla="*/ 82 h 292"/>
                  <a:gd name="T6" fmla="*/ 31 w 292"/>
                  <a:gd name="T7" fmla="*/ 55 h 292"/>
                  <a:gd name="T8" fmla="*/ 53 w 292"/>
                  <a:gd name="T9" fmla="*/ 32 h 292"/>
                  <a:gd name="T10" fmla="*/ 81 w 292"/>
                  <a:gd name="T11" fmla="*/ 15 h 292"/>
                  <a:gd name="T12" fmla="*/ 112 w 292"/>
                  <a:gd name="T13" fmla="*/ 4 h 292"/>
                  <a:gd name="T14" fmla="*/ 145 w 292"/>
                  <a:gd name="T15" fmla="*/ 0 h 292"/>
                  <a:gd name="T16" fmla="*/ 179 w 292"/>
                  <a:gd name="T17" fmla="*/ 4 h 292"/>
                  <a:gd name="T18" fmla="*/ 209 w 292"/>
                  <a:gd name="T19" fmla="*/ 15 h 292"/>
                  <a:gd name="T20" fmla="*/ 237 w 292"/>
                  <a:gd name="T21" fmla="*/ 32 h 292"/>
                  <a:gd name="T22" fmla="*/ 259 w 292"/>
                  <a:gd name="T23" fmla="*/ 55 h 292"/>
                  <a:gd name="T24" fmla="*/ 276 w 292"/>
                  <a:gd name="T25" fmla="*/ 82 h 292"/>
                  <a:gd name="T26" fmla="*/ 288 w 292"/>
                  <a:gd name="T27" fmla="*/ 113 h 292"/>
                  <a:gd name="T28" fmla="*/ 292 w 292"/>
                  <a:gd name="T29" fmla="*/ 146 h 292"/>
                  <a:gd name="T30" fmla="*/ 288 w 292"/>
                  <a:gd name="T31" fmla="*/ 180 h 292"/>
                  <a:gd name="T32" fmla="*/ 276 w 292"/>
                  <a:gd name="T33" fmla="*/ 210 h 292"/>
                  <a:gd name="T34" fmla="*/ 259 w 292"/>
                  <a:gd name="T35" fmla="*/ 237 h 292"/>
                  <a:gd name="T36" fmla="*/ 237 w 292"/>
                  <a:gd name="T37" fmla="*/ 260 h 292"/>
                  <a:gd name="T38" fmla="*/ 209 w 292"/>
                  <a:gd name="T39" fmla="*/ 278 h 292"/>
                  <a:gd name="T40" fmla="*/ 179 w 292"/>
                  <a:gd name="T41" fmla="*/ 288 h 292"/>
                  <a:gd name="T42" fmla="*/ 145 w 292"/>
                  <a:gd name="T43" fmla="*/ 292 h 292"/>
                  <a:gd name="T44" fmla="*/ 112 w 292"/>
                  <a:gd name="T45" fmla="*/ 288 h 292"/>
                  <a:gd name="T46" fmla="*/ 81 w 292"/>
                  <a:gd name="T47" fmla="*/ 278 h 292"/>
                  <a:gd name="T48" fmla="*/ 53 w 292"/>
                  <a:gd name="T49" fmla="*/ 260 h 292"/>
                  <a:gd name="T50" fmla="*/ 31 w 292"/>
                  <a:gd name="T51" fmla="*/ 237 h 292"/>
                  <a:gd name="T52" fmla="*/ 14 w 292"/>
                  <a:gd name="T53" fmla="*/ 210 h 292"/>
                  <a:gd name="T54" fmla="*/ 4 w 292"/>
                  <a:gd name="T55" fmla="*/ 180 h 292"/>
                  <a:gd name="T56" fmla="*/ 0 w 292"/>
                  <a:gd name="T57" fmla="*/ 146 h 292"/>
                  <a:gd name="T58" fmla="*/ 102 w 292"/>
                  <a:gd name="T59" fmla="*/ 121 h 292"/>
                  <a:gd name="T60" fmla="*/ 102 w 292"/>
                  <a:gd name="T61" fmla="*/ 142 h 292"/>
                  <a:gd name="T62" fmla="*/ 120 w 292"/>
                  <a:gd name="T63" fmla="*/ 142 h 292"/>
                  <a:gd name="T64" fmla="*/ 120 w 292"/>
                  <a:gd name="T65" fmla="*/ 223 h 292"/>
                  <a:gd name="T66" fmla="*/ 102 w 292"/>
                  <a:gd name="T67" fmla="*/ 223 h 292"/>
                  <a:gd name="T68" fmla="*/ 102 w 292"/>
                  <a:gd name="T69" fmla="*/ 244 h 292"/>
                  <a:gd name="T70" fmla="*/ 188 w 292"/>
                  <a:gd name="T71" fmla="*/ 244 h 292"/>
                  <a:gd name="T72" fmla="*/ 188 w 292"/>
                  <a:gd name="T73" fmla="*/ 223 h 292"/>
                  <a:gd name="T74" fmla="*/ 170 w 292"/>
                  <a:gd name="T75" fmla="*/ 223 h 292"/>
                  <a:gd name="T76" fmla="*/ 170 w 292"/>
                  <a:gd name="T77" fmla="*/ 142 h 292"/>
                  <a:gd name="T78" fmla="*/ 188 w 292"/>
                  <a:gd name="T79" fmla="*/ 142 h 292"/>
                  <a:gd name="T80" fmla="*/ 188 w 292"/>
                  <a:gd name="T81" fmla="*/ 121 h 292"/>
                  <a:gd name="T82" fmla="*/ 102 w 292"/>
                  <a:gd name="T83" fmla="*/ 121 h 292"/>
                  <a:gd name="T84" fmla="*/ 115 w 292"/>
                  <a:gd name="T85" fmla="*/ 79 h 292"/>
                  <a:gd name="T86" fmla="*/ 117 w 292"/>
                  <a:gd name="T87" fmla="*/ 92 h 292"/>
                  <a:gd name="T88" fmla="*/ 124 w 292"/>
                  <a:gd name="T89" fmla="*/ 101 h 292"/>
                  <a:gd name="T90" fmla="*/ 133 w 292"/>
                  <a:gd name="T91" fmla="*/ 108 h 292"/>
                  <a:gd name="T92" fmla="*/ 145 w 292"/>
                  <a:gd name="T93" fmla="*/ 110 h 292"/>
                  <a:gd name="T94" fmla="*/ 157 w 292"/>
                  <a:gd name="T95" fmla="*/ 108 h 292"/>
                  <a:gd name="T96" fmla="*/ 167 w 292"/>
                  <a:gd name="T97" fmla="*/ 101 h 292"/>
                  <a:gd name="T98" fmla="*/ 174 w 292"/>
                  <a:gd name="T99" fmla="*/ 92 h 292"/>
                  <a:gd name="T100" fmla="*/ 176 w 292"/>
                  <a:gd name="T101" fmla="*/ 79 h 292"/>
                  <a:gd name="T102" fmla="*/ 174 w 292"/>
                  <a:gd name="T103" fmla="*/ 67 h 292"/>
                  <a:gd name="T104" fmla="*/ 167 w 292"/>
                  <a:gd name="T105" fmla="*/ 58 h 292"/>
                  <a:gd name="T106" fmla="*/ 157 w 292"/>
                  <a:gd name="T107" fmla="*/ 51 h 292"/>
                  <a:gd name="T108" fmla="*/ 145 w 292"/>
                  <a:gd name="T109" fmla="*/ 49 h 292"/>
                  <a:gd name="T110" fmla="*/ 133 w 292"/>
                  <a:gd name="T111" fmla="*/ 51 h 292"/>
                  <a:gd name="T112" fmla="*/ 124 w 292"/>
                  <a:gd name="T113" fmla="*/ 58 h 292"/>
                  <a:gd name="T114" fmla="*/ 117 w 292"/>
                  <a:gd name="T115" fmla="*/ 67 h 292"/>
                  <a:gd name="T116" fmla="*/ 115 w 292"/>
                  <a:gd name="T117" fmla="*/ 79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92" h="292">
                    <a:moveTo>
                      <a:pt x="0" y="146"/>
                    </a:moveTo>
                    <a:lnTo>
                      <a:pt x="4" y="113"/>
                    </a:lnTo>
                    <a:lnTo>
                      <a:pt x="14" y="82"/>
                    </a:lnTo>
                    <a:lnTo>
                      <a:pt x="31" y="55"/>
                    </a:lnTo>
                    <a:lnTo>
                      <a:pt x="53" y="32"/>
                    </a:lnTo>
                    <a:lnTo>
                      <a:pt x="81" y="15"/>
                    </a:lnTo>
                    <a:lnTo>
                      <a:pt x="112" y="4"/>
                    </a:lnTo>
                    <a:lnTo>
                      <a:pt x="145" y="0"/>
                    </a:lnTo>
                    <a:lnTo>
                      <a:pt x="179" y="4"/>
                    </a:lnTo>
                    <a:lnTo>
                      <a:pt x="209" y="15"/>
                    </a:lnTo>
                    <a:lnTo>
                      <a:pt x="237" y="32"/>
                    </a:lnTo>
                    <a:lnTo>
                      <a:pt x="259" y="55"/>
                    </a:lnTo>
                    <a:lnTo>
                      <a:pt x="276" y="82"/>
                    </a:lnTo>
                    <a:lnTo>
                      <a:pt x="288" y="113"/>
                    </a:lnTo>
                    <a:lnTo>
                      <a:pt x="292" y="146"/>
                    </a:lnTo>
                    <a:lnTo>
                      <a:pt x="288" y="180"/>
                    </a:lnTo>
                    <a:lnTo>
                      <a:pt x="276" y="210"/>
                    </a:lnTo>
                    <a:lnTo>
                      <a:pt x="259" y="237"/>
                    </a:lnTo>
                    <a:lnTo>
                      <a:pt x="237" y="260"/>
                    </a:lnTo>
                    <a:lnTo>
                      <a:pt x="209" y="278"/>
                    </a:lnTo>
                    <a:lnTo>
                      <a:pt x="179" y="288"/>
                    </a:lnTo>
                    <a:lnTo>
                      <a:pt x="145" y="292"/>
                    </a:lnTo>
                    <a:lnTo>
                      <a:pt x="112" y="288"/>
                    </a:lnTo>
                    <a:lnTo>
                      <a:pt x="81" y="278"/>
                    </a:lnTo>
                    <a:lnTo>
                      <a:pt x="53" y="260"/>
                    </a:lnTo>
                    <a:lnTo>
                      <a:pt x="31" y="237"/>
                    </a:lnTo>
                    <a:lnTo>
                      <a:pt x="14" y="210"/>
                    </a:lnTo>
                    <a:lnTo>
                      <a:pt x="4" y="180"/>
                    </a:lnTo>
                    <a:lnTo>
                      <a:pt x="0" y="146"/>
                    </a:lnTo>
                    <a:close/>
                    <a:moveTo>
                      <a:pt x="102" y="121"/>
                    </a:moveTo>
                    <a:lnTo>
                      <a:pt x="102" y="142"/>
                    </a:lnTo>
                    <a:lnTo>
                      <a:pt x="120" y="142"/>
                    </a:lnTo>
                    <a:lnTo>
                      <a:pt x="120" y="223"/>
                    </a:lnTo>
                    <a:lnTo>
                      <a:pt x="102" y="223"/>
                    </a:lnTo>
                    <a:lnTo>
                      <a:pt x="102" y="244"/>
                    </a:lnTo>
                    <a:lnTo>
                      <a:pt x="188" y="244"/>
                    </a:lnTo>
                    <a:lnTo>
                      <a:pt x="188" y="223"/>
                    </a:lnTo>
                    <a:lnTo>
                      <a:pt x="170" y="223"/>
                    </a:lnTo>
                    <a:lnTo>
                      <a:pt x="170" y="142"/>
                    </a:lnTo>
                    <a:lnTo>
                      <a:pt x="188" y="142"/>
                    </a:lnTo>
                    <a:lnTo>
                      <a:pt x="188" y="121"/>
                    </a:lnTo>
                    <a:lnTo>
                      <a:pt x="102" y="121"/>
                    </a:lnTo>
                    <a:close/>
                    <a:moveTo>
                      <a:pt x="115" y="79"/>
                    </a:moveTo>
                    <a:lnTo>
                      <a:pt x="117" y="92"/>
                    </a:lnTo>
                    <a:lnTo>
                      <a:pt x="124" y="101"/>
                    </a:lnTo>
                    <a:lnTo>
                      <a:pt x="133" y="108"/>
                    </a:lnTo>
                    <a:lnTo>
                      <a:pt x="145" y="110"/>
                    </a:lnTo>
                    <a:lnTo>
                      <a:pt x="157" y="108"/>
                    </a:lnTo>
                    <a:lnTo>
                      <a:pt x="167" y="101"/>
                    </a:lnTo>
                    <a:lnTo>
                      <a:pt x="174" y="92"/>
                    </a:lnTo>
                    <a:lnTo>
                      <a:pt x="176" y="79"/>
                    </a:lnTo>
                    <a:lnTo>
                      <a:pt x="174" y="67"/>
                    </a:lnTo>
                    <a:lnTo>
                      <a:pt x="167" y="58"/>
                    </a:lnTo>
                    <a:lnTo>
                      <a:pt x="157" y="51"/>
                    </a:lnTo>
                    <a:lnTo>
                      <a:pt x="145" y="49"/>
                    </a:lnTo>
                    <a:lnTo>
                      <a:pt x="133" y="51"/>
                    </a:lnTo>
                    <a:lnTo>
                      <a:pt x="124" y="58"/>
                    </a:lnTo>
                    <a:lnTo>
                      <a:pt x="117" y="67"/>
                    </a:lnTo>
                    <a:lnTo>
                      <a:pt x="115" y="79"/>
                    </a:lnTo>
                    <a:close/>
                  </a:path>
                </a:pathLst>
              </a:custGeom>
              <a:solidFill>
                <a:srgbClr val="FF78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100" noProof="0"/>
              </a:p>
            </p:txBody>
          </p:sp>
          <p:sp>
            <p:nvSpPr>
              <p:cNvPr id="87" name="Rechthoek 86">
                <a:extLst>
                  <a:ext uri="{FF2B5EF4-FFF2-40B4-BE49-F238E27FC236}">
                    <a16:creationId xmlns:a16="http://schemas.microsoft.com/office/drawing/2014/main" id="{CD0C46AE-3779-4E4B-893B-0725375158F4}"/>
                  </a:ext>
                </a:extLst>
              </p:cNvPr>
              <p:cNvSpPr/>
              <p:nvPr/>
            </p:nvSpPr>
            <p:spPr>
              <a:xfrm>
                <a:off x="-3380966" y="3419145"/>
                <a:ext cx="2817995" cy="59212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US" sz="1100" b="0" i="0" u="none" strike="noStrike" kern="0" cap="none" spc="0" normalizeH="0" baseline="0" noProof="0">
                    <a:ln>
                      <a:noFill/>
                    </a:ln>
                    <a:solidFill>
                      <a:srgbClr val="000000"/>
                    </a:solidFill>
                    <a:effectLst/>
                    <a:uLnTx/>
                    <a:uFillTx/>
                    <a:latin typeface="+mn-lt"/>
                    <a:cs typeface="Segoe UI Light" panose="020B0502040204020203" pitchFamily="34" charset="0"/>
                  </a:rPr>
                  <a:t>Want to know more?</a:t>
                </a:r>
                <a:br>
                  <a:rPr kumimoji="0" lang="en-US" sz="1100" b="0" i="0" u="none" strike="noStrike" kern="0" cap="none" spc="0" normalizeH="0" baseline="0" noProof="0">
                    <a:ln>
                      <a:noFill/>
                    </a:ln>
                    <a:solidFill>
                      <a:srgbClr val="000000"/>
                    </a:solidFill>
                    <a:effectLst/>
                    <a:uLnTx/>
                    <a:uFillTx/>
                    <a:latin typeface="+mn-lt"/>
                    <a:cs typeface="Segoe UI Light" panose="020B0502040204020203" pitchFamily="34" charset="0"/>
                  </a:rPr>
                </a:br>
                <a:r>
                  <a:rPr kumimoji="0" lang="en-US" sz="1100" b="0" i="0" u="none" strike="noStrike" kern="0" cap="none" spc="0" normalizeH="0" baseline="0" noProof="0">
                    <a:ln>
                      <a:noFill/>
                    </a:ln>
                    <a:solidFill>
                      <a:srgbClr val="000000"/>
                    </a:solidFill>
                    <a:effectLst/>
                    <a:uLnTx/>
                    <a:uFillTx/>
                    <a:latin typeface="+mn-lt"/>
                    <a:cs typeface="Segoe UI Light" panose="020B0502040204020203" pitchFamily="34" charset="0"/>
                  </a:rPr>
                  <a:t>Go to the slide named </a:t>
                </a:r>
                <a:r>
                  <a:rPr kumimoji="0" lang="en-US" sz="1100" b="1" i="0" u="none" strike="noStrike" kern="0" cap="none" spc="0" normalizeH="0" baseline="0" noProof="0">
                    <a:ln>
                      <a:noFill/>
                    </a:ln>
                    <a:solidFill>
                      <a:srgbClr val="000000"/>
                    </a:solidFill>
                    <a:effectLst/>
                    <a:uLnTx/>
                    <a:uFillTx/>
                    <a:latin typeface="+mn-lt"/>
                    <a:cs typeface="Segoe UI Light" panose="020B0502040204020203" pitchFamily="34" charset="0"/>
                  </a:rPr>
                  <a:t>‘Instruction slide: YouTube links’</a:t>
                </a:r>
                <a:r>
                  <a:rPr kumimoji="0" lang="en-US" sz="1100" b="0" i="0" u="none" strike="noStrike" kern="0" cap="none" spc="0" normalizeH="0" baseline="0" noProof="0">
                    <a:ln>
                      <a:noFill/>
                    </a:ln>
                    <a:solidFill>
                      <a:srgbClr val="000000"/>
                    </a:solidFill>
                    <a:effectLst/>
                    <a:uLnTx/>
                    <a:uFillTx/>
                    <a:latin typeface="+mn-lt"/>
                    <a:cs typeface="Segoe UI Light" panose="020B0502040204020203" pitchFamily="34" charset="0"/>
                  </a:rPr>
                  <a:t>, open it in the slideshow and click on the preferred hyperlink.</a:t>
                </a:r>
              </a:p>
            </p:txBody>
          </p:sp>
          <p:cxnSp>
            <p:nvCxnSpPr>
              <p:cNvPr id="88" name="Rechte verbindingslijn 87">
                <a:extLst>
                  <a:ext uri="{FF2B5EF4-FFF2-40B4-BE49-F238E27FC236}">
                    <a16:creationId xmlns:a16="http://schemas.microsoft.com/office/drawing/2014/main" id="{9F208DA7-0C3C-4043-BB74-DCFBA9D0360D}"/>
                  </a:ext>
                </a:extLst>
              </p:cNvPr>
              <p:cNvCxnSpPr>
                <a:cxnSpLocks/>
              </p:cNvCxnSpPr>
              <p:nvPr/>
            </p:nvCxnSpPr>
            <p:spPr>
              <a:xfrm>
                <a:off x="-3740987" y="4142421"/>
                <a:ext cx="3178016" cy="0"/>
              </a:xfrm>
              <a:prstGeom prst="line">
                <a:avLst/>
              </a:prstGeom>
              <a:noFill/>
              <a:ln w="3175" cap="flat" cmpd="sng" algn="ctr">
                <a:solidFill>
                  <a:schemeClr val="accent1"/>
                </a:solidFill>
                <a:prstDash val="solid"/>
              </a:ln>
              <a:effectLst/>
            </p:spPr>
          </p:cxnSp>
        </p:grpSp>
        <p:sp>
          <p:nvSpPr>
            <p:cNvPr id="65" name="Rechthoek 64">
              <a:extLst>
                <a:ext uri="{FF2B5EF4-FFF2-40B4-BE49-F238E27FC236}">
                  <a16:creationId xmlns:a16="http://schemas.microsoft.com/office/drawing/2014/main" id="{8E2A14D1-575B-446F-9342-8E25084B9658}"/>
                </a:ext>
              </a:extLst>
            </p:cNvPr>
            <p:cNvSpPr/>
            <p:nvPr/>
          </p:nvSpPr>
          <p:spPr>
            <a:xfrm>
              <a:off x="12397262" y="0"/>
              <a:ext cx="3178016" cy="191611"/>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80000"/>
                </a:lnSpc>
                <a:spcBef>
                  <a:spcPts val="0"/>
                </a:spcBef>
                <a:spcAft>
                  <a:spcPts val="0"/>
                </a:spcAft>
                <a:buClrTx/>
                <a:buSzTx/>
                <a:buFontTx/>
                <a:buNone/>
                <a:tabLst/>
                <a:defRPr/>
              </a:pPr>
              <a:r>
                <a:rPr kumimoji="0" lang="en-US" sz="1400" b="1" i="0" u="none" strike="noStrike" kern="0" cap="all" spc="0" normalizeH="0" baseline="0" noProof="0">
                  <a:ln>
                    <a:noFill/>
                  </a:ln>
                  <a:solidFill>
                    <a:schemeClr val="accent1"/>
                  </a:solidFill>
                  <a:effectLst/>
                  <a:uLnTx/>
                  <a:uFillTx/>
                  <a:latin typeface="+mj-lt"/>
                  <a:cs typeface="Segoe UI Light" panose="020B0502040204020203" pitchFamily="34" charset="0"/>
                </a:rPr>
                <a:t>Insert/change table</a:t>
              </a:r>
            </a:p>
          </p:txBody>
        </p:sp>
        <p:sp>
          <p:nvSpPr>
            <p:cNvPr id="66" name="Ovaal 65">
              <a:extLst>
                <a:ext uri="{FF2B5EF4-FFF2-40B4-BE49-F238E27FC236}">
                  <a16:creationId xmlns:a16="http://schemas.microsoft.com/office/drawing/2014/main" id="{95ECBC8F-CE4E-4C23-AFE5-D972AE507839}"/>
                </a:ext>
              </a:extLst>
            </p:cNvPr>
            <p:cNvSpPr/>
            <p:nvPr/>
          </p:nvSpPr>
          <p:spPr>
            <a:xfrm>
              <a:off x="12391601" y="366490"/>
              <a:ext cx="260914" cy="259683"/>
            </a:xfrm>
            <a:prstGeom prst="ellipse">
              <a:avLst/>
            </a:pr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chemeClr val="bg1"/>
                  </a:solidFill>
                  <a:effectLst/>
                  <a:uLnTx/>
                  <a:uFillTx/>
                  <a:latin typeface="+mn-lt"/>
                  <a:cs typeface="Segoe UI Light" panose="020B0502040204020203" pitchFamily="34" charset="0"/>
                </a:rPr>
                <a:t>1</a:t>
              </a:r>
            </a:p>
          </p:txBody>
        </p:sp>
        <p:cxnSp>
          <p:nvCxnSpPr>
            <p:cNvPr id="67" name="Rechte verbindingslijn 66">
              <a:extLst>
                <a:ext uri="{FF2B5EF4-FFF2-40B4-BE49-F238E27FC236}">
                  <a16:creationId xmlns:a16="http://schemas.microsoft.com/office/drawing/2014/main" id="{7AF642C1-3989-455E-986B-E555AA3B06EE}"/>
                </a:ext>
              </a:extLst>
            </p:cNvPr>
            <p:cNvCxnSpPr>
              <a:cxnSpLocks/>
            </p:cNvCxnSpPr>
            <p:nvPr/>
          </p:nvCxnSpPr>
          <p:spPr>
            <a:xfrm>
              <a:off x="12397261" y="241635"/>
              <a:ext cx="3178017" cy="0"/>
            </a:xfrm>
            <a:prstGeom prst="line">
              <a:avLst/>
            </a:prstGeom>
            <a:noFill/>
            <a:ln w="3175" cap="flat" cmpd="sng" algn="ctr">
              <a:solidFill>
                <a:schemeClr val="accent1"/>
              </a:solidFill>
              <a:prstDash val="solid"/>
            </a:ln>
            <a:effectLst/>
          </p:spPr>
        </p:cxnSp>
        <p:cxnSp>
          <p:nvCxnSpPr>
            <p:cNvPr id="68" name="Rechte verbindingslijn 67">
              <a:extLst>
                <a:ext uri="{FF2B5EF4-FFF2-40B4-BE49-F238E27FC236}">
                  <a16:creationId xmlns:a16="http://schemas.microsoft.com/office/drawing/2014/main" id="{669E6CE2-CB11-4827-9092-928869CE4B94}"/>
                </a:ext>
              </a:extLst>
            </p:cNvPr>
            <p:cNvCxnSpPr>
              <a:cxnSpLocks/>
            </p:cNvCxnSpPr>
            <p:nvPr/>
          </p:nvCxnSpPr>
          <p:spPr>
            <a:xfrm>
              <a:off x="12397261" y="1577933"/>
              <a:ext cx="3178017" cy="0"/>
            </a:xfrm>
            <a:prstGeom prst="line">
              <a:avLst/>
            </a:prstGeom>
            <a:noFill/>
            <a:ln w="3175" cap="flat" cmpd="sng" algn="ctr">
              <a:solidFill>
                <a:schemeClr val="accent1"/>
              </a:solidFill>
              <a:prstDash val="solid"/>
            </a:ln>
            <a:effectLst/>
          </p:spPr>
        </p:cxnSp>
        <p:sp>
          <p:nvSpPr>
            <p:cNvPr id="69" name="Rechthoek 68">
              <a:extLst>
                <a:ext uri="{FF2B5EF4-FFF2-40B4-BE49-F238E27FC236}">
                  <a16:creationId xmlns:a16="http://schemas.microsoft.com/office/drawing/2014/main" id="{17EC9D7B-2F32-4BD1-81FF-BF4583668408}"/>
                </a:ext>
              </a:extLst>
            </p:cNvPr>
            <p:cNvSpPr/>
            <p:nvPr/>
          </p:nvSpPr>
          <p:spPr>
            <a:xfrm>
              <a:off x="12757282" y="432552"/>
              <a:ext cx="2817995" cy="59542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chemeClr val="accent1"/>
                </a:buClr>
                <a:buSzTx/>
                <a:buFont typeface="Arial" panose="020B0604020202020204" pitchFamily="34" charset="0"/>
                <a:buNone/>
                <a:tabLst/>
                <a:defRPr/>
              </a:pPr>
              <a:r>
                <a:rPr kumimoji="0" lang="en-US" sz="1100" b="0" i="0" u="none" strike="noStrike" kern="0" cap="none" spc="0" normalizeH="0" baseline="0" noProof="0">
                  <a:ln>
                    <a:noFill/>
                  </a:ln>
                  <a:solidFill>
                    <a:srgbClr val="000000"/>
                  </a:solidFill>
                  <a:effectLst/>
                  <a:uLnTx/>
                  <a:uFillTx/>
                  <a:latin typeface="+mn-lt"/>
                  <a:cs typeface="Segoe UI Light" panose="020B0502040204020203" pitchFamily="34" charset="0"/>
                </a:rPr>
                <a:t>If necessary, delete the existing table by hitting the </a:t>
              </a:r>
              <a:r>
                <a:rPr kumimoji="0" lang="en-US" sz="1100" b="1" i="0" u="none" strike="noStrike" kern="0" cap="none" spc="0" normalizeH="0" baseline="0" noProof="0">
                  <a:ln>
                    <a:noFill/>
                  </a:ln>
                  <a:solidFill>
                    <a:srgbClr val="000000"/>
                  </a:solidFill>
                  <a:effectLst/>
                  <a:uLnTx/>
                  <a:uFillTx/>
                  <a:latin typeface="+mn-lt"/>
                  <a:cs typeface="Segoe UI Light" panose="020B0502040204020203" pitchFamily="34" charset="0"/>
                </a:rPr>
                <a:t>‘Delete’-button</a:t>
              </a:r>
              <a:r>
                <a:rPr kumimoji="0" lang="en-US" sz="1100" b="0" i="0" u="none" strike="noStrike" kern="0" cap="none" spc="0" normalizeH="0" baseline="0" noProof="0">
                  <a:ln>
                    <a:noFill/>
                  </a:ln>
                  <a:solidFill>
                    <a:srgbClr val="000000"/>
                  </a:solidFill>
                  <a:effectLst/>
                  <a:uLnTx/>
                  <a:uFillTx/>
                  <a:latin typeface="+mn-lt"/>
                  <a:cs typeface="Segoe UI Light" panose="020B0502040204020203" pitchFamily="34" charset="0"/>
                </a:rPr>
                <a:t>. Click on the pictogram to insert a new table. </a:t>
              </a:r>
              <a:br>
                <a:rPr kumimoji="0" lang="en-US" sz="1100" b="0" i="0" u="none" strike="noStrike" kern="0" cap="none" spc="0" normalizeH="0" baseline="0" noProof="0">
                  <a:ln>
                    <a:noFill/>
                  </a:ln>
                  <a:solidFill>
                    <a:srgbClr val="000000"/>
                  </a:solidFill>
                  <a:effectLst/>
                  <a:uLnTx/>
                  <a:uFillTx/>
                  <a:latin typeface="+mn-lt"/>
                  <a:cs typeface="Segoe UI Light" panose="020B0502040204020203" pitchFamily="34" charset="0"/>
                </a:rPr>
              </a:br>
              <a:r>
                <a:rPr kumimoji="0" lang="en-US" sz="1100" b="0" i="1" u="none" strike="noStrike" kern="0" cap="none" spc="0" normalizeH="0" baseline="0" noProof="0">
                  <a:ln>
                    <a:noFill/>
                  </a:ln>
                  <a:solidFill>
                    <a:srgbClr val="000000"/>
                  </a:solidFill>
                  <a:effectLst/>
                  <a:uLnTx/>
                  <a:uFillTx/>
                  <a:latin typeface="+mn-lt"/>
                  <a:cs typeface="Segoe UI Light" panose="020B0502040204020203" pitchFamily="34" charset="0"/>
                </a:rPr>
                <a:t>(see example below).</a:t>
              </a:r>
              <a:endParaRPr kumimoji="0" lang="en-US" sz="1100" b="0" i="0" u="none" strike="noStrike" kern="0" cap="none" spc="0" normalizeH="0" baseline="0" noProof="0">
                <a:ln>
                  <a:noFill/>
                </a:ln>
                <a:solidFill>
                  <a:srgbClr val="000000"/>
                </a:solidFill>
                <a:effectLst/>
                <a:uLnTx/>
                <a:uFillTx/>
                <a:latin typeface="+mn-lt"/>
                <a:cs typeface="Segoe UI Light" panose="020B0502040204020203" pitchFamily="34" charset="0"/>
              </a:endParaRPr>
            </a:p>
          </p:txBody>
        </p:sp>
        <p:sp>
          <p:nvSpPr>
            <p:cNvPr id="70" name="Ovaal 69">
              <a:extLst>
                <a:ext uri="{FF2B5EF4-FFF2-40B4-BE49-F238E27FC236}">
                  <a16:creationId xmlns:a16="http://schemas.microsoft.com/office/drawing/2014/main" id="{58CDDF27-6C3D-4837-81D6-E60F66E8D68C}"/>
                </a:ext>
              </a:extLst>
            </p:cNvPr>
            <p:cNvSpPr/>
            <p:nvPr/>
          </p:nvSpPr>
          <p:spPr>
            <a:xfrm>
              <a:off x="12391601" y="1706398"/>
              <a:ext cx="260914" cy="259683"/>
            </a:xfrm>
            <a:prstGeom prst="ellipse">
              <a:avLst/>
            </a:pr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chemeClr val="bg1"/>
                  </a:solidFill>
                  <a:effectLst/>
                  <a:uLnTx/>
                  <a:uFillTx/>
                  <a:latin typeface="+mn-lt"/>
                  <a:cs typeface="Segoe UI Light" panose="020B0502040204020203" pitchFamily="34" charset="0"/>
                </a:rPr>
                <a:t>2</a:t>
              </a:r>
            </a:p>
          </p:txBody>
        </p:sp>
        <p:sp>
          <p:nvSpPr>
            <p:cNvPr id="71" name="Rechthoek 70">
              <a:extLst>
                <a:ext uri="{FF2B5EF4-FFF2-40B4-BE49-F238E27FC236}">
                  <a16:creationId xmlns:a16="http://schemas.microsoft.com/office/drawing/2014/main" id="{9C884008-C98E-40A0-AD56-BDD22D86FC26}"/>
                </a:ext>
              </a:extLst>
            </p:cNvPr>
            <p:cNvSpPr/>
            <p:nvPr/>
          </p:nvSpPr>
          <p:spPr>
            <a:xfrm>
              <a:off x="12757282" y="1772461"/>
              <a:ext cx="2817995" cy="318048"/>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chemeClr val="accent1"/>
                </a:buClr>
                <a:buSzTx/>
                <a:buFont typeface="Arial" panose="020B0604020202020204" pitchFamily="34" charset="0"/>
                <a:buNone/>
                <a:tabLst/>
                <a:defRPr/>
              </a:pPr>
              <a:r>
                <a:rPr kumimoji="0" lang="en-US" sz="1100" b="0" i="0" u="none" strike="noStrike" kern="0" cap="none" spc="0" normalizeH="0" baseline="0" noProof="0">
                  <a:ln>
                    <a:noFill/>
                  </a:ln>
                  <a:solidFill>
                    <a:srgbClr val="000000"/>
                  </a:solidFill>
                  <a:effectLst/>
                  <a:uLnTx/>
                  <a:uFillTx/>
                  <a:latin typeface="+mn-lt"/>
                  <a:cs typeface="Segoe UI Light" panose="020B0502040204020203" pitchFamily="34" charset="0"/>
                </a:rPr>
                <a:t>Select the preferred number of rows and columns and click </a:t>
              </a:r>
              <a:r>
                <a:rPr kumimoji="0" lang="en-US" sz="1100" b="1" i="0" u="none" strike="noStrike" kern="0" cap="none" spc="0" normalizeH="0" baseline="0" noProof="0">
                  <a:ln>
                    <a:noFill/>
                  </a:ln>
                  <a:solidFill>
                    <a:srgbClr val="000000"/>
                  </a:solidFill>
                  <a:effectLst/>
                  <a:uLnTx/>
                  <a:uFillTx/>
                  <a:latin typeface="+mn-lt"/>
                  <a:cs typeface="Segoe UI Light" panose="020B0502040204020203" pitchFamily="34" charset="0"/>
                </a:rPr>
                <a:t>‘OK’</a:t>
              </a:r>
              <a:r>
                <a:rPr kumimoji="0" lang="en-US" sz="1100" b="0" i="0" u="none" strike="noStrike" kern="0" cap="none" spc="0" normalizeH="0" baseline="0" noProof="0">
                  <a:ln>
                    <a:noFill/>
                  </a:ln>
                  <a:solidFill>
                    <a:srgbClr val="000000"/>
                  </a:solidFill>
                  <a:effectLst/>
                  <a:uLnTx/>
                  <a:uFillTx/>
                  <a:latin typeface="+mn-lt"/>
                  <a:cs typeface="Segoe UI Light" panose="020B0502040204020203" pitchFamily="34" charset="0"/>
                </a:rPr>
                <a:t>.</a:t>
              </a:r>
              <a:endParaRPr kumimoji="0" lang="en-US" sz="1100" b="1" i="0" u="none" strike="noStrike" kern="0" cap="none" spc="0" normalizeH="0" baseline="0" noProof="0">
                <a:ln>
                  <a:noFill/>
                </a:ln>
                <a:solidFill>
                  <a:srgbClr val="000000"/>
                </a:solidFill>
                <a:effectLst/>
                <a:uLnTx/>
                <a:uFillTx/>
                <a:latin typeface="+mn-lt"/>
                <a:cs typeface="Segoe UI Light" panose="020B0502040204020203" pitchFamily="34" charset="0"/>
              </a:endParaRPr>
            </a:p>
          </p:txBody>
        </p:sp>
        <p:grpSp>
          <p:nvGrpSpPr>
            <p:cNvPr id="72" name="Groep 71">
              <a:extLst>
                <a:ext uri="{FF2B5EF4-FFF2-40B4-BE49-F238E27FC236}">
                  <a16:creationId xmlns:a16="http://schemas.microsoft.com/office/drawing/2014/main" id="{A7265F47-76A4-4177-8E00-DE0060FF9BE6}"/>
                </a:ext>
              </a:extLst>
            </p:cNvPr>
            <p:cNvGrpSpPr/>
            <p:nvPr/>
          </p:nvGrpSpPr>
          <p:grpSpPr>
            <a:xfrm>
              <a:off x="12757282" y="2184550"/>
              <a:ext cx="825500" cy="209550"/>
              <a:chOff x="13504624" y="2482850"/>
              <a:chExt cx="825500" cy="209550"/>
            </a:xfrm>
          </p:grpSpPr>
          <p:sp>
            <p:nvSpPr>
              <p:cNvPr id="83" name="Rechthoek 82">
                <a:extLst>
                  <a:ext uri="{FF2B5EF4-FFF2-40B4-BE49-F238E27FC236}">
                    <a16:creationId xmlns:a16="http://schemas.microsoft.com/office/drawing/2014/main" id="{BFE8C519-E7EA-4429-9101-64852EE5CCC2}"/>
                  </a:ext>
                </a:extLst>
              </p:cNvPr>
              <p:cNvSpPr/>
              <p:nvPr/>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252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US" sz="800" b="0" noProof="0">
                    <a:solidFill>
                      <a:schemeClr val="tx1"/>
                    </a:solidFill>
                    <a:latin typeface="Arial" panose="020B0604020202020204" pitchFamily="34" charset="0"/>
                    <a:cs typeface="Arial" panose="020B0604020202020204" pitchFamily="34" charset="0"/>
                  </a:rPr>
                  <a:t>OK</a:t>
                </a:r>
              </a:p>
            </p:txBody>
          </p:sp>
          <p:cxnSp>
            <p:nvCxnSpPr>
              <p:cNvPr id="84" name="Rechte verbindingslijn 83">
                <a:extLst>
                  <a:ext uri="{FF2B5EF4-FFF2-40B4-BE49-F238E27FC236}">
                    <a16:creationId xmlns:a16="http://schemas.microsoft.com/office/drawing/2014/main" id="{7045AB35-48D2-4317-88CE-0C5404A0209B}"/>
                  </a:ext>
                </a:extLst>
              </p:cNvPr>
              <p:cNvCxnSpPr/>
              <p:nvPr/>
            </p:nvCxnSpPr>
            <p:spPr>
              <a:xfrm>
                <a:off x="14155269" y="2515250"/>
                <a:ext cx="0" cy="142717"/>
              </a:xfrm>
              <a:prstGeom prst="line">
                <a:avLst/>
              </a:prstGeom>
              <a:noFill/>
              <a:ln w="3175" cap="flat" cmpd="sng" algn="ctr">
                <a:solidFill>
                  <a:srgbClr val="44546A"/>
                </a:solidFill>
                <a:prstDash val="solid"/>
              </a:ln>
              <a:effectLst/>
            </p:spPr>
          </p:cxnSp>
          <p:sp>
            <p:nvSpPr>
              <p:cNvPr id="85" name="Gelijkbenige driehoek 84">
                <a:extLst>
                  <a:ext uri="{FF2B5EF4-FFF2-40B4-BE49-F238E27FC236}">
                    <a16:creationId xmlns:a16="http://schemas.microsoft.com/office/drawing/2014/main" id="{6F97ADC5-04F3-483A-8DC7-C913067B5CA7}"/>
                  </a:ext>
                </a:extLst>
              </p:cNvPr>
              <p:cNvSpPr/>
              <p:nvPr/>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a:solidFill>
                    <a:schemeClr val="tx1"/>
                  </a:solidFill>
                </a:endParaRPr>
              </a:p>
            </p:txBody>
          </p:sp>
        </p:grpSp>
        <p:cxnSp>
          <p:nvCxnSpPr>
            <p:cNvPr id="73" name="Rechte verbindingslijn 72">
              <a:extLst>
                <a:ext uri="{FF2B5EF4-FFF2-40B4-BE49-F238E27FC236}">
                  <a16:creationId xmlns:a16="http://schemas.microsoft.com/office/drawing/2014/main" id="{2EF3794D-3167-4585-9888-D5CE5C8C561E}"/>
                </a:ext>
              </a:extLst>
            </p:cNvPr>
            <p:cNvCxnSpPr>
              <a:cxnSpLocks/>
            </p:cNvCxnSpPr>
            <p:nvPr/>
          </p:nvCxnSpPr>
          <p:spPr>
            <a:xfrm>
              <a:off x="12397261" y="2499789"/>
              <a:ext cx="3178017" cy="0"/>
            </a:xfrm>
            <a:prstGeom prst="line">
              <a:avLst/>
            </a:prstGeom>
            <a:noFill/>
            <a:ln w="3175" cap="flat" cmpd="sng" algn="ctr">
              <a:solidFill>
                <a:schemeClr val="accent1"/>
              </a:solidFill>
              <a:prstDash val="solid"/>
            </a:ln>
            <a:effectLst/>
          </p:spPr>
        </p:cxnSp>
        <p:grpSp>
          <p:nvGrpSpPr>
            <p:cNvPr id="74" name="Tabel icoon">
              <a:extLst>
                <a:ext uri="{FF2B5EF4-FFF2-40B4-BE49-F238E27FC236}">
                  <a16:creationId xmlns:a16="http://schemas.microsoft.com/office/drawing/2014/main" id="{CE20DD83-705C-44E1-95F9-5B4E409E19FB}"/>
                </a:ext>
              </a:extLst>
            </p:cNvPr>
            <p:cNvGrpSpPr/>
            <p:nvPr/>
          </p:nvGrpSpPr>
          <p:grpSpPr>
            <a:xfrm>
              <a:off x="12757283" y="1133664"/>
              <a:ext cx="375500" cy="339168"/>
              <a:chOff x="6072040" y="3376043"/>
              <a:chExt cx="1227920" cy="1109109"/>
            </a:xfrm>
          </p:grpSpPr>
          <p:sp>
            <p:nvSpPr>
              <p:cNvPr id="75" name="Rechthoek 74">
                <a:extLst>
                  <a:ext uri="{FF2B5EF4-FFF2-40B4-BE49-F238E27FC236}">
                    <a16:creationId xmlns:a16="http://schemas.microsoft.com/office/drawing/2014/main" id="{9B5FCA75-B294-4DB4-90C1-C91D4166EBF3}"/>
                  </a:ext>
                </a:extLst>
              </p:cNvPr>
              <p:cNvSpPr/>
              <p:nvPr/>
            </p:nvSpPr>
            <p:spPr>
              <a:xfrm>
                <a:off x="6072040" y="3376043"/>
                <a:ext cx="1227920" cy="1109109"/>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76" name="Rechthoek 75">
                <a:extLst>
                  <a:ext uri="{FF2B5EF4-FFF2-40B4-BE49-F238E27FC236}">
                    <a16:creationId xmlns:a16="http://schemas.microsoft.com/office/drawing/2014/main" id="{4150802C-3E0D-4323-9314-3462D0FF9716}"/>
                  </a:ext>
                </a:extLst>
              </p:cNvPr>
              <p:cNvSpPr/>
              <p:nvPr/>
            </p:nvSpPr>
            <p:spPr>
              <a:xfrm>
                <a:off x="6090829" y="3393962"/>
                <a:ext cx="1209131" cy="218971"/>
              </a:xfrm>
              <a:prstGeom prst="rect">
                <a:avLst/>
              </a:prstGeom>
              <a:solidFill>
                <a:srgbClr val="6C6C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77" name="Rechte verbindingslijn 76">
                <a:extLst>
                  <a:ext uri="{FF2B5EF4-FFF2-40B4-BE49-F238E27FC236}">
                    <a16:creationId xmlns:a16="http://schemas.microsoft.com/office/drawing/2014/main" id="{9A25D36B-31F0-4582-AC1F-5B9A547854DB}"/>
                  </a:ext>
                </a:extLst>
              </p:cNvPr>
              <p:cNvCxnSpPr/>
              <p:nvPr/>
            </p:nvCxnSpPr>
            <p:spPr>
              <a:xfrm>
                <a:off x="6493304" y="3605313"/>
                <a:ext cx="0" cy="872219"/>
              </a:xfrm>
              <a:prstGeom prst="line">
                <a:avLst/>
              </a:prstGeom>
              <a:ln w="12700">
                <a:solidFill>
                  <a:srgbClr val="B5B5B5"/>
                </a:solidFill>
              </a:ln>
            </p:spPr>
            <p:style>
              <a:lnRef idx="1">
                <a:schemeClr val="accent1"/>
              </a:lnRef>
              <a:fillRef idx="0">
                <a:schemeClr val="accent1"/>
              </a:fillRef>
              <a:effectRef idx="0">
                <a:schemeClr val="accent1"/>
              </a:effectRef>
              <a:fontRef idx="minor">
                <a:schemeClr val="tx1"/>
              </a:fontRef>
            </p:style>
          </p:cxnSp>
          <p:cxnSp>
            <p:nvCxnSpPr>
              <p:cNvPr id="78" name="Rechte verbindingslijn 77">
                <a:extLst>
                  <a:ext uri="{FF2B5EF4-FFF2-40B4-BE49-F238E27FC236}">
                    <a16:creationId xmlns:a16="http://schemas.microsoft.com/office/drawing/2014/main" id="{80BBF56B-42A1-44FE-AFE9-A3365D9B487A}"/>
                  </a:ext>
                </a:extLst>
              </p:cNvPr>
              <p:cNvCxnSpPr/>
              <p:nvPr/>
            </p:nvCxnSpPr>
            <p:spPr>
              <a:xfrm>
                <a:off x="6883025" y="3605313"/>
                <a:ext cx="0" cy="872219"/>
              </a:xfrm>
              <a:prstGeom prst="line">
                <a:avLst/>
              </a:prstGeom>
              <a:ln w="12700">
                <a:solidFill>
                  <a:srgbClr val="B5B5B5"/>
                </a:solidFill>
              </a:ln>
            </p:spPr>
            <p:style>
              <a:lnRef idx="1">
                <a:schemeClr val="accent1"/>
              </a:lnRef>
              <a:fillRef idx="0">
                <a:schemeClr val="accent1"/>
              </a:fillRef>
              <a:effectRef idx="0">
                <a:schemeClr val="accent1"/>
              </a:effectRef>
              <a:fontRef idx="minor">
                <a:schemeClr val="tx1"/>
              </a:fontRef>
            </p:style>
          </p:cxnSp>
          <p:cxnSp>
            <p:nvCxnSpPr>
              <p:cNvPr id="79" name="Rechte verbindingslijn 78">
                <a:extLst>
                  <a:ext uri="{FF2B5EF4-FFF2-40B4-BE49-F238E27FC236}">
                    <a16:creationId xmlns:a16="http://schemas.microsoft.com/office/drawing/2014/main" id="{16B601F5-86B0-4C1E-85EE-D69CCB0F1535}"/>
                  </a:ext>
                </a:extLst>
              </p:cNvPr>
              <p:cNvCxnSpPr/>
              <p:nvPr/>
            </p:nvCxnSpPr>
            <p:spPr>
              <a:xfrm flipH="1">
                <a:off x="6090561" y="3827108"/>
                <a:ext cx="1209399" cy="0"/>
              </a:xfrm>
              <a:prstGeom prst="line">
                <a:avLst/>
              </a:prstGeom>
              <a:ln w="12700">
                <a:solidFill>
                  <a:srgbClr val="B5B5B5"/>
                </a:solidFill>
              </a:ln>
            </p:spPr>
            <p:style>
              <a:lnRef idx="1">
                <a:schemeClr val="accent1"/>
              </a:lnRef>
              <a:fillRef idx="0">
                <a:schemeClr val="accent1"/>
              </a:fillRef>
              <a:effectRef idx="0">
                <a:schemeClr val="accent1"/>
              </a:effectRef>
              <a:fontRef idx="minor">
                <a:schemeClr val="tx1"/>
              </a:fontRef>
            </p:style>
          </p:cxnSp>
          <p:cxnSp>
            <p:nvCxnSpPr>
              <p:cNvPr id="80" name="Rechte verbindingslijn 79">
                <a:extLst>
                  <a:ext uri="{FF2B5EF4-FFF2-40B4-BE49-F238E27FC236}">
                    <a16:creationId xmlns:a16="http://schemas.microsoft.com/office/drawing/2014/main" id="{92D1E236-6B0B-4402-B9CF-B1274894BEBB}"/>
                  </a:ext>
                </a:extLst>
              </p:cNvPr>
              <p:cNvCxnSpPr/>
              <p:nvPr/>
            </p:nvCxnSpPr>
            <p:spPr>
              <a:xfrm flipH="1">
                <a:off x="6090561" y="4055708"/>
                <a:ext cx="1209399" cy="0"/>
              </a:xfrm>
              <a:prstGeom prst="line">
                <a:avLst/>
              </a:prstGeom>
              <a:ln w="12700">
                <a:solidFill>
                  <a:srgbClr val="B5B5B5"/>
                </a:solidFill>
              </a:ln>
            </p:spPr>
            <p:style>
              <a:lnRef idx="1">
                <a:schemeClr val="accent1"/>
              </a:lnRef>
              <a:fillRef idx="0">
                <a:schemeClr val="accent1"/>
              </a:fillRef>
              <a:effectRef idx="0">
                <a:schemeClr val="accent1"/>
              </a:effectRef>
              <a:fontRef idx="minor">
                <a:schemeClr val="tx1"/>
              </a:fontRef>
            </p:style>
          </p:cxnSp>
          <p:cxnSp>
            <p:nvCxnSpPr>
              <p:cNvPr id="81" name="Rechte verbindingslijn 80">
                <a:extLst>
                  <a:ext uri="{FF2B5EF4-FFF2-40B4-BE49-F238E27FC236}">
                    <a16:creationId xmlns:a16="http://schemas.microsoft.com/office/drawing/2014/main" id="{E8FD9FA6-BE03-47A2-86CF-435A3018C851}"/>
                  </a:ext>
                </a:extLst>
              </p:cNvPr>
              <p:cNvCxnSpPr/>
              <p:nvPr/>
            </p:nvCxnSpPr>
            <p:spPr>
              <a:xfrm flipH="1">
                <a:off x="6090561" y="4276688"/>
                <a:ext cx="1209399" cy="0"/>
              </a:xfrm>
              <a:prstGeom prst="line">
                <a:avLst/>
              </a:prstGeom>
              <a:ln w="12700">
                <a:solidFill>
                  <a:srgbClr val="B5B5B5"/>
                </a:solidFill>
              </a:ln>
            </p:spPr>
            <p:style>
              <a:lnRef idx="1">
                <a:schemeClr val="accent1"/>
              </a:lnRef>
              <a:fillRef idx="0">
                <a:schemeClr val="accent1"/>
              </a:fillRef>
              <a:effectRef idx="0">
                <a:schemeClr val="accent1"/>
              </a:effectRef>
              <a:fontRef idx="minor">
                <a:schemeClr val="tx1"/>
              </a:fontRef>
            </p:style>
          </p:cxnSp>
          <p:sp>
            <p:nvSpPr>
              <p:cNvPr id="82" name="Rechthoek 81">
                <a:extLst>
                  <a:ext uri="{FF2B5EF4-FFF2-40B4-BE49-F238E27FC236}">
                    <a16:creationId xmlns:a16="http://schemas.microsoft.com/office/drawing/2014/main" id="{9219B45A-84D7-451D-AB96-92948A5A9D76}"/>
                  </a:ext>
                </a:extLst>
              </p:cNvPr>
              <p:cNvSpPr/>
              <p:nvPr/>
            </p:nvSpPr>
            <p:spPr>
              <a:xfrm>
                <a:off x="6072040" y="3376043"/>
                <a:ext cx="1227920" cy="1109109"/>
              </a:xfrm>
              <a:prstGeom prst="rect">
                <a:avLst/>
              </a:prstGeom>
              <a:noFill/>
              <a:ln w="12700">
                <a:solidFill>
                  <a:srgbClr val="6C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grpSp>
    </p:spTree>
    <p:extLst>
      <p:ext uri="{BB962C8B-B14F-4D97-AF65-F5344CB8AC3E}">
        <p14:creationId xmlns:p14="http://schemas.microsoft.com/office/powerpoint/2010/main" val="29031726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accel="80000" decel="20000" fill="hold" grpId="0" nodeType="withEffect">
                                  <p:stCondLst>
                                    <p:cond delay="25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1000" fill="hold"/>
                                        <p:tgtEl>
                                          <p:spTgt spid="34"/>
                                        </p:tgtEl>
                                        <p:attrNameLst>
                                          <p:attrName>ppt_x</p:attrName>
                                        </p:attrNameLst>
                                      </p:cBhvr>
                                      <p:tavLst>
                                        <p:tav tm="0">
                                          <p:val>
                                            <p:strVal val="#ppt_x"/>
                                          </p:val>
                                        </p:tav>
                                        <p:tav tm="100000">
                                          <p:val>
                                            <p:strVal val="#ppt_x"/>
                                          </p:val>
                                        </p:tav>
                                      </p:tavLst>
                                    </p:anim>
                                    <p:anim calcmode="lin" valueType="num">
                                      <p:cBhvr additive="base">
                                        <p:cTn id="8" dur="1000" fill="hold"/>
                                        <p:tgtEl>
                                          <p:spTgt spid="34"/>
                                        </p:tgtEl>
                                        <p:attrNameLst>
                                          <p:attrName>ppt_y</p:attrName>
                                        </p:attrNameLst>
                                      </p:cBhvr>
                                      <p:tavLst>
                                        <p:tav tm="0">
                                          <p:val>
                                            <p:strVal val="0-#ppt_h/2"/>
                                          </p:val>
                                        </p:tav>
                                        <p:tav tm="100000">
                                          <p:val>
                                            <p:strVal val="#ppt_y"/>
                                          </p:val>
                                        </p:tav>
                                      </p:tavLst>
                                    </p:anim>
                                  </p:childTnLst>
                                </p:cTn>
                              </p:par>
                              <p:par>
                                <p:cTn id="9" presetID="2" presetClass="entr" presetSubtype="1" accel="80000" decel="20000" fill="hold" grpId="0" nodeType="withEffect">
                                  <p:stCondLst>
                                    <p:cond delay="0"/>
                                  </p:stCondLst>
                                  <p:childTnLst>
                                    <p:set>
                                      <p:cBhvr>
                                        <p:cTn id="10" dur="1" fill="hold">
                                          <p:stCondLst>
                                            <p:cond delay="0"/>
                                          </p:stCondLst>
                                        </p:cTn>
                                        <p:tgtEl>
                                          <p:spTgt spid="39"/>
                                        </p:tgtEl>
                                        <p:attrNameLst>
                                          <p:attrName>style.visibility</p:attrName>
                                        </p:attrNameLst>
                                      </p:cBhvr>
                                      <p:to>
                                        <p:strVal val="visible"/>
                                      </p:to>
                                    </p:set>
                                    <p:anim calcmode="lin" valueType="num">
                                      <p:cBhvr additive="base">
                                        <p:cTn id="11" dur="1000" fill="hold"/>
                                        <p:tgtEl>
                                          <p:spTgt spid="39"/>
                                        </p:tgtEl>
                                        <p:attrNameLst>
                                          <p:attrName>ppt_x</p:attrName>
                                        </p:attrNameLst>
                                      </p:cBhvr>
                                      <p:tavLst>
                                        <p:tav tm="0">
                                          <p:val>
                                            <p:strVal val="#ppt_x"/>
                                          </p:val>
                                        </p:tav>
                                        <p:tav tm="100000">
                                          <p:val>
                                            <p:strVal val="#ppt_x"/>
                                          </p:val>
                                        </p:tav>
                                      </p:tavLst>
                                    </p:anim>
                                    <p:anim calcmode="lin" valueType="num">
                                      <p:cBhvr additive="base">
                                        <p:cTn id="12" dur="1000" fill="hold"/>
                                        <p:tgtEl>
                                          <p:spTgt spid="39"/>
                                        </p:tgtEl>
                                        <p:attrNameLst>
                                          <p:attrName>ppt_y</p:attrName>
                                        </p:attrNameLst>
                                      </p:cBhvr>
                                      <p:tavLst>
                                        <p:tav tm="0">
                                          <p:val>
                                            <p:strVal val="0-#ppt_h/2"/>
                                          </p:val>
                                        </p:tav>
                                        <p:tav tm="100000">
                                          <p:val>
                                            <p:strVal val="#ppt_y"/>
                                          </p:val>
                                        </p:tav>
                                      </p:tavLst>
                                    </p:anim>
                                  </p:childTnLst>
                                </p:cTn>
                              </p:par>
                              <p:par>
                                <p:cTn id="13" presetID="10" presetClass="entr" presetSubtype="0" fill="hold" grpId="0" nodeType="withEffect">
                                  <p:stCondLst>
                                    <p:cond delay="75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7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39" grpId="0"/>
      <p:bldP spid="34" grpId="0" animBg="1">
        <p:tmplLst>
          <p:tmpl>
            <p:tnLst>
              <p:par>
                <p:cTn presetID="2" presetClass="entr" presetSubtype="1" accel="80000" decel="20000" fill="hold" nodeType="withEffect">
                  <p:stCondLst>
                    <p:cond delay="250"/>
                  </p:stCondLst>
                  <p:childTnLst>
                    <p:set>
                      <p:cBhvr>
                        <p:cTn dur="1" fill="hold">
                          <p:stCondLst>
                            <p:cond delay="0"/>
                          </p:stCondLst>
                        </p:cTn>
                        <p:tgtEl>
                          <p:spTgt spid="34"/>
                        </p:tgtEl>
                        <p:attrNameLst>
                          <p:attrName>style.visibility</p:attrName>
                        </p:attrNameLst>
                      </p:cBhvr>
                      <p:to>
                        <p:strVal val="visible"/>
                      </p:to>
                    </p:set>
                    <p:anim calcmode="lin" valueType="num">
                      <p:cBhvr additive="base">
                        <p:cTn dur="1000" fill="hold"/>
                        <p:tgtEl>
                          <p:spTgt spid="34"/>
                        </p:tgtEl>
                        <p:attrNameLst>
                          <p:attrName>ppt_x</p:attrName>
                        </p:attrNameLst>
                      </p:cBhvr>
                      <p:tavLst>
                        <p:tav tm="0">
                          <p:val>
                            <p:strVal val="#ppt_x"/>
                          </p:val>
                        </p:tav>
                        <p:tav tm="100000">
                          <p:val>
                            <p:strVal val="#ppt_x"/>
                          </p:val>
                        </p:tav>
                      </p:tavLst>
                    </p:anim>
                    <p:anim calcmode="lin" valueType="num">
                      <p:cBhvr additive="base">
                        <p:cTn dur="1000" fill="hold"/>
                        <p:tgtEl>
                          <p:spTgt spid="34"/>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ROJECTEN">
    <p:spTree>
      <p:nvGrpSpPr>
        <p:cNvPr id="1" name=""/>
        <p:cNvGrpSpPr/>
        <p:nvPr/>
      </p:nvGrpSpPr>
      <p:grpSpPr>
        <a:xfrm>
          <a:off x="0" y="0"/>
          <a:ext cx="0" cy="0"/>
          <a:chOff x="0" y="0"/>
          <a:chExt cx="0" cy="0"/>
        </a:xfrm>
      </p:grpSpPr>
      <p:sp>
        <p:nvSpPr>
          <p:cNvPr id="229" name="Rechthoek 228">
            <a:extLst>
              <a:ext uri="{FF2B5EF4-FFF2-40B4-BE49-F238E27FC236}">
                <a16:creationId xmlns:a16="http://schemas.microsoft.com/office/drawing/2014/main" id="{BE55E122-57E8-4E77-8E22-0DAC7533A100}"/>
              </a:ext>
            </a:extLst>
          </p:cNvPr>
          <p:cNvSpPr/>
          <p:nvPr/>
        </p:nvSpPr>
        <p:spPr>
          <a:xfrm>
            <a:off x="8940800" y="5102332"/>
            <a:ext cx="2594082" cy="17542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 name="Tekstvak 6"/>
          <p:cNvSpPr txBox="1"/>
          <p:nvPr/>
        </p:nvSpPr>
        <p:spPr>
          <a:xfrm>
            <a:off x="-74110" y="-660760"/>
            <a:ext cx="12192000" cy="461665"/>
          </a:xfrm>
          <a:prstGeom prst="rect">
            <a:avLst/>
          </a:prstGeom>
          <a:noFill/>
        </p:spPr>
        <p:txBody>
          <a:bodyPr wrap="square" rtlCol="0">
            <a:spAutoFit/>
          </a:bodyPr>
          <a:lstStyle/>
          <a:p>
            <a:pPr marL="0" algn="ctr" defTabSz="914400" rtl="0" eaLnBrk="1" latinLnBrk="0" hangingPunct="1"/>
            <a:r>
              <a:rPr lang="nl-NL" sz="2400" b="0" kern="1200" spc="50" baseline="0">
                <a:solidFill>
                  <a:schemeClr val="accent2"/>
                </a:solidFill>
                <a:latin typeface="+mj-lt"/>
                <a:ea typeface="+mn-ea"/>
                <a:cs typeface="Calibri" panose="020F0502020204030204" pitchFamily="34" charset="0"/>
              </a:rPr>
              <a:t>PROJECTEN</a:t>
            </a:r>
          </a:p>
        </p:txBody>
      </p:sp>
      <p:sp>
        <p:nvSpPr>
          <p:cNvPr id="4" name="Tijdelijke aanduiding voor datum 3"/>
          <p:cNvSpPr>
            <a:spLocks noGrp="1"/>
          </p:cNvSpPr>
          <p:nvPr>
            <p:ph type="dt" sz="half" idx="10"/>
          </p:nvPr>
        </p:nvSpPr>
        <p:spPr/>
        <p:txBody>
          <a:bodyPr/>
          <a:lstStyle/>
          <a:p>
            <a:fld id="{EE4205AE-69BD-474F-B827-0C9A61617AE1}" type="datetimeFigureOut">
              <a:rPr lang="en-US" smtClean="0"/>
              <a:t>9/3/2019</a:t>
            </a:fld>
            <a:endParaRPr lang="en-US"/>
          </a:p>
        </p:txBody>
      </p:sp>
      <p:sp>
        <p:nvSpPr>
          <p:cNvPr id="5" name="Tijdelijke aanduiding voor voettekst 4"/>
          <p:cNvSpPr>
            <a:spLocks noGrp="1"/>
          </p:cNvSpPr>
          <p:nvPr>
            <p:ph type="ftr" sz="quarter" idx="11"/>
          </p:nvPr>
        </p:nvSpPr>
        <p:spPr/>
        <p:txBody>
          <a:bodyPr/>
          <a:lstStyle>
            <a:lvl1pPr>
              <a:defRPr/>
            </a:lvl1pPr>
          </a:lstStyle>
          <a:p>
            <a:endParaRPr lang="en-US"/>
          </a:p>
        </p:txBody>
      </p:sp>
      <p:sp>
        <p:nvSpPr>
          <p:cNvPr id="6" name="Tijdelijke aanduiding voor dianummer 5"/>
          <p:cNvSpPr>
            <a:spLocks noGrp="1"/>
          </p:cNvSpPr>
          <p:nvPr>
            <p:ph type="sldNum" sz="quarter" idx="12"/>
          </p:nvPr>
        </p:nvSpPr>
        <p:spPr/>
        <p:txBody>
          <a:bodyPr/>
          <a:lstStyle/>
          <a:p>
            <a:fld id="{90F9D532-E951-764E-9715-776F344DAD35}" type="slidenum">
              <a:rPr lang="en-US" smtClean="0"/>
              <a:t>‹#›</a:t>
            </a:fld>
            <a:endParaRPr lang="en-US"/>
          </a:p>
        </p:txBody>
      </p:sp>
      <p:sp>
        <p:nvSpPr>
          <p:cNvPr id="223" name="Titel 1">
            <a:extLst>
              <a:ext uri="{FF2B5EF4-FFF2-40B4-BE49-F238E27FC236}">
                <a16:creationId xmlns:a16="http://schemas.microsoft.com/office/drawing/2014/main" id="{EA83F10D-DFCE-4618-B786-44169264AED8}"/>
              </a:ext>
            </a:extLst>
          </p:cNvPr>
          <p:cNvSpPr>
            <a:spLocks noGrp="1"/>
          </p:cNvSpPr>
          <p:nvPr>
            <p:ph type="title" hasCustomPrompt="1"/>
          </p:nvPr>
        </p:nvSpPr>
        <p:spPr>
          <a:xfrm>
            <a:off x="558161" y="741500"/>
            <a:ext cx="6702755" cy="490400"/>
          </a:xfrm>
        </p:spPr>
        <p:txBody>
          <a:bodyPr lIns="0" tIns="0" rIns="0" bIns="0"/>
          <a:lstStyle>
            <a:lvl1pPr>
              <a:defRPr/>
            </a:lvl1pPr>
          </a:lstStyle>
          <a:p>
            <a:r>
              <a:rPr lang="nl-NL"/>
              <a:t>Plaats hier je titel</a:t>
            </a:r>
          </a:p>
        </p:txBody>
      </p:sp>
      <p:sp>
        <p:nvSpPr>
          <p:cNvPr id="224" name="Tijdelijke aanduiding voor verticale tekst 2">
            <a:extLst>
              <a:ext uri="{FF2B5EF4-FFF2-40B4-BE49-F238E27FC236}">
                <a16:creationId xmlns:a16="http://schemas.microsoft.com/office/drawing/2014/main" id="{BE4BF073-9570-4842-B0A3-4C708BC836EC}"/>
              </a:ext>
            </a:extLst>
          </p:cNvPr>
          <p:cNvSpPr>
            <a:spLocks noGrp="1"/>
          </p:cNvSpPr>
          <p:nvPr>
            <p:ph type="body" orient="vert" idx="1" hasCustomPrompt="1"/>
          </p:nvPr>
        </p:nvSpPr>
        <p:spPr>
          <a:xfrm>
            <a:off x="558182" y="1485900"/>
            <a:ext cx="6702754" cy="4863046"/>
          </a:xfrm>
        </p:spPr>
        <p:txBody>
          <a:bodyPr vert="horz" lIns="0" tIns="0" rIns="0" bIns="0"/>
          <a:lstStyle>
            <a:lvl1pPr>
              <a:defRPr sz="1200"/>
            </a:lvl1pPr>
            <a:lvl2pPr>
              <a:defRPr sz="1200"/>
            </a:lvl2pPr>
            <a:lvl3pPr>
              <a:defRPr sz="1200"/>
            </a:lvl3pPr>
            <a:lvl4pPr>
              <a:defRPr sz="1600"/>
            </a:lvl4pPr>
            <a:lvl5pPr>
              <a:defRPr sz="1200"/>
            </a:lvl5pPr>
            <a:lvl6pPr>
              <a:defRPr sz="1200"/>
            </a:lvl6pPr>
            <a:lvl7pPr>
              <a:defRPr sz="1200"/>
            </a:lvl7pPr>
            <a:lvl8pPr>
              <a:defRPr sz="1200"/>
            </a:lvl8pPr>
            <a:lvl9pPr>
              <a:defRPr sz="1600"/>
            </a:lvl9pPr>
          </a:lstStyle>
          <a:p>
            <a:pPr lvl="0"/>
            <a:r>
              <a:rPr lang="nl-NL"/>
              <a:t>Klik hier om een </a:t>
            </a:r>
            <a:r>
              <a:rPr lang="nl-NL" err="1"/>
              <a:t>bullet</a:t>
            </a:r>
            <a:r>
              <a:rPr lang="nl-NL"/>
              <a:t> te plaatsen. Meer hulp nodig? Aan de zijkanten van de slides heeft PPT Solutions instructies geplaatst om te helpen met het stijlen- én verwerken van tekst.</a:t>
            </a:r>
          </a:p>
          <a:p>
            <a:pPr lvl="1"/>
            <a:r>
              <a:rPr lang="nl-NL"/>
              <a:t>Sub-</a:t>
            </a:r>
            <a:r>
              <a:rPr lang="nl-NL" err="1"/>
              <a:t>bullet</a:t>
            </a:r>
            <a:endParaRPr lang="nl-NL"/>
          </a:p>
          <a:p>
            <a:pPr lvl="2"/>
            <a:r>
              <a:rPr lang="nl-NL"/>
              <a:t>Leestekst</a:t>
            </a:r>
          </a:p>
          <a:p>
            <a:pPr lvl="3"/>
            <a:r>
              <a:rPr lang="nl-NL"/>
              <a:t>Subtitel</a:t>
            </a:r>
          </a:p>
          <a:p>
            <a:pPr lvl="4"/>
            <a:r>
              <a:rPr lang="nl-NL"/>
              <a:t>Numerieke </a:t>
            </a:r>
            <a:r>
              <a:rPr lang="nl-NL" err="1"/>
              <a:t>bullet</a:t>
            </a:r>
            <a:endParaRPr lang="nl-NL"/>
          </a:p>
          <a:p>
            <a:pPr lvl="5"/>
            <a:r>
              <a:rPr lang="nl-NL" err="1"/>
              <a:t>Bullet</a:t>
            </a:r>
            <a:endParaRPr lang="nl-NL"/>
          </a:p>
          <a:p>
            <a:pPr lvl="6"/>
            <a:r>
              <a:rPr lang="nl-NL"/>
              <a:t>Sub-</a:t>
            </a:r>
            <a:r>
              <a:rPr lang="nl-NL" err="1"/>
              <a:t>bullet</a:t>
            </a:r>
            <a:endParaRPr lang="nl-NL"/>
          </a:p>
          <a:p>
            <a:pPr lvl="7"/>
            <a:r>
              <a:rPr lang="nl-NL"/>
              <a:t>Leestekst</a:t>
            </a:r>
          </a:p>
          <a:p>
            <a:pPr lvl="8"/>
            <a:r>
              <a:rPr lang="nl-NL"/>
              <a:t>Subtitel</a:t>
            </a:r>
          </a:p>
        </p:txBody>
      </p:sp>
      <p:sp>
        <p:nvSpPr>
          <p:cNvPr id="226" name="Tijdelijke aanduiding voor tekst 8">
            <a:extLst>
              <a:ext uri="{FF2B5EF4-FFF2-40B4-BE49-F238E27FC236}">
                <a16:creationId xmlns:a16="http://schemas.microsoft.com/office/drawing/2014/main" id="{2E2EDAF2-81F2-4A43-A64F-81257599BD25}"/>
              </a:ext>
            </a:extLst>
          </p:cNvPr>
          <p:cNvSpPr>
            <a:spLocks noGrp="1"/>
          </p:cNvSpPr>
          <p:nvPr>
            <p:ph type="body" sz="quarter" idx="21" hasCustomPrompt="1"/>
          </p:nvPr>
        </p:nvSpPr>
        <p:spPr>
          <a:xfrm>
            <a:off x="558162" y="1256693"/>
            <a:ext cx="3188338" cy="95769"/>
          </a:xfrm>
          <a:blipFill>
            <a:blip r:embed="rId2"/>
            <a:srcRect/>
            <a:stretch>
              <a:fillRect t="47320" b="47320"/>
            </a:stretch>
          </a:blipFill>
        </p:spPr>
        <p:txBody>
          <a:bodyPr tIns="1800000" bIns="324000" anchor="t"/>
          <a:lstStyle>
            <a:lvl1pPr marL="0" indent="0" algn="ctr">
              <a:buNone/>
              <a:defRPr sz="1400" b="1">
                <a:solidFill>
                  <a:schemeClr val="bg1"/>
                </a:solidFill>
              </a:defRPr>
            </a:lvl1pPr>
          </a:lstStyle>
          <a:p>
            <a:pPr lvl="0"/>
            <a:r>
              <a:rPr lang="en-US"/>
              <a:t>  </a:t>
            </a:r>
            <a:endParaRPr lang="nl-NL"/>
          </a:p>
        </p:txBody>
      </p:sp>
      <p:grpSp>
        <p:nvGrpSpPr>
          <p:cNvPr id="230" name="Instruction">
            <a:extLst>
              <a:ext uri="{FF2B5EF4-FFF2-40B4-BE49-F238E27FC236}">
                <a16:creationId xmlns:a16="http://schemas.microsoft.com/office/drawing/2014/main" id="{190B4AD7-2053-4D46-B980-08865818B734}"/>
              </a:ext>
            </a:extLst>
          </p:cNvPr>
          <p:cNvGrpSpPr/>
          <p:nvPr/>
        </p:nvGrpSpPr>
        <p:grpSpPr>
          <a:xfrm>
            <a:off x="12391602" y="0"/>
            <a:ext cx="3183678" cy="5229113"/>
            <a:chOff x="12391601" y="0"/>
            <a:chExt cx="3183678" cy="5229113"/>
          </a:xfrm>
        </p:grpSpPr>
        <p:grpSp>
          <p:nvGrpSpPr>
            <p:cNvPr id="231" name="Meer informatie">
              <a:extLst>
                <a:ext uri="{FF2B5EF4-FFF2-40B4-BE49-F238E27FC236}">
                  <a16:creationId xmlns:a16="http://schemas.microsoft.com/office/drawing/2014/main" id="{D398F616-8FFD-4CD7-B872-4ACFB656C825}"/>
                </a:ext>
              </a:extLst>
            </p:cNvPr>
            <p:cNvGrpSpPr/>
            <p:nvPr/>
          </p:nvGrpSpPr>
          <p:grpSpPr>
            <a:xfrm>
              <a:off x="12396764" y="4445840"/>
              <a:ext cx="3178515" cy="783273"/>
              <a:chOff x="-3741486" y="3386444"/>
              <a:chExt cx="3178515" cy="783273"/>
            </a:xfrm>
          </p:grpSpPr>
          <p:sp>
            <p:nvSpPr>
              <p:cNvPr id="277" name="Freeform 101">
                <a:extLst>
                  <a:ext uri="{FF2B5EF4-FFF2-40B4-BE49-F238E27FC236}">
                    <a16:creationId xmlns:a16="http://schemas.microsoft.com/office/drawing/2014/main" id="{5E9A9013-9564-48EB-BB65-E97091464E97}"/>
                  </a:ext>
                </a:extLst>
              </p:cNvPr>
              <p:cNvSpPr>
                <a:spLocks noEditPoints="1"/>
              </p:cNvSpPr>
              <p:nvPr/>
            </p:nvSpPr>
            <p:spPr bwMode="auto">
              <a:xfrm>
                <a:off x="-3741486" y="3386444"/>
                <a:ext cx="255753" cy="255753"/>
              </a:xfrm>
              <a:custGeom>
                <a:avLst/>
                <a:gdLst>
                  <a:gd name="T0" fmla="*/ 0 w 292"/>
                  <a:gd name="T1" fmla="*/ 146 h 292"/>
                  <a:gd name="T2" fmla="*/ 4 w 292"/>
                  <a:gd name="T3" fmla="*/ 113 h 292"/>
                  <a:gd name="T4" fmla="*/ 14 w 292"/>
                  <a:gd name="T5" fmla="*/ 82 h 292"/>
                  <a:gd name="T6" fmla="*/ 31 w 292"/>
                  <a:gd name="T7" fmla="*/ 55 h 292"/>
                  <a:gd name="T8" fmla="*/ 53 w 292"/>
                  <a:gd name="T9" fmla="*/ 32 h 292"/>
                  <a:gd name="T10" fmla="*/ 81 w 292"/>
                  <a:gd name="T11" fmla="*/ 15 h 292"/>
                  <a:gd name="T12" fmla="*/ 112 w 292"/>
                  <a:gd name="T13" fmla="*/ 4 h 292"/>
                  <a:gd name="T14" fmla="*/ 145 w 292"/>
                  <a:gd name="T15" fmla="*/ 0 h 292"/>
                  <a:gd name="T16" fmla="*/ 179 w 292"/>
                  <a:gd name="T17" fmla="*/ 4 h 292"/>
                  <a:gd name="T18" fmla="*/ 209 w 292"/>
                  <a:gd name="T19" fmla="*/ 15 h 292"/>
                  <a:gd name="T20" fmla="*/ 237 w 292"/>
                  <a:gd name="T21" fmla="*/ 32 h 292"/>
                  <a:gd name="T22" fmla="*/ 259 w 292"/>
                  <a:gd name="T23" fmla="*/ 55 h 292"/>
                  <a:gd name="T24" fmla="*/ 276 w 292"/>
                  <a:gd name="T25" fmla="*/ 82 h 292"/>
                  <a:gd name="T26" fmla="*/ 288 w 292"/>
                  <a:gd name="T27" fmla="*/ 113 h 292"/>
                  <a:gd name="T28" fmla="*/ 292 w 292"/>
                  <a:gd name="T29" fmla="*/ 146 h 292"/>
                  <a:gd name="T30" fmla="*/ 288 w 292"/>
                  <a:gd name="T31" fmla="*/ 180 h 292"/>
                  <a:gd name="T32" fmla="*/ 276 w 292"/>
                  <a:gd name="T33" fmla="*/ 210 h 292"/>
                  <a:gd name="T34" fmla="*/ 259 w 292"/>
                  <a:gd name="T35" fmla="*/ 237 h 292"/>
                  <a:gd name="T36" fmla="*/ 237 w 292"/>
                  <a:gd name="T37" fmla="*/ 260 h 292"/>
                  <a:gd name="T38" fmla="*/ 209 w 292"/>
                  <a:gd name="T39" fmla="*/ 278 h 292"/>
                  <a:gd name="T40" fmla="*/ 179 w 292"/>
                  <a:gd name="T41" fmla="*/ 288 h 292"/>
                  <a:gd name="T42" fmla="*/ 145 w 292"/>
                  <a:gd name="T43" fmla="*/ 292 h 292"/>
                  <a:gd name="T44" fmla="*/ 112 w 292"/>
                  <a:gd name="T45" fmla="*/ 288 h 292"/>
                  <a:gd name="T46" fmla="*/ 81 w 292"/>
                  <a:gd name="T47" fmla="*/ 278 h 292"/>
                  <a:gd name="T48" fmla="*/ 53 w 292"/>
                  <a:gd name="T49" fmla="*/ 260 h 292"/>
                  <a:gd name="T50" fmla="*/ 31 w 292"/>
                  <a:gd name="T51" fmla="*/ 237 h 292"/>
                  <a:gd name="T52" fmla="*/ 14 w 292"/>
                  <a:gd name="T53" fmla="*/ 210 h 292"/>
                  <a:gd name="T54" fmla="*/ 4 w 292"/>
                  <a:gd name="T55" fmla="*/ 180 h 292"/>
                  <a:gd name="T56" fmla="*/ 0 w 292"/>
                  <a:gd name="T57" fmla="*/ 146 h 292"/>
                  <a:gd name="T58" fmla="*/ 102 w 292"/>
                  <a:gd name="T59" fmla="*/ 121 h 292"/>
                  <a:gd name="T60" fmla="*/ 102 w 292"/>
                  <a:gd name="T61" fmla="*/ 142 h 292"/>
                  <a:gd name="T62" fmla="*/ 120 w 292"/>
                  <a:gd name="T63" fmla="*/ 142 h 292"/>
                  <a:gd name="T64" fmla="*/ 120 w 292"/>
                  <a:gd name="T65" fmla="*/ 223 h 292"/>
                  <a:gd name="T66" fmla="*/ 102 w 292"/>
                  <a:gd name="T67" fmla="*/ 223 h 292"/>
                  <a:gd name="T68" fmla="*/ 102 w 292"/>
                  <a:gd name="T69" fmla="*/ 244 h 292"/>
                  <a:gd name="T70" fmla="*/ 188 w 292"/>
                  <a:gd name="T71" fmla="*/ 244 h 292"/>
                  <a:gd name="T72" fmla="*/ 188 w 292"/>
                  <a:gd name="T73" fmla="*/ 223 h 292"/>
                  <a:gd name="T74" fmla="*/ 170 w 292"/>
                  <a:gd name="T75" fmla="*/ 223 h 292"/>
                  <a:gd name="T76" fmla="*/ 170 w 292"/>
                  <a:gd name="T77" fmla="*/ 142 h 292"/>
                  <a:gd name="T78" fmla="*/ 188 w 292"/>
                  <a:gd name="T79" fmla="*/ 142 h 292"/>
                  <a:gd name="T80" fmla="*/ 188 w 292"/>
                  <a:gd name="T81" fmla="*/ 121 h 292"/>
                  <a:gd name="T82" fmla="*/ 102 w 292"/>
                  <a:gd name="T83" fmla="*/ 121 h 292"/>
                  <a:gd name="T84" fmla="*/ 115 w 292"/>
                  <a:gd name="T85" fmla="*/ 79 h 292"/>
                  <a:gd name="T86" fmla="*/ 117 w 292"/>
                  <a:gd name="T87" fmla="*/ 92 h 292"/>
                  <a:gd name="T88" fmla="*/ 124 w 292"/>
                  <a:gd name="T89" fmla="*/ 101 h 292"/>
                  <a:gd name="T90" fmla="*/ 133 w 292"/>
                  <a:gd name="T91" fmla="*/ 108 h 292"/>
                  <a:gd name="T92" fmla="*/ 145 w 292"/>
                  <a:gd name="T93" fmla="*/ 110 h 292"/>
                  <a:gd name="T94" fmla="*/ 157 w 292"/>
                  <a:gd name="T95" fmla="*/ 108 h 292"/>
                  <a:gd name="T96" fmla="*/ 167 w 292"/>
                  <a:gd name="T97" fmla="*/ 101 h 292"/>
                  <a:gd name="T98" fmla="*/ 174 w 292"/>
                  <a:gd name="T99" fmla="*/ 92 h 292"/>
                  <a:gd name="T100" fmla="*/ 176 w 292"/>
                  <a:gd name="T101" fmla="*/ 79 h 292"/>
                  <a:gd name="T102" fmla="*/ 174 w 292"/>
                  <a:gd name="T103" fmla="*/ 67 h 292"/>
                  <a:gd name="T104" fmla="*/ 167 w 292"/>
                  <a:gd name="T105" fmla="*/ 58 h 292"/>
                  <a:gd name="T106" fmla="*/ 157 w 292"/>
                  <a:gd name="T107" fmla="*/ 51 h 292"/>
                  <a:gd name="T108" fmla="*/ 145 w 292"/>
                  <a:gd name="T109" fmla="*/ 49 h 292"/>
                  <a:gd name="T110" fmla="*/ 133 w 292"/>
                  <a:gd name="T111" fmla="*/ 51 h 292"/>
                  <a:gd name="T112" fmla="*/ 124 w 292"/>
                  <a:gd name="T113" fmla="*/ 58 h 292"/>
                  <a:gd name="T114" fmla="*/ 117 w 292"/>
                  <a:gd name="T115" fmla="*/ 67 h 292"/>
                  <a:gd name="T116" fmla="*/ 115 w 292"/>
                  <a:gd name="T117" fmla="*/ 79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92" h="292">
                    <a:moveTo>
                      <a:pt x="0" y="146"/>
                    </a:moveTo>
                    <a:lnTo>
                      <a:pt x="4" y="113"/>
                    </a:lnTo>
                    <a:lnTo>
                      <a:pt x="14" y="82"/>
                    </a:lnTo>
                    <a:lnTo>
                      <a:pt x="31" y="55"/>
                    </a:lnTo>
                    <a:lnTo>
                      <a:pt x="53" y="32"/>
                    </a:lnTo>
                    <a:lnTo>
                      <a:pt x="81" y="15"/>
                    </a:lnTo>
                    <a:lnTo>
                      <a:pt x="112" y="4"/>
                    </a:lnTo>
                    <a:lnTo>
                      <a:pt x="145" y="0"/>
                    </a:lnTo>
                    <a:lnTo>
                      <a:pt x="179" y="4"/>
                    </a:lnTo>
                    <a:lnTo>
                      <a:pt x="209" y="15"/>
                    </a:lnTo>
                    <a:lnTo>
                      <a:pt x="237" y="32"/>
                    </a:lnTo>
                    <a:lnTo>
                      <a:pt x="259" y="55"/>
                    </a:lnTo>
                    <a:lnTo>
                      <a:pt x="276" y="82"/>
                    </a:lnTo>
                    <a:lnTo>
                      <a:pt x="288" y="113"/>
                    </a:lnTo>
                    <a:lnTo>
                      <a:pt x="292" y="146"/>
                    </a:lnTo>
                    <a:lnTo>
                      <a:pt x="288" y="180"/>
                    </a:lnTo>
                    <a:lnTo>
                      <a:pt x="276" y="210"/>
                    </a:lnTo>
                    <a:lnTo>
                      <a:pt x="259" y="237"/>
                    </a:lnTo>
                    <a:lnTo>
                      <a:pt x="237" y="260"/>
                    </a:lnTo>
                    <a:lnTo>
                      <a:pt x="209" y="278"/>
                    </a:lnTo>
                    <a:lnTo>
                      <a:pt x="179" y="288"/>
                    </a:lnTo>
                    <a:lnTo>
                      <a:pt x="145" y="292"/>
                    </a:lnTo>
                    <a:lnTo>
                      <a:pt x="112" y="288"/>
                    </a:lnTo>
                    <a:lnTo>
                      <a:pt x="81" y="278"/>
                    </a:lnTo>
                    <a:lnTo>
                      <a:pt x="53" y="260"/>
                    </a:lnTo>
                    <a:lnTo>
                      <a:pt x="31" y="237"/>
                    </a:lnTo>
                    <a:lnTo>
                      <a:pt x="14" y="210"/>
                    </a:lnTo>
                    <a:lnTo>
                      <a:pt x="4" y="180"/>
                    </a:lnTo>
                    <a:lnTo>
                      <a:pt x="0" y="146"/>
                    </a:lnTo>
                    <a:close/>
                    <a:moveTo>
                      <a:pt x="102" y="121"/>
                    </a:moveTo>
                    <a:lnTo>
                      <a:pt x="102" y="142"/>
                    </a:lnTo>
                    <a:lnTo>
                      <a:pt x="120" y="142"/>
                    </a:lnTo>
                    <a:lnTo>
                      <a:pt x="120" y="223"/>
                    </a:lnTo>
                    <a:lnTo>
                      <a:pt x="102" y="223"/>
                    </a:lnTo>
                    <a:lnTo>
                      <a:pt x="102" y="244"/>
                    </a:lnTo>
                    <a:lnTo>
                      <a:pt x="188" y="244"/>
                    </a:lnTo>
                    <a:lnTo>
                      <a:pt x="188" y="223"/>
                    </a:lnTo>
                    <a:lnTo>
                      <a:pt x="170" y="223"/>
                    </a:lnTo>
                    <a:lnTo>
                      <a:pt x="170" y="142"/>
                    </a:lnTo>
                    <a:lnTo>
                      <a:pt x="188" y="142"/>
                    </a:lnTo>
                    <a:lnTo>
                      <a:pt x="188" y="121"/>
                    </a:lnTo>
                    <a:lnTo>
                      <a:pt x="102" y="121"/>
                    </a:lnTo>
                    <a:close/>
                    <a:moveTo>
                      <a:pt x="115" y="79"/>
                    </a:moveTo>
                    <a:lnTo>
                      <a:pt x="117" y="92"/>
                    </a:lnTo>
                    <a:lnTo>
                      <a:pt x="124" y="101"/>
                    </a:lnTo>
                    <a:lnTo>
                      <a:pt x="133" y="108"/>
                    </a:lnTo>
                    <a:lnTo>
                      <a:pt x="145" y="110"/>
                    </a:lnTo>
                    <a:lnTo>
                      <a:pt x="157" y="108"/>
                    </a:lnTo>
                    <a:lnTo>
                      <a:pt x="167" y="101"/>
                    </a:lnTo>
                    <a:lnTo>
                      <a:pt x="174" y="92"/>
                    </a:lnTo>
                    <a:lnTo>
                      <a:pt x="176" y="79"/>
                    </a:lnTo>
                    <a:lnTo>
                      <a:pt x="174" y="67"/>
                    </a:lnTo>
                    <a:lnTo>
                      <a:pt x="167" y="58"/>
                    </a:lnTo>
                    <a:lnTo>
                      <a:pt x="157" y="51"/>
                    </a:lnTo>
                    <a:lnTo>
                      <a:pt x="145" y="49"/>
                    </a:lnTo>
                    <a:lnTo>
                      <a:pt x="133" y="51"/>
                    </a:lnTo>
                    <a:lnTo>
                      <a:pt x="124" y="58"/>
                    </a:lnTo>
                    <a:lnTo>
                      <a:pt x="117" y="67"/>
                    </a:lnTo>
                    <a:lnTo>
                      <a:pt x="115" y="79"/>
                    </a:lnTo>
                    <a:close/>
                  </a:path>
                </a:pathLst>
              </a:custGeom>
              <a:solidFill>
                <a:srgbClr val="FF78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100" noProof="0"/>
              </a:p>
            </p:txBody>
          </p:sp>
          <p:sp>
            <p:nvSpPr>
              <p:cNvPr id="278" name="Rechthoek 277">
                <a:extLst>
                  <a:ext uri="{FF2B5EF4-FFF2-40B4-BE49-F238E27FC236}">
                    <a16:creationId xmlns:a16="http://schemas.microsoft.com/office/drawing/2014/main" id="{647DBC5E-162B-42E2-8E0A-D8291CF944D2}"/>
                  </a:ext>
                </a:extLst>
              </p:cNvPr>
              <p:cNvSpPr/>
              <p:nvPr/>
            </p:nvSpPr>
            <p:spPr>
              <a:xfrm>
                <a:off x="-3380966" y="3458473"/>
                <a:ext cx="2817995" cy="59212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US" sz="1100" b="0" i="0" u="none" strike="noStrike" kern="0" cap="none" spc="0" normalizeH="0" baseline="0" noProof="0">
                    <a:ln>
                      <a:noFill/>
                    </a:ln>
                    <a:solidFill>
                      <a:srgbClr val="000000"/>
                    </a:solidFill>
                    <a:effectLst/>
                    <a:uLnTx/>
                    <a:uFillTx/>
                    <a:latin typeface="+mn-lt"/>
                    <a:cs typeface="Segoe UI Light" panose="020B0502040204020203" pitchFamily="34" charset="0"/>
                  </a:rPr>
                  <a:t>Want to know more?</a:t>
                </a:r>
                <a:br>
                  <a:rPr kumimoji="0" lang="en-US" sz="1100" b="0" i="0" u="none" strike="noStrike" kern="0" cap="none" spc="0" normalizeH="0" baseline="0" noProof="0">
                    <a:ln>
                      <a:noFill/>
                    </a:ln>
                    <a:solidFill>
                      <a:srgbClr val="000000"/>
                    </a:solidFill>
                    <a:effectLst/>
                    <a:uLnTx/>
                    <a:uFillTx/>
                    <a:latin typeface="+mn-lt"/>
                    <a:cs typeface="Segoe UI Light" panose="020B0502040204020203" pitchFamily="34" charset="0"/>
                  </a:rPr>
                </a:br>
                <a:r>
                  <a:rPr kumimoji="0" lang="en-US" sz="1100" b="0" i="0" u="none" strike="noStrike" kern="0" cap="none" spc="0" normalizeH="0" baseline="0" noProof="0">
                    <a:ln>
                      <a:noFill/>
                    </a:ln>
                    <a:solidFill>
                      <a:srgbClr val="000000"/>
                    </a:solidFill>
                    <a:effectLst/>
                    <a:uLnTx/>
                    <a:uFillTx/>
                    <a:latin typeface="+mn-lt"/>
                    <a:cs typeface="Segoe UI Light" panose="020B0502040204020203" pitchFamily="34" charset="0"/>
                  </a:rPr>
                  <a:t>Go to the slide named </a:t>
                </a:r>
                <a:r>
                  <a:rPr kumimoji="0" lang="en-US" sz="1100" b="1" i="0" u="none" strike="noStrike" kern="0" cap="none" spc="0" normalizeH="0" baseline="0" noProof="0">
                    <a:ln>
                      <a:noFill/>
                    </a:ln>
                    <a:solidFill>
                      <a:srgbClr val="000000"/>
                    </a:solidFill>
                    <a:effectLst/>
                    <a:uLnTx/>
                    <a:uFillTx/>
                    <a:latin typeface="+mn-lt"/>
                    <a:cs typeface="Segoe UI Light" panose="020B0502040204020203" pitchFamily="34" charset="0"/>
                  </a:rPr>
                  <a:t>‘Instruction slide: YouTube links’</a:t>
                </a:r>
                <a:r>
                  <a:rPr kumimoji="0" lang="en-US" sz="1100" b="0" i="0" u="none" strike="noStrike" kern="0" cap="none" spc="0" normalizeH="0" baseline="0" noProof="0">
                    <a:ln>
                      <a:noFill/>
                    </a:ln>
                    <a:solidFill>
                      <a:srgbClr val="000000"/>
                    </a:solidFill>
                    <a:effectLst/>
                    <a:uLnTx/>
                    <a:uFillTx/>
                    <a:latin typeface="+mn-lt"/>
                    <a:cs typeface="Segoe UI Light" panose="020B0502040204020203" pitchFamily="34" charset="0"/>
                  </a:rPr>
                  <a:t>, open it in the slideshow and click on the preferred hyperlink.</a:t>
                </a:r>
              </a:p>
            </p:txBody>
          </p:sp>
          <p:cxnSp>
            <p:nvCxnSpPr>
              <p:cNvPr id="279" name="Rechte verbindingslijn 278">
                <a:extLst>
                  <a:ext uri="{FF2B5EF4-FFF2-40B4-BE49-F238E27FC236}">
                    <a16:creationId xmlns:a16="http://schemas.microsoft.com/office/drawing/2014/main" id="{12553517-1581-4B7C-841E-B7204C225483}"/>
                  </a:ext>
                </a:extLst>
              </p:cNvPr>
              <p:cNvCxnSpPr>
                <a:cxnSpLocks/>
              </p:cNvCxnSpPr>
              <p:nvPr/>
            </p:nvCxnSpPr>
            <p:spPr>
              <a:xfrm>
                <a:off x="-3740987" y="4169717"/>
                <a:ext cx="3178016" cy="0"/>
              </a:xfrm>
              <a:prstGeom prst="line">
                <a:avLst/>
              </a:prstGeom>
              <a:noFill/>
              <a:ln w="3175" cap="flat" cmpd="sng" algn="ctr">
                <a:solidFill>
                  <a:schemeClr val="accent1"/>
                </a:solidFill>
                <a:prstDash val="solid"/>
              </a:ln>
              <a:effectLst/>
            </p:spPr>
          </p:cxnSp>
        </p:grpSp>
        <p:sp>
          <p:nvSpPr>
            <p:cNvPr id="232" name="Rechthoek 231">
              <a:extLst>
                <a:ext uri="{FF2B5EF4-FFF2-40B4-BE49-F238E27FC236}">
                  <a16:creationId xmlns:a16="http://schemas.microsoft.com/office/drawing/2014/main" id="{478CC030-604E-45E2-9C2E-CB59CD0B5B8D}"/>
                </a:ext>
              </a:extLst>
            </p:cNvPr>
            <p:cNvSpPr/>
            <p:nvPr/>
          </p:nvSpPr>
          <p:spPr>
            <a:xfrm>
              <a:off x="12397262" y="0"/>
              <a:ext cx="3178016" cy="191611"/>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80000"/>
                </a:lnSpc>
                <a:spcBef>
                  <a:spcPts val="0"/>
                </a:spcBef>
                <a:spcAft>
                  <a:spcPts val="0"/>
                </a:spcAft>
                <a:buClrTx/>
                <a:buSzTx/>
                <a:buFontTx/>
                <a:buNone/>
                <a:tabLst/>
                <a:defRPr/>
              </a:pPr>
              <a:r>
                <a:rPr kumimoji="0" lang="en-US" sz="1400" b="1" i="0" u="none" strike="noStrike" kern="0" cap="all" spc="0" normalizeH="0" baseline="0" noProof="0">
                  <a:ln>
                    <a:noFill/>
                  </a:ln>
                  <a:solidFill>
                    <a:schemeClr val="accent1"/>
                  </a:solidFill>
                  <a:effectLst/>
                  <a:uLnTx/>
                  <a:uFillTx/>
                  <a:latin typeface="+mj-lt"/>
                  <a:cs typeface="Segoe UI Light" panose="020B0502040204020203" pitchFamily="34" charset="0"/>
                </a:rPr>
                <a:t>Insert/change image</a:t>
              </a:r>
            </a:p>
          </p:txBody>
        </p:sp>
        <p:sp>
          <p:nvSpPr>
            <p:cNvPr id="233" name="Ovaal 232">
              <a:extLst>
                <a:ext uri="{FF2B5EF4-FFF2-40B4-BE49-F238E27FC236}">
                  <a16:creationId xmlns:a16="http://schemas.microsoft.com/office/drawing/2014/main" id="{D06B3DF2-B08A-4FC7-87B5-C8696ECD5268}"/>
                </a:ext>
              </a:extLst>
            </p:cNvPr>
            <p:cNvSpPr/>
            <p:nvPr/>
          </p:nvSpPr>
          <p:spPr>
            <a:xfrm>
              <a:off x="12391601" y="366490"/>
              <a:ext cx="260914" cy="259683"/>
            </a:xfrm>
            <a:prstGeom prst="ellipse">
              <a:avLst/>
            </a:pr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chemeClr val="bg1"/>
                  </a:solidFill>
                  <a:effectLst/>
                  <a:uLnTx/>
                  <a:uFillTx/>
                  <a:latin typeface="+mn-lt"/>
                  <a:cs typeface="Segoe UI Light" panose="020B0502040204020203" pitchFamily="34" charset="0"/>
                </a:rPr>
                <a:t>1</a:t>
              </a:r>
            </a:p>
          </p:txBody>
        </p:sp>
        <p:cxnSp>
          <p:nvCxnSpPr>
            <p:cNvPr id="234" name="Rechte verbindingslijn 233">
              <a:extLst>
                <a:ext uri="{FF2B5EF4-FFF2-40B4-BE49-F238E27FC236}">
                  <a16:creationId xmlns:a16="http://schemas.microsoft.com/office/drawing/2014/main" id="{0CA891A1-A61D-461D-B4A5-111DA9E51B56}"/>
                </a:ext>
              </a:extLst>
            </p:cNvPr>
            <p:cNvCxnSpPr>
              <a:cxnSpLocks/>
            </p:cNvCxnSpPr>
            <p:nvPr/>
          </p:nvCxnSpPr>
          <p:spPr>
            <a:xfrm>
              <a:off x="12397261" y="241635"/>
              <a:ext cx="3178017" cy="0"/>
            </a:xfrm>
            <a:prstGeom prst="line">
              <a:avLst/>
            </a:prstGeom>
            <a:noFill/>
            <a:ln w="3175" cap="flat" cmpd="sng" algn="ctr">
              <a:solidFill>
                <a:schemeClr val="accent1"/>
              </a:solidFill>
              <a:prstDash val="solid"/>
            </a:ln>
            <a:effectLst/>
          </p:spPr>
        </p:cxnSp>
        <p:cxnSp>
          <p:nvCxnSpPr>
            <p:cNvPr id="235" name="Rechte verbindingslijn 234">
              <a:extLst>
                <a:ext uri="{FF2B5EF4-FFF2-40B4-BE49-F238E27FC236}">
                  <a16:creationId xmlns:a16="http://schemas.microsoft.com/office/drawing/2014/main" id="{A2CD939B-9EB8-4A60-9B3F-E0DDA7BA9E1C}"/>
                </a:ext>
              </a:extLst>
            </p:cNvPr>
            <p:cNvCxnSpPr>
              <a:cxnSpLocks/>
            </p:cNvCxnSpPr>
            <p:nvPr/>
          </p:nvCxnSpPr>
          <p:spPr>
            <a:xfrm>
              <a:off x="12397261" y="1577933"/>
              <a:ext cx="3178017" cy="0"/>
            </a:xfrm>
            <a:prstGeom prst="line">
              <a:avLst/>
            </a:prstGeom>
            <a:noFill/>
            <a:ln w="3175" cap="flat" cmpd="sng" algn="ctr">
              <a:solidFill>
                <a:schemeClr val="accent1"/>
              </a:solidFill>
              <a:prstDash val="solid"/>
            </a:ln>
            <a:effectLst/>
          </p:spPr>
        </p:cxnSp>
        <p:sp>
          <p:nvSpPr>
            <p:cNvPr id="236" name="Rechthoek 235">
              <a:extLst>
                <a:ext uri="{FF2B5EF4-FFF2-40B4-BE49-F238E27FC236}">
                  <a16:creationId xmlns:a16="http://schemas.microsoft.com/office/drawing/2014/main" id="{CCE5BF9E-2573-419F-B140-7581AE4B05CC}"/>
                </a:ext>
              </a:extLst>
            </p:cNvPr>
            <p:cNvSpPr/>
            <p:nvPr/>
          </p:nvSpPr>
          <p:spPr>
            <a:xfrm>
              <a:off x="12757282" y="432552"/>
              <a:ext cx="2817995" cy="59542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chemeClr val="accent1"/>
                </a:buClr>
                <a:buSzTx/>
                <a:buFont typeface="Arial" panose="020B0604020202020204" pitchFamily="34" charset="0"/>
                <a:buNone/>
                <a:tabLst/>
                <a:defRPr/>
              </a:pPr>
              <a:r>
                <a:rPr kumimoji="0" lang="en-US" sz="1100" b="0" i="0" u="none" strike="noStrike" kern="0" cap="none" spc="0" normalizeH="0" baseline="0" noProof="0">
                  <a:ln>
                    <a:noFill/>
                  </a:ln>
                  <a:solidFill>
                    <a:srgbClr val="000000"/>
                  </a:solidFill>
                  <a:effectLst/>
                  <a:uLnTx/>
                  <a:uFillTx/>
                  <a:latin typeface="+mn-lt"/>
                  <a:cs typeface="Segoe UI Light" panose="020B0502040204020203" pitchFamily="34" charset="0"/>
                </a:rPr>
                <a:t>If necessary, delete the existing image by hitting the </a:t>
              </a:r>
              <a:r>
                <a:rPr kumimoji="0" lang="en-US" sz="1100" b="1" i="0" u="none" strike="noStrike" kern="0" cap="none" spc="0" normalizeH="0" baseline="0" noProof="0">
                  <a:ln>
                    <a:noFill/>
                  </a:ln>
                  <a:solidFill>
                    <a:srgbClr val="000000"/>
                  </a:solidFill>
                  <a:effectLst/>
                  <a:uLnTx/>
                  <a:uFillTx/>
                  <a:latin typeface="+mn-lt"/>
                  <a:cs typeface="Segoe UI Light" panose="020B0502040204020203" pitchFamily="34" charset="0"/>
                </a:rPr>
                <a:t>‘Delete’-button</a:t>
              </a:r>
              <a:r>
                <a:rPr kumimoji="0" lang="en-US" sz="1100" b="0" i="0" u="none" strike="noStrike" kern="0" cap="none" spc="0" normalizeH="0" baseline="0" noProof="0">
                  <a:ln>
                    <a:noFill/>
                  </a:ln>
                  <a:solidFill>
                    <a:srgbClr val="000000"/>
                  </a:solidFill>
                  <a:effectLst/>
                  <a:uLnTx/>
                  <a:uFillTx/>
                  <a:latin typeface="+mn-lt"/>
                  <a:cs typeface="Segoe UI Light" panose="020B0502040204020203" pitchFamily="34" charset="0"/>
                </a:rPr>
                <a:t>. Click on the pictogram to insert a new image. </a:t>
              </a:r>
              <a:br>
                <a:rPr kumimoji="0" lang="en-US" sz="1100" b="0" i="0" u="none" strike="noStrike" kern="0" cap="none" spc="0" normalizeH="0" baseline="0" noProof="0">
                  <a:ln>
                    <a:noFill/>
                  </a:ln>
                  <a:solidFill>
                    <a:srgbClr val="000000"/>
                  </a:solidFill>
                  <a:effectLst/>
                  <a:uLnTx/>
                  <a:uFillTx/>
                  <a:latin typeface="+mn-lt"/>
                  <a:cs typeface="Segoe UI Light" panose="020B0502040204020203" pitchFamily="34" charset="0"/>
                </a:rPr>
              </a:br>
              <a:r>
                <a:rPr kumimoji="0" lang="en-US" sz="1100" b="0" i="1" u="none" strike="noStrike" kern="0" cap="none" spc="0" normalizeH="0" baseline="0" noProof="0">
                  <a:ln>
                    <a:noFill/>
                  </a:ln>
                  <a:solidFill>
                    <a:srgbClr val="000000"/>
                  </a:solidFill>
                  <a:effectLst/>
                  <a:uLnTx/>
                  <a:uFillTx/>
                  <a:latin typeface="+mn-lt"/>
                  <a:cs typeface="Segoe UI Light" panose="020B0502040204020203" pitchFamily="34" charset="0"/>
                </a:rPr>
                <a:t>(see example below).</a:t>
              </a:r>
              <a:endParaRPr kumimoji="0" lang="en-US" sz="1100" b="0" i="0" u="none" strike="noStrike" kern="0" cap="none" spc="0" normalizeH="0" baseline="0" noProof="0">
                <a:ln>
                  <a:noFill/>
                </a:ln>
                <a:solidFill>
                  <a:srgbClr val="000000"/>
                </a:solidFill>
                <a:effectLst/>
                <a:uLnTx/>
                <a:uFillTx/>
                <a:latin typeface="+mn-lt"/>
                <a:cs typeface="Segoe UI Light" panose="020B0502040204020203" pitchFamily="34" charset="0"/>
              </a:endParaRPr>
            </a:p>
          </p:txBody>
        </p:sp>
        <p:cxnSp>
          <p:nvCxnSpPr>
            <p:cNvPr id="237" name="Rechte verbindingslijn 236">
              <a:extLst>
                <a:ext uri="{FF2B5EF4-FFF2-40B4-BE49-F238E27FC236}">
                  <a16:creationId xmlns:a16="http://schemas.microsoft.com/office/drawing/2014/main" id="{851F2C81-6848-428D-A665-A16CBE11AC73}"/>
                </a:ext>
              </a:extLst>
            </p:cNvPr>
            <p:cNvCxnSpPr>
              <a:cxnSpLocks/>
            </p:cNvCxnSpPr>
            <p:nvPr/>
          </p:nvCxnSpPr>
          <p:spPr>
            <a:xfrm>
              <a:off x="12397261" y="4327957"/>
              <a:ext cx="3178017" cy="0"/>
            </a:xfrm>
            <a:prstGeom prst="line">
              <a:avLst/>
            </a:prstGeom>
            <a:noFill/>
            <a:ln w="3175" cap="flat" cmpd="sng" algn="ctr">
              <a:solidFill>
                <a:schemeClr val="accent1"/>
              </a:solidFill>
              <a:prstDash val="solid"/>
            </a:ln>
            <a:effectLst/>
          </p:spPr>
        </p:cxnSp>
        <p:sp>
          <p:nvSpPr>
            <p:cNvPr id="238" name="Ovaal 237">
              <a:extLst>
                <a:ext uri="{FF2B5EF4-FFF2-40B4-BE49-F238E27FC236}">
                  <a16:creationId xmlns:a16="http://schemas.microsoft.com/office/drawing/2014/main" id="{4E834EC3-3525-4522-82A1-DF5132E6EB18}"/>
                </a:ext>
              </a:extLst>
            </p:cNvPr>
            <p:cNvSpPr/>
            <p:nvPr/>
          </p:nvSpPr>
          <p:spPr>
            <a:xfrm>
              <a:off x="12391601" y="1706398"/>
              <a:ext cx="260914" cy="259683"/>
            </a:xfrm>
            <a:prstGeom prst="ellipse">
              <a:avLst/>
            </a:pr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chemeClr val="bg1"/>
                  </a:solidFill>
                  <a:effectLst/>
                  <a:uLnTx/>
                  <a:uFillTx/>
                  <a:latin typeface="+mn-lt"/>
                  <a:cs typeface="Segoe UI Light" panose="020B0502040204020203" pitchFamily="34" charset="0"/>
                </a:rPr>
                <a:t>2</a:t>
              </a:r>
            </a:p>
          </p:txBody>
        </p:sp>
        <p:sp>
          <p:nvSpPr>
            <p:cNvPr id="239" name="Rechthoek 238">
              <a:extLst>
                <a:ext uri="{FF2B5EF4-FFF2-40B4-BE49-F238E27FC236}">
                  <a16:creationId xmlns:a16="http://schemas.microsoft.com/office/drawing/2014/main" id="{57AFCBE6-378C-4A67-97B7-39B0934B945A}"/>
                </a:ext>
              </a:extLst>
            </p:cNvPr>
            <p:cNvSpPr/>
            <p:nvPr/>
          </p:nvSpPr>
          <p:spPr>
            <a:xfrm>
              <a:off x="12757282" y="1772461"/>
              <a:ext cx="2817995" cy="318048"/>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chemeClr val="accent1"/>
                </a:buClr>
                <a:buSzTx/>
                <a:buFont typeface="Arial" panose="020B0604020202020204" pitchFamily="34" charset="0"/>
                <a:buNone/>
                <a:tabLst/>
                <a:defRPr/>
              </a:pPr>
              <a:r>
                <a:rPr kumimoji="0" lang="en-US" sz="1100" b="0" i="0" u="none" strike="noStrike" kern="0" cap="none" spc="0" normalizeH="0" baseline="0" noProof="0">
                  <a:ln>
                    <a:noFill/>
                  </a:ln>
                  <a:solidFill>
                    <a:srgbClr val="000000"/>
                  </a:solidFill>
                  <a:effectLst/>
                  <a:uLnTx/>
                  <a:uFillTx/>
                  <a:latin typeface="+mn-lt"/>
                  <a:cs typeface="Segoe UI Light" panose="020B0502040204020203" pitchFamily="34" charset="0"/>
                </a:rPr>
                <a:t>Select the preferred image</a:t>
              </a:r>
              <a:br>
                <a:rPr kumimoji="0" lang="en-US" sz="1100" b="0" i="0" u="none" strike="noStrike" kern="0" cap="none" spc="0" normalizeH="0" baseline="0" noProof="0">
                  <a:ln>
                    <a:noFill/>
                  </a:ln>
                  <a:solidFill>
                    <a:srgbClr val="000000"/>
                  </a:solidFill>
                  <a:effectLst/>
                  <a:uLnTx/>
                  <a:uFillTx/>
                  <a:latin typeface="+mn-lt"/>
                  <a:cs typeface="Segoe UI Light" panose="020B0502040204020203" pitchFamily="34" charset="0"/>
                </a:rPr>
              </a:br>
              <a:r>
                <a:rPr kumimoji="0" lang="en-US" sz="1100" b="0" i="0" u="none" strike="noStrike" kern="0" cap="none" spc="0" normalizeH="0" baseline="0" noProof="0">
                  <a:ln>
                    <a:noFill/>
                  </a:ln>
                  <a:solidFill>
                    <a:srgbClr val="000000"/>
                  </a:solidFill>
                  <a:effectLst/>
                  <a:uLnTx/>
                  <a:uFillTx/>
                  <a:latin typeface="+mn-lt"/>
                  <a:cs typeface="Segoe UI Light" panose="020B0502040204020203" pitchFamily="34" charset="0"/>
                </a:rPr>
                <a:t>and click </a:t>
              </a:r>
              <a:r>
                <a:rPr kumimoji="0" lang="en-US" sz="1100" b="1" i="0" u="none" strike="noStrike" kern="0" cap="none" spc="0" normalizeH="0" baseline="0" noProof="0">
                  <a:ln>
                    <a:noFill/>
                  </a:ln>
                  <a:solidFill>
                    <a:srgbClr val="000000"/>
                  </a:solidFill>
                  <a:effectLst/>
                  <a:uLnTx/>
                  <a:uFillTx/>
                  <a:latin typeface="+mn-lt"/>
                  <a:cs typeface="Segoe UI Light" panose="020B0502040204020203" pitchFamily="34" charset="0"/>
                </a:rPr>
                <a:t>‘Insert’</a:t>
              </a:r>
              <a:r>
                <a:rPr kumimoji="0" lang="en-US" sz="1100" b="0" i="0" u="none" strike="noStrike" kern="0" cap="none" spc="0" normalizeH="0" baseline="0" noProof="0">
                  <a:ln>
                    <a:noFill/>
                  </a:ln>
                  <a:solidFill>
                    <a:srgbClr val="000000"/>
                  </a:solidFill>
                  <a:effectLst/>
                  <a:uLnTx/>
                  <a:uFillTx/>
                  <a:latin typeface="+mn-lt"/>
                  <a:cs typeface="Segoe UI Light" panose="020B0502040204020203" pitchFamily="34" charset="0"/>
                </a:rPr>
                <a:t>.</a:t>
              </a:r>
              <a:endParaRPr kumimoji="0" lang="en-US" sz="1100" b="1" i="0" u="none" strike="noStrike" kern="0" cap="none" spc="0" normalizeH="0" baseline="0" noProof="0">
                <a:ln>
                  <a:noFill/>
                </a:ln>
                <a:solidFill>
                  <a:srgbClr val="000000"/>
                </a:solidFill>
                <a:effectLst/>
                <a:uLnTx/>
                <a:uFillTx/>
                <a:latin typeface="+mn-lt"/>
                <a:cs typeface="Segoe UI Light" panose="020B0502040204020203" pitchFamily="34" charset="0"/>
              </a:endParaRPr>
            </a:p>
          </p:txBody>
        </p:sp>
        <p:grpSp>
          <p:nvGrpSpPr>
            <p:cNvPr id="240" name="Groep 239">
              <a:extLst>
                <a:ext uri="{FF2B5EF4-FFF2-40B4-BE49-F238E27FC236}">
                  <a16:creationId xmlns:a16="http://schemas.microsoft.com/office/drawing/2014/main" id="{CFEE5F2C-93C6-43C0-93A9-3C6AA6426F95}"/>
                </a:ext>
              </a:extLst>
            </p:cNvPr>
            <p:cNvGrpSpPr/>
            <p:nvPr/>
          </p:nvGrpSpPr>
          <p:grpSpPr>
            <a:xfrm>
              <a:off x="12757282" y="2184550"/>
              <a:ext cx="825500" cy="209550"/>
              <a:chOff x="13504624" y="2482850"/>
              <a:chExt cx="825500" cy="209550"/>
            </a:xfrm>
          </p:grpSpPr>
          <p:sp>
            <p:nvSpPr>
              <p:cNvPr id="274" name="Rechthoek 273">
                <a:extLst>
                  <a:ext uri="{FF2B5EF4-FFF2-40B4-BE49-F238E27FC236}">
                    <a16:creationId xmlns:a16="http://schemas.microsoft.com/office/drawing/2014/main" id="{4A162B2A-CC80-45FA-918B-182C0520113D}"/>
                  </a:ext>
                </a:extLst>
              </p:cNvPr>
              <p:cNvSpPr/>
              <p:nvPr/>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80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r>
                  <a:rPr lang="en-US" sz="800" b="0" noProof="0">
                    <a:solidFill>
                      <a:schemeClr val="tx1"/>
                    </a:solidFill>
                    <a:latin typeface="Arial" panose="020B0604020202020204" pitchFamily="34" charset="0"/>
                    <a:cs typeface="Arial" panose="020B0604020202020204" pitchFamily="34" charset="0"/>
                  </a:rPr>
                  <a:t>Insert</a:t>
                </a:r>
              </a:p>
            </p:txBody>
          </p:sp>
          <p:cxnSp>
            <p:nvCxnSpPr>
              <p:cNvPr id="275" name="Rechte verbindingslijn 274">
                <a:extLst>
                  <a:ext uri="{FF2B5EF4-FFF2-40B4-BE49-F238E27FC236}">
                    <a16:creationId xmlns:a16="http://schemas.microsoft.com/office/drawing/2014/main" id="{C47A2C52-E86E-4033-9DE8-99E5C0D37C94}"/>
                  </a:ext>
                </a:extLst>
              </p:cNvPr>
              <p:cNvCxnSpPr/>
              <p:nvPr/>
            </p:nvCxnSpPr>
            <p:spPr>
              <a:xfrm>
                <a:off x="14155269" y="2515250"/>
                <a:ext cx="0" cy="142717"/>
              </a:xfrm>
              <a:prstGeom prst="line">
                <a:avLst/>
              </a:prstGeom>
              <a:noFill/>
              <a:ln w="3175" cap="flat" cmpd="sng" algn="ctr">
                <a:solidFill>
                  <a:srgbClr val="44546A"/>
                </a:solidFill>
                <a:prstDash val="solid"/>
              </a:ln>
              <a:effectLst/>
            </p:spPr>
          </p:cxnSp>
          <p:sp>
            <p:nvSpPr>
              <p:cNvPr id="276" name="Gelijkbenige driehoek 275">
                <a:extLst>
                  <a:ext uri="{FF2B5EF4-FFF2-40B4-BE49-F238E27FC236}">
                    <a16:creationId xmlns:a16="http://schemas.microsoft.com/office/drawing/2014/main" id="{FAACB95C-D2EE-4F23-9D25-27BBECB8E8A6}"/>
                  </a:ext>
                </a:extLst>
              </p:cNvPr>
              <p:cNvSpPr/>
              <p:nvPr/>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a:solidFill>
                    <a:schemeClr val="tx1"/>
                  </a:solidFill>
                </a:endParaRPr>
              </a:p>
            </p:txBody>
          </p:sp>
        </p:grpSp>
        <p:grpSp>
          <p:nvGrpSpPr>
            <p:cNvPr id="241" name="Groep 240">
              <a:extLst>
                <a:ext uri="{FF2B5EF4-FFF2-40B4-BE49-F238E27FC236}">
                  <a16:creationId xmlns:a16="http://schemas.microsoft.com/office/drawing/2014/main" id="{1593EAEC-37D7-4690-8E28-5F94C2E8B4E7}"/>
                </a:ext>
              </a:extLst>
            </p:cNvPr>
            <p:cNvGrpSpPr/>
            <p:nvPr/>
          </p:nvGrpSpPr>
          <p:grpSpPr>
            <a:xfrm>
              <a:off x="12757282" y="1141626"/>
              <a:ext cx="294789" cy="318834"/>
              <a:chOff x="14466489" y="1001522"/>
              <a:chExt cx="290627" cy="314333"/>
            </a:xfrm>
          </p:grpSpPr>
          <p:sp>
            <p:nvSpPr>
              <p:cNvPr id="268" name="Rechthoek 267">
                <a:extLst>
                  <a:ext uri="{FF2B5EF4-FFF2-40B4-BE49-F238E27FC236}">
                    <a16:creationId xmlns:a16="http://schemas.microsoft.com/office/drawing/2014/main" id="{63F77CB3-052E-4DA7-967C-2862ED6CB41C}"/>
                  </a:ext>
                </a:extLst>
              </p:cNvPr>
              <p:cNvSpPr/>
              <p:nvPr/>
            </p:nvSpPr>
            <p:spPr>
              <a:xfrm>
                <a:off x="14466489" y="1001522"/>
                <a:ext cx="257935" cy="254168"/>
              </a:xfrm>
              <a:prstGeom prst="rect">
                <a:avLst/>
              </a:prstGeom>
              <a:solidFill>
                <a:schemeClr val="bg1"/>
              </a:solidFill>
              <a:ln w="12700">
                <a:solidFill>
                  <a:srgbClr val="C0C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US" sz="800" b="0" noProof="0">
                  <a:solidFill>
                    <a:schemeClr val="tx1"/>
                  </a:solidFill>
                  <a:latin typeface="Arial" panose="020B0604020202020204" pitchFamily="34" charset="0"/>
                  <a:cs typeface="Arial" panose="020B0604020202020204" pitchFamily="34" charset="0"/>
                </a:endParaRPr>
              </a:p>
            </p:txBody>
          </p:sp>
          <p:sp>
            <p:nvSpPr>
              <p:cNvPr id="269" name="Ovaal 268">
                <a:extLst>
                  <a:ext uri="{FF2B5EF4-FFF2-40B4-BE49-F238E27FC236}">
                    <a16:creationId xmlns:a16="http://schemas.microsoft.com/office/drawing/2014/main" id="{2C87E517-F339-4114-8EBF-A05B1799DAE1}"/>
                  </a:ext>
                </a:extLst>
              </p:cNvPr>
              <p:cNvSpPr/>
              <p:nvPr/>
            </p:nvSpPr>
            <p:spPr>
              <a:xfrm>
                <a:off x="14623626" y="1033630"/>
                <a:ext cx="71169" cy="71169"/>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a:solidFill>
                    <a:schemeClr val="tx1"/>
                  </a:solidFill>
                </a:endParaRPr>
              </a:p>
            </p:txBody>
          </p:sp>
          <p:sp>
            <p:nvSpPr>
              <p:cNvPr id="270" name="Vrije vorm: vorm 269">
                <a:extLst>
                  <a:ext uri="{FF2B5EF4-FFF2-40B4-BE49-F238E27FC236}">
                    <a16:creationId xmlns:a16="http://schemas.microsoft.com/office/drawing/2014/main" id="{5D4F034B-B855-4914-9594-7E2D2B11A3A3}"/>
                  </a:ext>
                </a:extLst>
              </p:cNvPr>
              <p:cNvSpPr/>
              <p:nvPr/>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a:solidFill>
                    <a:schemeClr val="tx1"/>
                  </a:solidFill>
                </a:endParaRPr>
              </a:p>
            </p:txBody>
          </p:sp>
          <p:sp>
            <p:nvSpPr>
              <p:cNvPr id="271" name="Rechthoek: afgeronde hoeken 270">
                <a:extLst>
                  <a:ext uri="{FF2B5EF4-FFF2-40B4-BE49-F238E27FC236}">
                    <a16:creationId xmlns:a16="http://schemas.microsoft.com/office/drawing/2014/main" id="{7556192F-F543-424E-88A8-597DD531D5C3}"/>
                  </a:ext>
                </a:extLst>
              </p:cNvPr>
              <p:cNvSpPr/>
              <p:nvPr/>
            </p:nvSpPr>
            <p:spPr>
              <a:xfrm>
                <a:off x="14601150" y="1145314"/>
                <a:ext cx="155966" cy="116816"/>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US" sz="800" b="0" noProof="0">
                  <a:solidFill>
                    <a:schemeClr val="tx1"/>
                  </a:solidFill>
                  <a:latin typeface="Arial" panose="020B0604020202020204" pitchFamily="34" charset="0"/>
                  <a:cs typeface="Arial" panose="020B0604020202020204" pitchFamily="34" charset="0"/>
                </a:endParaRPr>
              </a:p>
            </p:txBody>
          </p:sp>
          <p:cxnSp>
            <p:nvCxnSpPr>
              <p:cNvPr id="272" name="Rechte verbindingslijn 271">
                <a:extLst>
                  <a:ext uri="{FF2B5EF4-FFF2-40B4-BE49-F238E27FC236}">
                    <a16:creationId xmlns:a16="http://schemas.microsoft.com/office/drawing/2014/main" id="{592B99D3-B06E-4A16-9C6E-39C64A02EC34}"/>
                  </a:ext>
                </a:extLst>
              </p:cNvPr>
              <p:cNvCxnSpPr>
                <a:cxnSpLocks/>
              </p:cNvCxnSpPr>
              <p:nvPr/>
            </p:nvCxnSpPr>
            <p:spPr>
              <a:xfrm>
                <a:off x="14637490" y="1308665"/>
                <a:ext cx="83286"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273" name="Rechte verbindingslijn 272">
                <a:extLst>
                  <a:ext uri="{FF2B5EF4-FFF2-40B4-BE49-F238E27FC236}">
                    <a16:creationId xmlns:a16="http://schemas.microsoft.com/office/drawing/2014/main" id="{65CA2419-F7FB-46C9-819E-7FD75E72D6E3}"/>
                  </a:ext>
                </a:extLst>
              </p:cNvPr>
              <p:cNvCxnSpPr>
                <a:cxnSpLocks/>
                <a:stCxn id="271" idx="2"/>
              </p:cNvCxnSpPr>
              <p:nvPr/>
            </p:nvCxnSpPr>
            <p:spPr>
              <a:xfrm flipH="1">
                <a:off x="14678717" y="1262130"/>
                <a:ext cx="416" cy="43573"/>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242" name="Ovaal 241">
              <a:extLst>
                <a:ext uri="{FF2B5EF4-FFF2-40B4-BE49-F238E27FC236}">
                  <a16:creationId xmlns:a16="http://schemas.microsoft.com/office/drawing/2014/main" id="{AEAD0C6B-76E0-4B55-8CE1-986D58EC8F7E}"/>
                </a:ext>
              </a:extLst>
            </p:cNvPr>
            <p:cNvSpPr/>
            <p:nvPr/>
          </p:nvSpPr>
          <p:spPr>
            <a:xfrm>
              <a:off x="12391601" y="2617951"/>
              <a:ext cx="260914" cy="259683"/>
            </a:xfrm>
            <a:prstGeom prst="ellipse">
              <a:avLst/>
            </a:pr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chemeClr val="bg1"/>
                  </a:solidFill>
                  <a:effectLst/>
                  <a:uLnTx/>
                  <a:uFillTx/>
                  <a:latin typeface="+mn-lt"/>
                  <a:cs typeface="Segoe UI Light" panose="020B0502040204020203" pitchFamily="34" charset="0"/>
                </a:rPr>
                <a:t>3</a:t>
              </a:r>
            </a:p>
          </p:txBody>
        </p:sp>
        <p:sp>
          <p:nvSpPr>
            <p:cNvPr id="243" name="Rechthoek 242">
              <a:extLst>
                <a:ext uri="{FF2B5EF4-FFF2-40B4-BE49-F238E27FC236}">
                  <a16:creationId xmlns:a16="http://schemas.microsoft.com/office/drawing/2014/main" id="{D9D5CEE0-57F4-43AD-9460-797E5B1438A9}"/>
                </a:ext>
              </a:extLst>
            </p:cNvPr>
            <p:cNvSpPr/>
            <p:nvPr/>
          </p:nvSpPr>
          <p:spPr>
            <a:xfrm>
              <a:off x="12757283" y="2684015"/>
              <a:ext cx="2817996" cy="433206"/>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chemeClr val="accent1"/>
                </a:buClr>
                <a:buSzTx/>
                <a:buFont typeface="Arial" panose="020B0604020202020204" pitchFamily="34" charset="0"/>
                <a:buNone/>
                <a:tabLst/>
                <a:defRPr/>
              </a:pPr>
              <a:r>
                <a:rPr kumimoji="0" lang="en-US" sz="1100" b="0" i="0" u="none" strike="noStrike" kern="0" cap="none" spc="0" normalizeH="0" baseline="0" noProof="0">
                  <a:ln>
                    <a:noFill/>
                  </a:ln>
                  <a:solidFill>
                    <a:srgbClr val="000000"/>
                  </a:solidFill>
                  <a:effectLst/>
                  <a:uLnTx/>
                  <a:uFillTx/>
                  <a:latin typeface="+mn-lt"/>
                  <a:cs typeface="Segoe UI Light" panose="020B0502040204020203" pitchFamily="34" charset="0"/>
                </a:rPr>
                <a:t>Click with the right mouse button on the miniature slide on the left side of the screen and choose </a:t>
              </a:r>
              <a:r>
                <a:rPr kumimoji="0" lang="en-US" sz="1100" b="1" i="0" u="none" strike="noStrike" kern="0" cap="none" spc="0" normalizeH="0" baseline="0" noProof="0">
                  <a:ln>
                    <a:noFill/>
                  </a:ln>
                  <a:solidFill>
                    <a:srgbClr val="000000"/>
                  </a:solidFill>
                  <a:effectLst/>
                  <a:uLnTx/>
                  <a:uFillTx/>
                  <a:latin typeface="+mn-lt"/>
                  <a:cs typeface="Segoe UI Light" panose="020B0502040204020203" pitchFamily="34" charset="0"/>
                </a:rPr>
                <a:t>´Reset slide´</a:t>
              </a:r>
              <a:r>
                <a:rPr kumimoji="0" lang="en-US" sz="1100" b="0" i="0" u="none" strike="noStrike" kern="0" cap="none" spc="0" normalizeH="0" baseline="0" noProof="0">
                  <a:ln>
                    <a:noFill/>
                  </a:ln>
                  <a:solidFill>
                    <a:srgbClr val="000000"/>
                  </a:solidFill>
                  <a:effectLst/>
                  <a:uLnTx/>
                  <a:uFillTx/>
                  <a:latin typeface="+mn-lt"/>
                  <a:cs typeface="Segoe UI Light" panose="020B0502040204020203" pitchFamily="34" charset="0"/>
                </a:rPr>
                <a:t>.</a:t>
              </a:r>
              <a:endParaRPr kumimoji="0" lang="en-US" sz="1100" b="1" i="0" u="none" strike="noStrike" kern="0" cap="none" spc="0" normalizeH="0" baseline="0" noProof="0">
                <a:ln>
                  <a:noFill/>
                </a:ln>
                <a:solidFill>
                  <a:srgbClr val="000000"/>
                </a:solidFill>
                <a:effectLst/>
                <a:uLnTx/>
                <a:uFillTx/>
                <a:latin typeface="+mn-lt"/>
                <a:cs typeface="Segoe UI Light" panose="020B0502040204020203" pitchFamily="34" charset="0"/>
              </a:endParaRPr>
            </a:p>
          </p:txBody>
        </p:sp>
        <p:cxnSp>
          <p:nvCxnSpPr>
            <p:cNvPr id="244" name="Rechte verbindingslijn 243">
              <a:extLst>
                <a:ext uri="{FF2B5EF4-FFF2-40B4-BE49-F238E27FC236}">
                  <a16:creationId xmlns:a16="http://schemas.microsoft.com/office/drawing/2014/main" id="{4843420D-ABAC-4CB9-B84C-B22F2BF32A14}"/>
                </a:ext>
              </a:extLst>
            </p:cNvPr>
            <p:cNvCxnSpPr>
              <a:cxnSpLocks/>
            </p:cNvCxnSpPr>
            <p:nvPr/>
          </p:nvCxnSpPr>
          <p:spPr>
            <a:xfrm>
              <a:off x="12397261" y="2499789"/>
              <a:ext cx="3178017" cy="0"/>
            </a:xfrm>
            <a:prstGeom prst="line">
              <a:avLst/>
            </a:prstGeom>
            <a:noFill/>
            <a:ln w="3175" cap="flat" cmpd="sng" algn="ctr">
              <a:solidFill>
                <a:schemeClr val="accent1"/>
              </a:solidFill>
              <a:prstDash val="solid"/>
            </a:ln>
            <a:effectLst/>
          </p:spPr>
        </p:cxnSp>
        <p:sp>
          <p:nvSpPr>
            <p:cNvPr id="245" name="Rechthoek 244">
              <a:extLst>
                <a:ext uri="{FF2B5EF4-FFF2-40B4-BE49-F238E27FC236}">
                  <a16:creationId xmlns:a16="http://schemas.microsoft.com/office/drawing/2014/main" id="{AC2F0DEA-EA90-47F1-A802-8E8AA30F1AF8}"/>
                </a:ext>
              </a:extLst>
            </p:cNvPr>
            <p:cNvSpPr/>
            <p:nvPr/>
          </p:nvSpPr>
          <p:spPr>
            <a:xfrm>
              <a:off x="12654153" y="3238910"/>
              <a:ext cx="1624926" cy="805220"/>
            </a:xfrm>
            <a:prstGeom prst="rect">
              <a:avLst/>
            </a:pr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0" bIns="0" numCol="1" spcCol="0" rtlCol="0" fromWordArt="0" anchor="ctr" anchorCtr="0" forceAA="0" compatLnSpc="1">
              <a:prstTxWarp prst="textNoShape">
                <a:avLst/>
              </a:prstTxWarp>
              <a:noAutofit/>
            </a:bodyPr>
            <a:lstStyle/>
            <a:p>
              <a:pPr algn="l"/>
              <a:r>
                <a:rPr lang="en-US" sz="1000" b="0" i="1" noProof="0">
                  <a:solidFill>
                    <a:schemeClr val="tx1"/>
                  </a:solidFill>
                </a:rPr>
                <a:t>Plaats hier de</a:t>
              </a:r>
              <a:br>
                <a:rPr lang="en-US" sz="1000" b="0" i="1" noProof="0">
                  <a:solidFill>
                    <a:schemeClr val="tx1"/>
                  </a:solidFill>
                </a:rPr>
              </a:br>
              <a:r>
                <a:rPr lang="en-US" sz="1000" b="0" i="1" noProof="0">
                  <a:solidFill>
                    <a:schemeClr val="tx1"/>
                  </a:solidFill>
                </a:rPr>
                <a:t>miniatuur</a:t>
              </a:r>
              <a:br>
                <a:rPr lang="en-US" sz="1000" b="0" i="1" noProof="0">
                  <a:solidFill>
                    <a:schemeClr val="tx1"/>
                  </a:solidFill>
                </a:rPr>
              </a:br>
              <a:r>
                <a:rPr lang="en-US" sz="1000" b="0" i="1" noProof="0">
                  <a:solidFill>
                    <a:schemeClr val="tx1"/>
                  </a:solidFill>
                </a:rPr>
                <a:t>weergave</a:t>
              </a:r>
              <a:br>
                <a:rPr lang="en-US" sz="1000" b="0" i="1" noProof="0">
                  <a:solidFill>
                    <a:schemeClr val="tx1"/>
                  </a:solidFill>
                </a:rPr>
              </a:br>
              <a:r>
                <a:rPr lang="en-US" sz="1000" b="0" i="1" noProof="0">
                  <a:solidFill>
                    <a:schemeClr val="tx1"/>
                  </a:solidFill>
                </a:rPr>
                <a:t>van de dia</a:t>
              </a:r>
            </a:p>
          </p:txBody>
        </p:sp>
        <p:grpSp>
          <p:nvGrpSpPr>
            <p:cNvPr id="246" name="Groep 245">
              <a:extLst>
                <a:ext uri="{FF2B5EF4-FFF2-40B4-BE49-F238E27FC236}">
                  <a16:creationId xmlns:a16="http://schemas.microsoft.com/office/drawing/2014/main" id="{F0BEB37D-740A-4330-BA03-E1E4F273D0CE}"/>
                </a:ext>
              </a:extLst>
            </p:cNvPr>
            <p:cNvGrpSpPr/>
            <p:nvPr/>
          </p:nvGrpSpPr>
          <p:grpSpPr>
            <a:xfrm>
              <a:off x="13614067" y="3535184"/>
              <a:ext cx="1195723" cy="678267"/>
              <a:chOff x="12757284" y="3224292"/>
              <a:chExt cx="1195723" cy="678267"/>
            </a:xfrm>
          </p:grpSpPr>
          <p:sp>
            <p:nvSpPr>
              <p:cNvPr id="247" name="Rechthoek 246">
                <a:extLst>
                  <a:ext uri="{FF2B5EF4-FFF2-40B4-BE49-F238E27FC236}">
                    <a16:creationId xmlns:a16="http://schemas.microsoft.com/office/drawing/2014/main" id="{5051FDEF-F67D-4670-804A-AA5F3C62F084}"/>
                  </a:ext>
                </a:extLst>
              </p:cNvPr>
              <p:cNvSpPr/>
              <p:nvPr/>
            </p:nvSpPr>
            <p:spPr>
              <a:xfrm>
                <a:off x="12757284" y="3224292"/>
                <a:ext cx="1176476" cy="580946"/>
              </a:xfrm>
              <a:prstGeom prst="rect">
                <a:avLst/>
              </a:prstGeom>
              <a:solidFill>
                <a:schemeClr val="bg1"/>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en-US" sz="800" b="0" noProof="0">
                  <a:solidFill>
                    <a:schemeClr val="tx1"/>
                  </a:solidFill>
                  <a:latin typeface="Arial" panose="020B0604020202020204" pitchFamily="34" charset="0"/>
                  <a:cs typeface="Arial" panose="020B0604020202020204" pitchFamily="34" charset="0"/>
                </a:endParaRPr>
              </a:p>
            </p:txBody>
          </p:sp>
          <p:sp>
            <p:nvSpPr>
              <p:cNvPr id="248" name="Rechthoek 247">
                <a:extLst>
                  <a:ext uri="{FF2B5EF4-FFF2-40B4-BE49-F238E27FC236}">
                    <a16:creationId xmlns:a16="http://schemas.microsoft.com/office/drawing/2014/main" id="{F20747F4-7F57-442A-A7B3-0D88BB8694A4}"/>
                  </a:ext>
                </a:extLst>
              </p:cNvPr>
              <p:cNvSpPr/>
              <p:nvPr/>
            </p:nvSpPr>
            <p:spPr>
              <a:xfrm>
                <a:off x="12779248" y="3535681"/>
                <a:ext cx="1145758" cy="261256"/>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a:solidFill>
                    <a:schemeClr val="tx1"/>
                  </a:solidFill>
                </a:endParaRPr>
              </a:p>
            </p:txBody>
          </p:sp>
          <p:grpSp>
            <p:nvGrpSpPr>
              <p:cNvPr id="249" name="Groep 248">
                <a:extLst>
                  <a:ext uri="{FF2B5EF4-FFF2-40B4-BE49-F238E27FC236}">
                    <a16:creationId xmlns:a16="http://schemas.microsoft.com/office/drawing/2014/main" id="{3988F7DB-2B20-4C4C-8983-CB1B2699D398}"/>
                  </a:ext>
                </a:extLst>
              </p:cNvPr>
              <p:cNvGrpSpPr/>
              <p:nvPr/>
            </p:nvGrpSpPr>
            <p:grpSpPr>
              <a:xfrm>
                <a:off x="12839234" y="3289794"/>
                <a:ext cx="155951" cy="131922"/>
                <a:chOff x="12968836" y="3354170"/>
                <a:chExt cx="404806" cy="342433"/>
              </a:xfrm>
            </p:grpSpPr>
            <p:sp>
              <p:nvSpPr>
                <p:cNvPr id="262" name="Rechthoek: afgeronde hoeken 261">
                  <a:extLst>
                    <a:ext uri="{FF2B5EF4-FFF2-40B4-BE49-F238E27FC236}">
                      <a16:creationId xmlns:a16="http://schemas.microsoft.com/office/drawing/2014/main" id="{B0B9794A-7893-44FE-8EF4-7C3339FC7072}"/>
                    </a:ext>
                  </a:extLst>
                </p:cNvPr>
                <p:cNvSpPr/>
                <p:nvPr/>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US" sz="800" b="0" noProof="0">
                    <a:solidFill>
                      <a:schemeClr val="tx1"/>
                    </a:solidFill>
                    <a:latin typeface="Arial" panose="020B0604020202020204" pitchFamily="34" charset="0"/>
                    <a:cs typeface="Arial" panose="020B0604020202020204" pitchFamily="34" charset="0"/>
                  </a:endParaRPr>
                </a:p>
              </p:txBody>
            </p:sp>
            <p:sp>
              <p:nvSpPr>
                <p:cNvPr id="263" name="Rechthoek 262">
                  <a:extLst>
                    <a:ext uri="{FF2B5EF4-FFF2-40B4-BE49-F238E27FC236}">
                      <a16:creationId xmlns:a16="http://schemas.microsoft.com/office/drawing/2014/main" id="{7BA65F16-A5DB-4EFF-BB95-46D500DDDF85}"/>
                    </a:ext>
                  </a:extLst>
                </p:cNvPr>
                <p:cNvSpPr/>
                <p:nvPr/>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a:solidFill>
                      <a:schemeClr val="tx1"/>
                    </a:solidFill>
                  </a:endParaRPr>
                </a:p>
              </p:txBody>
            </p:sp>
            <p:sp>
              <p:nvSpPr>
                <p:cNvPr id="264" name="Rechthoek 263">
                  <a:extLst>
                    <a:ext uri="{FF2B5EF4-FFF2-40B4-BE49-F238E27FC236}">
                      <a16:creationId xmlns:a16="http://schemas.microsoft.com/office/drawing/2014/main" id="{F50FE4FF-F39B-4C7B-A1CE-0A8788773962}"/>
                    </a:ext>
                  </a:extLst>
                </p:cNvPr>
                <p:cNvSpPr/>
                <p:nvPr/>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a:solidFill>
                      <a:schemeClr val="tx1"/>
                    </a:solidFill>
                  </a:endParaRPr>
                </a:p>
              </p:txBody>
            </p:sp>
            <p:sp>
              <p:nvSpPr>
                <p:cNvPr id="265" name="Rechthoek 264">
                  <a:extLst>
                    <a:ext uri="{FF2B5EF4-FFF2-40B4-BE49-F238E27FC236}">
                      <a16:creationId xmlns:a16="http://schemas.microsoft.com/office/drawing/2014/main" id="{222D1066-0FB8-4E55-8398-63A65B6DC438}"/>
                    </a:ext>
                  </a:extLst>
                </p:cNvPr>
                <p:cNvSpPr/>
                <p:nvPr/>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a:solidFill>
                      <a:schemeClr val="tx1"/>
                    </a:solidFill>
                  </a:endParaRPr>
                </a:p>
              </p:txBody>
            </p:sp>
            <p:sp>
              <p:nvSpPr>
                <p:cNvPr id="266" name="Rechthoek 265">
                  <a:extLst>
                    <a:ext uri="{FF2B5EF4-FFF2-40B4-BE49-F238E27FC236}">
                      <a16:creationId xmlns:a16="http://schemas.microsoft.com/office/drawing/2014/main" id="{92B2F33C-D446-4806-BEAF-A691C8ACDA19}"/>
                    </a:ext>
                  </a:extLst>
                </p:cNvPr>
                <p:cNvSpPr/>
                <p:nvPr/>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a:solidFill>
                      <a:schemeClr val="tx1"/>
                    </a:solidFill>
                  </a:endParaRPr>
                </a:p>
              </p:txBody>
            </p:sp>
            <p:sp>
              <p:nvSpPr>
                <p:cNvPr id="267" name="Rechthoek 266">
                  <a:extLst>
                    <a:ext uri="{FF2B5EF4-FFF2-40B4-BE49-F238E27FC236}">
                      <a16:creationId xmlns:a16="http://schemas.microsoft.com/office/drawing/2014/main" id="{D3B6987E-D6FA-44AC-B7C9-0B52733487DC}"/>
                    </a:ext>
                  </a:extLst>
                </p:cNvPr>
                <p:cNvSpPr/>
                <p:nvPr/>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a:solidFill>
                      <a:schemeClr val="tx1"/>
                    </a:solidFill>
                  </a:endParaRPr>
                </a:p>
              </p:txBody>
            </p:sp>
          </p:grpSp>
          <p:grpSp>
            <p:nvGrpSpPr>
              <p:cNvPr id="250" name="Groep 249">
                <a:extLst>
                  <a:ext uri="{FF2B5EF4-FFF2-40B4-BE49-F238E27FC236}">
                    <a16:creationId xmlns:a16="http://schemas.microsoft.com/office/drawing/2014/main" id="{7A25E082-169C-43AF-B997-55ED32D360FE}"/>
                  </a:ext>
                </a:extLst>
              </p:cNvPr>
              <p:cNvGrpSpPr/>
              <p:nvPr/>
            </p:nvGrpSpPr>
            <p:grpSpPr>
              <a:xfrm>
                <a:off x="12819679" y="3589117"/>
                <a:ext cx="166739" cy="218963"/>
                <a:chOff x="12940828" y="3950597"/>
                <a:chExt cx="432813" cy="568367"/>
              </a:xfrm>
            </p:grpSpPr>
            <p:grpSp>
              <p:nvGrpSpPr>
                <p:cNvPr id="254" name="Groep 253">
                  <a:extLst>
                    <a:ext uri="{FF2B5EF4-FFF2-40B4-BE49-F238E27FC236}">
                      <a16:creationId xmlns:a16="http://schemas.microsoft.com/office/drawing/2014/main" id="{94898780-2174-4E65-976A-80E17F17C875}"/>
                    </a:ext>
                  </a:extLst>
                </p:cNvPr>
                <p:cNvGrpSpPr/>
                <p:nvPr/>
              </p:nvGrpSpPr>
              <p:grpSpPr>
                <a:xfrm>
                  <a:off x="13000382" y="4006891"/>
                  <a:ext cx="373259" cy="315747"/>
                  <a:chOff x="12968836" y="3354170"/>
                  <a:chExt cx="404806" cy="342433"/>
                </a:xfrm>
              </p:grpSpPr>
              <p:sp>
                <p:nvSpPr>
                  <p:cNvPr id="256" name="Rechthoek: afgeronde hoeken 255">
                    <a:extLst>
                      <a:ext uri="{FF2B5EF4-FFF2-40B4-BE49-F238E27FC236}">
                        <a16:creationId xmlns:a16="http://schemas.microsoft.com/office/drawing/2014/main" id="{DCFF2659-B305-47C2-982E-3D7A1EF11FF5}"/>
                      </a:ext>
                    </a:extLst>
                  </p:cNvPr>
                  <p:cNvSpPr/>
                  <p:nvPr/>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US" sz="800" b="0" noProof="0">
                      <a:solidFill>
                        <a:schemeClr val="tx1"/>
                      </a:solidFill>
                      <a:latin typeface="Arial" panose="020B0604020202020204" pitchFamily="34" charset="0"/>
                      <a:cs typeface="Arial" panose="020B0604020202020204" pitchFamily="34" charset="0"/>
                    </a:endParaRPr>
                  </a:p>
                </p:txBody>
              </p:sp>
              <p:sp>
                <p:nvSpPr>
                  <p:cNvPr id="257" name="Rechthoek 256">
                    <a:extLst>
                      <a:ext uri="{FF2B5EF4-FFF2-40B4-BE49-F238E27FC236}">
                        <a16:creationId xmlns:a16="http://schemas.microsoft.com/office/drawing/2014/main" id="{A6F49B48-1786-4111-960D-EFF1AD785AB7}"/>
                      </a:ext>
                    </a:extLst>
                  </p:cNvPr>
                  <p:cNvSpPr/>
                  <p:nvPr/>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a:solidFill>
                        <a:schemeClr val="tx1"/>
                      </a:solidFill>
                    </a:endParaRPr>
                  </a:p>
                </p:txBody>
              </p:sp>
              <p:sp>
                <p:nvSpPr>
                  <p:cNvPr id="258" name="Rechthoek 257">
                    <a:extLst>
                      <a:ext uri="{FF2B5EF4-FFF2-40B4-BE49-F238E27FC236}">
                        <a16:creationId xmlns:a16="http://schemas.microsoft.com/office/drawing/2014/main" id="{AF5E53B3-8A0A-4066-93DB-1AB1D9B01179}"/>
                      </a:ext>
                    </a:extLst>
                  </p:cNvPr>
                  <p:cNvSpPr/>
                  <p:nvPr/>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a:solidFill>
                        <a:schemeClr val="tx1"/>
                      </a:solidFill>
                    </a:endParaRPr>
                  </a:p>
                </p:txBody>
              </p:sp>
              <p:sp>
                <p:nvSpPr>
                  <p:cNvPr id="259" name="Rechthoek 258">
                    <a:extLst>
                      <a:ext uri="{FF2B5EF4-FFF2-40B4-BE49-F238E27FC236}">
                        <a16:creationId xmlns:a16="http://schemas.microsoft.com/office/drawing/2014/main" id="{F07F000C-5967-4EFC-9972-B7025E8FD2D3}"/>
                      </a:ext>
                    </a:extLst>
                  </p:cNvPr>
                  <p:cNvSpPr/>
                  <p:nvPr/>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a:solidFill>
                        <a:schemeClr val="tx1"/>
                      </a:solidFill>
                    </a:endParaRPr>
                  </a:p>
                </p:txBody>
              </p:sp>
              <p:sp>
                <p:nvSpPr>
                  <p:cNvPr id="260" name="Rechthoek 259">
                    <a:extLst>
                      <a:ext uri="{FF2B5EF4-FFF2-40B4-BE49-F238E27FC236}">
                        <a16:creationId xmlns:a16="http://schemas.microsoft.com/office/drawing/2014/main" id="{FF4D39BC-C0E9-41E4-8F66-7A2676CFCBCF}"/>
                      </a:ext>
                    </a:extLst>
                  </p:cNvPr>
                  <p:cNvSpPr/>
                  <p:nvPr/>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a:solidFill>
                        <a:schemeClr val="tx1"/>
                      </a:solidFill>
                    </a:endParaRPr>
                  </a:p>
                </p:txBody>
              </p:sp>
              <p:sp>
                <p:nvSpPr>
                  <p:cNvPr id="261" name="Rechthoek 260">
                    <a:extLst>
                      <a:ext uri="{FF2B5EF4-FFF2-40B4-BE49-F238E27FC236}">
                        <a16:creationId xmlns:a16="http://schemas.microsoft.com/office/drawing/2014/main" id="{D2BAD240-219E-47B2-9810-B3731F1AA536}"/>
                      </a:ext>
                    </a:extLst>
                  </p:cNvPr>
                  <p:cNvSpPr/>
                  <p:nvPr/>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a:solidFill>
                        <a:schemeClr val="tx1"/>
                      </a:solidFill>
                    </a:endParaRPr>
                  </a:p>
                </p:txBody>
              </p:sp>
            </p:grpSp>
            <p:sp>
              <p:nvSpPr>
                <p:cNvPr id="255" name="Boog 254">
                  <a:extLst>
                    <a:ext uri="{FF2B5EF4-FFF2-40B4-BE49-F238E27FC236}">
                      <a16:creationId xmlns:a16="http://schemas.microsoft.com/office/drawing/2014/main" id="{34125490-7782-4DD2-9ED3-C5F17C762E52}"/>
                    </a:ext>
                  </a:extLst>
                </p:cNvPr>
                <p:cNvSpPr/>
                <p:nvPr/>
              </p:nvSpPr>
              <p:spPr>
                <a:xfrm rot="17637075">
                  <a:off x="12776155" y="4115270"/>
                  <a:ext cx="568367" cy="239021"/>
                </a:xfrm>
                <a:prstGeom prst="arc">
                  <a:avLst>
                    <a:gd name="adj1" fmla="val 15959368"/>
                    <a:gd name="adj2" fmla="val 1354623"/>
                  </a:avLst>
                </a:prstGeom>
                <a:noFill/>
                <a:ln w="19050" cap="flat" cmpd="sng" algn="ctr">
                  <a:solidFill>
                    <a:srgbClr val="4D82B8"/>
                  </a:solidFill>
                  <a:prstDash val="solid"/>
                  <a:headEnd type="arrow" w="med" len="sm"/>
                </a:ln>
                <a:effectLst/>
              </p:spPr>
              <p:txBody>
                <a:bodyPr rtlCol="0" anchor="ctr"/>
                <a:lstStyle/>
                <a:p>
                  <a:pPr algn="ctr"/>
                  <a:endParaRPr lang="en-US" noProof="0"/>
                </a:p>
              </p:txBody>
            </p:sp>
          </p:grpSp>
          <p:sp>
            <p:nvSpPr>
              <p:cNvPr id="251" name="Tekstvak 250">
                <a:extLst>
                  <a:ext uri="{FF2B5EF4-FFF2-40B4-BE49-F238E27FC236}">
                    <a16:creationId xmlns:a16="http://schemas.microsoft.com/office/drawing/2014/main" id="{C24E349F-F477-4887-8D7A-33E4BD128E25}"/>
                  </a:ext>
                </a:extLst>
              </p:cNvPr>
              <p:cNvSpPr txBox="1"/>
              <p:nvPr/>
            </p:nvSpPr>
            <p:spPr>
              <a:xfrm>
                <a:off x="12997648" y="3263402"/>
                <a:ext cx="855209" cy="203133"/>
              </a:xfrm>
              <a:prstGeom prst="rect">
                <a:avLst/>
              </a:prstGeom>
              <a:noFill/>
            </p:spPr>
            <p:txBody>
              <a:bodyPr wrap="square" rtlCol="0">
                <a:spAutoFit/>
              </a:bodyPr>
              <a:lstStyle/>
              <a:p>
                <a:pPr marL="0" algn="l" defTabSz="1217512" rtl="0" eaLnBrk="1" latinLnBrk="0" hangingPunct="1">
                  <a:lnSpc>
                    <a:spcPct val="90000"/>
                  </a:lnSpc>
                  <a:spcBef>
                    <a:spcPts val="600"/>
                  </a:spcBef>
                  <a:spcAft>
                    <a:spcPts val="600"/>
                  </a:spcAft>
                </a:pPr>
                <a:r>
                  <a:rPr lang="en-US" sz="800" b="0" kern="1200" noProof="0">
                    <a:solidFill>
                      <a:schemeClr val="tx1"/>
                    </a:solidFill>
                    <a:latin typeface="Arial" panose="020B0604020202020204" pitchFamily="34" charset="0"/>
                    <a:ea typeface="+mn-ea"/>
                    <a:cs typeface="Arial" panose="020B0604020202020204" pitchFamily="34" charset="0"/>
                  </a:rPr>
                  <a:t>Lay-out</a:t>
                </a:r>
              </a:p>
            </p:txBody>
          </p:sp>
          <p:sp>
            <p:nvSpPr>
              <p:cNvPr id="252" name="Tekstvak 251">
                <a:extLst>
                  <a:ext uri="{FF2B5EF4-FFF2-40B4-BE49-F238E27FC236}">
                    <a16:creationId xmlns:a16="http://schemas.microsoft.com/office/drawing/2014/main" id="{2C5109F5-694F-40B7-8E36-E8FEA89FBDD5}"/>
                  </a:ext>
                </a:extLst>
              </p:cNvPr>
              <p:cNvSpPr txBox="1"/>
              <p:nvPr/>
            </p:nvSpPr>
            <p:spPr>
              <a:xfrm>
                <a:off x="12984219" y="3584528"/>
                <a:ext cx="855209" cy="203133"/>
              </a:xfrm>
              <a:prstGeom prst="rect">
                <a:avLst/>
              </a:prstGeom>
              <a:noFill/>
            </p:spPr>
            <p:txBody>
              <a:bodyPr wrap="square" rtlCol="0">
                <a:spAutoFit/>
              </a:bodyPr>
              <a:lstStyle/>
              <a:p>
                <a:pPr marL="0" algn="l" defTabSz="1217512" rtl="0" eaLnBrk="1" latinLnBrk="0" hangingPunct="1">
                  <a:lnSpc>
                    <a:spcPct val="90000"/>
                  </a:lnSpc>
                  <a:spcBef>
                    <a:spcPts val="600"/>
                  </a:spcBef>
                  <a:spcAft>
                    <a:spcPts val="600"/>
                  </a:spcAft>
                </a:pPr>
                <a:r>
                  <a:rPr lang="en-US" sz="800" b="0" kern="1200" noProof="0">
                    <a:solidFill>
                      <a:schemeClr val="tx1"/>
                    </a:solidFill>
                    <a:latin typeface="Arial" panose="020B0604020202020204" pitchFamily="34" charset="0"/>
                    <a:ea typeface="+mn-ea"/>
                    <a:cs typeface="Arial" panose="020B0604020202020204" pitchFamily="34" charset="0"/>
                  </a:rPr>
                  <a:t>Reset slide</a:t>
                </a:r>
              </a:p>
            </p:txBody>
          </p:sp>
          <p:pic>
            <p:nvPicPr>
              <p:cNvPr id="253" name="Picture 3">
                <a:extLst>
                  <a:ext uri="{FF2B5EF4-FFF2-40B4-BE49-F238E27FC236}">
                    <a16:creationId xmlns:a16="http://schemas.microsoft.com/office/drawing/2014/main" id="{57CAF0D8-B15A-4171-B4AB-F6ABA7CFF4B7}"/>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3809921" y="3671228"/>
                <a:ext cx="143086" cy="231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grpSp>
        <p:nvGrpSpPr>
          <p:cNvPr id="280" name="Instruction">
            <a:extLst>
              <a:ext uri="{FF2B5EF4-FFF2-40B4-BE49-F238E27FC236}">
                <a16:creationId xmlns:a16="http://schemas.microsoft.com/office/drawing/2014/main" id="{E3D6A281-099A-434C-88F7-E1663A2CB0E7}"/>
              </a:ext>
            </a:extLst>
          </p:cNvPr>
          <p:cNvGrpSpPr/>
          <p:nvPr/>
        </p:nvGrpSpPr>
        <p:grpSpPr>
          <a:xfrm>
            <a:off x="-3437547" y="1434"/>
            <a:ext cx="3201327" cy="4495586"/>
            <a:chOff x="-3437547" y="1434"/>
            <a:chExt cx="3201327" cy="4495586"/>
          </a:xfrm>
        </p:grpSpPr>
        <p:sp>
          <p:nvSpPr>
            <p:cNvPr id="281" name="Rechthoek 280">
              <a:extLst>
                <a:ext uri="{FF2B5EF4-FFF2-40B4-BE49-F238E27FC236}">
                  <a16:creationId xmlns:a16="http://schemas.microsoft.com/office/drawing/2014/main" id="{6CFE1A22-A813-4EA0-8E6C-06F266176EDE}"/>
                </a:ext>
              </a:extLst>
            </p:cNvPr>
            <p:cNvSpPr/>
            <p:nvPr/>
          </p:nvSpPr>
          <p:spPr>
            <a:xfrm>
              <a:off x="-3419345" y="1434"/>
              <a:ext cx="3176012" cy="191611"/>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80000"/>
                </a:lnSpc>
                <a:spcBef>
                  <a:spcPts val="0"/>
                </a:spcBef>
                <a:spcAft>
                  <a:spcPts val="0"/>
                </a:spcAft>
                <a:buClrTx/>
                <a:buSzTx/>
                <a:buFontTx/>
                <a:buNone/>
                <a:tabLst/>
                <a:defRPr/>
              </a:pPr>
              <a:r>
                <a:rPr kumimoji="0" lang="en-US" sz="1400" b="1" i="0" u="none" strike="noStrike" kern="0" cap="all" spc="0" normalizeH="0" baseline="0" noProof="0">
                  <a:ln>
                    <a:noFill/>
                  </a:ln>
                  <a:solidFill>
                    <a:schemeClr val="accent1"/>
                  </a:solidFill>
                  <a:effectLst/>
                  <a:uLnTx/>
                  <a:uFillTx/>
                  <a:latin typeface="+mj-lt"/>
                  <a:cs typeface="Segoe UI Light" panose="020B0502040204020203" pitchFamily="34" charset="0"/>
                </a:rPr>
                <a:t>Using text levels</a:t>
              </a:r>
            </a:p>
          </p:txBody>
        </p:sp>
        <p:sp>
          <p:nvSpPr>
            <p:cNvPr id="282" name="Ovaal 281">
              <a:extLst>
                <a:ext uri="{FF2B5EF4-FFF2-40B4-BE49-F238E27FC236}">
                  <a16:creationId xmlns:a16="http://schemas.microsoft.com/office/drawing/2014/main" id="{86B13FB5-6062-4574-9DD8-47D8C3FC0BC4}"/>
                </a:ext>
              </a:extLst>
            </p:cNvPr>
            <p:cNvSpPr/>
            <p:nvPr/>
          </p:nvSpPr>
          <p:spPr>
            <a:xfrm>
              <a:off x="-3425006" y="1719144"/>
              <a:ext cx="260914" cy="259683"/>
            </a:xfrm>
            <a:prstGeom prst="ellipse">
              <a:avLst/>
            </a:pr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chemeClr val="bg1"/>
                  </a:solidFill>
                  <a:effectLst/>
                  <a:uLnTx/>
                  <a:uFillTx/>
                  <a:latin typeface="+mn-lt"/>
                  <a:cs typeface="Segoe UI Light" panose="020B0502040204020203" pitchFamily="34" charset="0"/>
                </a:rPr>
                <a:t>1</a:t>
              </a:r>
            </a:p>
          </p:txBody>
        </p:sp>
        <p:cxnSp>
          <p:nvCxnSpPr>
            <p:cNvPr id="283" name="Rechte verbindingslijn 282">
              <a:extLst>
                <a:ext uri="{FF2B5EF4-FFF2-40B4-BE49-F238E27FC236}">
                  <a16:creationId xmlns:a16="http://schemas.microsoft.com/office/drawing/2014/main" id="{09CCAF7B-5C7A-46EC-A88B-9D4C23CD0EC0}"/>
                </a:ext>
              </a:extLst>
            </p:cNvPr>
            <p:cNvCxnSpPr>
              <a:cxnSpLocks/>
            </p:cNvCxnSpPr>
            <p:nvPr/>
          </p:nvCxnSpPr>
          <p:spPr>
            <a:xfrm>
              <a:off x="-3419346" y="243069"/>
              <a:ext cx="3176013" cy="0"/>
            </a:xfrm>
            <a:prstGeom prst="line">
              <a:avLst/>
            </a:prstGeom>
            <a:noFill/>
            <a:ln w="3175" cap="flat" cmpd="sng" algn="ctr">
              <a:solidFill>
                <a:schemeClr val="accent1"/>
              </a:solidFill>
              <a:prstDash val="solid"/>
            </a:ln>
            <a:effectLst/>
          </p:spPr>
        </p:cxnSp>
        <p:grpSp>
          <p:nvGrpSpPr>
            <p:cNvPr id="284" name="Groep 283">
              <a:extLst>
                <a:ext uri="{FF2B5EF4-FFF2-40B4-BE49-F238E27FC236}">
                  <a16:creationId xmlns:a16="http://schemas.microsoft.com/office/drawing/2014/main" id="{8CDF3C26-97F7-4F33-A97D-AEBF960A1404}"/>
                </a:ext>
              </a:extLst>
            </p:cNvPr>
            <p:cNvGrpSpPr/>
            <p:nvPr/>
          </p:nvGrpSpPr>
          <p:grpSpPr>
            <a:xfrm>
              <a:off x="-3437547" y="349413"/>
              <a:ext cx="2933825" cy="558875"/>
              <a:chOff x="-3419346" y="368233"/>
              <a:chExt cx="3904920" cy="743862"/>
            </a:xfrm>
          </p:grpSpPr>
          <p:sp>
            <p:nvSpPr>
              <p:cNvPr id="301" name="Rechthoek 300">
                <a:extLst>
                  <a:ext uri="{FF2B5EF4-FFF2-40B4-BE49-F238E27FC236}">
                    <a16:creationId xmlns:a16="http://schemas.microsoft.com/office/drawing/2014/main" id="{3DCF317B-1C55-4FBD-B1B3-643AE2065771}"/>
                  </a:ext>
                </a:extLst>
              </p:cNvPr>
              <p:cNvSpPr/>
              <p:nvPr/>
            </p:nvSpPr>
            <p:spPr>
              <a:xfrm>
                <a:off x="-3294549" y="368233"/>
                <a:ext cx="432805" cy="244981"/>
              </a:xfrm>
              <a:prstGeom prst="rect">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r>
                  <a:rPr lang="en-US" sz="800" b="0" noProof="0">
                    <a:solidFill>
                      <a:srgbClr val="C00000"/>
                    </a:solidFill>
                    <a:latin typeface="Arial" panose="020B0604020202020204" pitchFamily="34" charset="0"/>
                    <a:cs typeface="Arial" panose="020B0604020202020204" pitchFamily="34" charset="0"/>
                  </a:rPr>
                  <a:t>Home</a:t>
                </a:r>
              </a:p>
            </p:txBody>
          </p:sp>
          <p:cxnSp>
            <p:nvCxnSpPr>
              <p:cNvPr id="302" name="Rechte verbindingslijn 301">
                <a:extLst>
                  <a:ext uri="{FF2B5EF4-FFF2-40B4-BE49-F238E27FC236}">
                    <a16:creationId xmlns:a16="http://schemas.microsoft.com/office/drawing/2014/main" id="{EDA9213C-1AC8-4F8F-AAAE-DB4DD0D0047A}"/>
                  </a:ext>
                </a:extLst>
              </p:cNvPr>
              <p:cNvCxnSpPr>
                <a:cxnSpLocks/>
              </p:cNvCxnSpPr>
              <p:nvPr/>
            </p:nvCxnSpPr>
            <p:spPr>
              <a:xfrm>
                <a:off x="-2861744" y="613214"/>
                <a:ext cx="137087" cy="0"/>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3" name="Rechte verbindingslijn 302">
                <a:extLst>
                  <a:ext uri="{FF2B5EF4-FFF2-40B4-BE49-F238E27FC236}">
                    <a16:creationId xmlns:a16="http://schemas.microsoft.com/office/drawing/2014/main" id="{300B5E8C-F562-436B-86C4-90AC8A47A0F5}"/>
                  </a:ext>
                </a:extLst>
              </p:cNvPr>
              <p:cNvCxnSpPr>
                <a:cxnSpLocks/>
              </p:cNvCxnSpPr>
              <p:nvPr/>
            </p:nvCxnSpPr>
            <p:spPr>
              <a:xfrm>
                <a:off x="-3419346" y="613214"/>
                <a:ext cx="136215" cy="0"/>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04" name="Rechthoek 303">
                <a:extLst>
                  <a:ext uri="{FF2B5EF4-FFF2-40B4-BE49-F238E27FC236}">
                    <a16:creationId xmlns:a16="http://schemas.microsoft.com/office/drawing/2014/main" id="{02978F73-30BB-455C-B4AF-39CF8FCF62F1}"/>
                  </a:ext>
                </a:extLst>
              </p:cNvPr>
              <p:cNvSpPr/>
              <p:nvPr/>
            </p:nvSpPr>
            <p:spPr>
              <a:xfrm>
                <a:off x="-3289012" y="589683"/>
                <a:ext cx="422160" cy="640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a:solidFill>
                    <a:schemeClr val="tx1"/>
                  </a:solidFill>
                </a:endParaRPr>
              </a:p>
            </p:txBody>
          </p:sp>
          <p:grpSp>
            <p:nvGrpSpPr>
              <p:cNvPr id="305" name="Groep 304">
                <a:extLst>
                  <a:ext uri="{FF2B5EF4-FFF2-40B4-BE49-F238E27FC236}">
                    <a16:creationId xmlns:a16="http://schemas.microsoft.com/office/drawing/2014/main" id="{33CB45E0-5AA9-4232-99C1-5BF861419570}"/>
                  </a:ext>
                </a:extLst>
              </p:cNvPr>
              <p:cNvGrpSpPr/>
              <p:nvPr/>
            </p:nvGrpSpPr>
            <p:grpSpPr>
              <a:xfrm>
                <a:off x="-3002834" y="720303"/>
                <a:ext cx="182598" cy="143759"/>
                <a:chOff x="-3310843" y="700986"/>
                <a:chExt cx="182598" cy="143759"/>
              </a:xfrm>
            </p:grpSpPr>
            <p:grpSp>
              <p:nvGrpSpPr>
                <p:cNvPr id="344" name="Groep 343">
                  <a:extLst>
                    <a:ext uri="{FF2B5EF4-FFF2-40B4-BE49-F238E27FC236}">
                      <a16:creationId xmlns:a16="http://schemas.microsoft.com/office/drawing/2014/main" id="{9CDB8E84-280C-4A50-8470-45D4F6054067}"/>
                    </a:ext>
                  </a:extLst>
                </p:cNvPr>
                <p:cNvGrpSpPr/>
                <p:nvPr/>
              </p:nvGrpSpPr>
              <p:grpSpPr>
                <a:xfrm>
                  <a:off x="-3310843" y="700986"/>
                  <a:ext cx="182598" cy="143759"/>
                  <a:chOff x="-3310843" y="700986"/>
                  <a:chExt cx="182598" cy="143759"/>
                </a:xfrm>
              </p:grpSpPr>
              <p:cxnSp>
                <p:nvCxnSpPr>
                  <p:cNvPr id="348" name="Rechte verbindingslijn 347">
                    <a:extLst>
                      <a:ext uri="{FF2B5EF4-FFF2-40B4-BE49-F238E27FC236}">
                        <a16:creationId xmlns:a16="http://schemas.microsoft.com/office/drawing/2014/main" id="{629ABE87-F107-4BB2-AECD-B5A59369322A}"/>
                      </a:ext>
                    </a:extLst>
                  </p:cNvPr>
                  <p:cNvCxnSpPr/>
                  <p:nvPr/>
                </p:nvCxnSpPr>
                <p:spPr>
                  <a:xfrm>
                    <a:off x="-3310843" y="700986"/>
                    <a:ext cx="182598" cy="0"/>
                  </a:xfrm>
                  <a:prstGeom prst="line">
                    <a:avLst/>
                  </a:prstGeom>
                  <a:noFill/>
                  <a:ln w="9525" cap="flat" cmpd="sng" algn="ctr">
                    <a:solidFill>
                      <a:srgbClr val="292929"/>
                    </a:solidFill>
                    <a:prstDash val="solid"/>
                  </a:ln>
                  <a:effectLst/>
                </p:spPr>
              </p:cxnSp>
              <p:cxnSp>
                <p:nvCxnSpPr>
                  <p:cNvPr id="349" name="Rechte verbindingslijn 348">
                    <a:extLst>
                      <a:ext uri="{FF2B5EF4-FFF2-40B4-BE49-F238E27FC236}">
                        <a16:creationId xmlns:a16="http://schemas.microsoft.com/office/drawing/2014/main" id="{E0EBBBDA-63DF-423D-AAE0-E048DE14789B}"/>
                      </a:ext>
                    </a:extLst>
                  </p:cNvPr>
                  <p:cNvCxnSpPr/>
                  <p:nvPr/>
                </p:nvCxnSpPr>
                <p:spPr>
                  <a:xfrm>
                    <a:off x="-3310843" y="844745"/>
                    <a:ext cx="182598" cy="0"/>
                  </a:xfrm>
                  <a:prstGeom prst="line">
                    <a:avLst/>
                  </a:prstGeom>
                  <a:noFill/>
                  <a:ln w="9525" cap="flat" cmpd="sng" algn="ctr">
                    <a:solidFill>
                      <a:srgbClr val="292929"/>
                    </a:solidFill>
                    <a:prstDash val="solid"/>
                  </a:ln>
                  <a:effectLst/>
                </p:spPr>
              </p:cxnSp>
              <p:cxnSp>
                <p:nvCxnSpPr>
                  <p:cNvPr id="350" name="Rechte verbindingslijn 349">
                    <a:extLst>
                      <a:ext uri="{FF2B5EF4-FFF2-40B4-BE49-F238E27FC236}">
                        <a16:creationId xmlns:a16="http://schemas.microsoft.com/office/drawing/2014/main" id="{EDEE8223-9288-4670-8180-16F56E9C8C5C}"/>
                      </a:ext>
                    </a:extLst>
                  </p:cNvPr>
                  <p:cNvCxnSpPr/>
                  <p:nvPr/>
                </p:nvCxnSpPr>
                <p:spPr>
                  <a:xfrm>
                    <a:off x="-3213196" y="808806"/>
                    <a:ext cx="82203" cy="0"/>
                  </a:xfrm>
                  <a:prstGeom prst="line">
                    <a:avLst/>
                  </a:prstGeom>
                  <a:noFill/>
                  <a:ln w="9525" cap="flat" cmpd="sng" algn="ctr">
                    <a:solidFill>
                      <a:srgbClr val="292929"/>
                    </a:solidFill>
                    <a:prstDash val="solid"/>
                  </a:ln>
                  <a:effectLst/>
                </p:spPr>
              </p:cxnSp>
              <p:cxnSp>
                <p:nvCxnSpPr>
                  <p:cNvPr id="351" name="Rechte verbindingslijn 350">
                    <a:extLst>
                      <a:ext uri="{FF2B5EF4-FFF2-40B4-BE49-F238E27FC236}">
                        <a16:creationId xmlns:a16="http://schemas.microsoft.com/office/drawing/2014/main" id="{072A5AA1-BCF0-429B-A99F-1D6018340635}"/>
                      </a:ext>
                    </a:extLst>
                  </p:cNvPr>
                  <p:cNvCxnSpPr/>
                  <p:nvPr/>
                </p:nvCxnSpPr>
                <p:spPr>
                  <a:xfrm>
                    <a:off x="-3213196" y="772866"/>
                    <a:ext cx="82203" cy="0"/>
                  </a:xfrm>
                  <a:prstGeom prst="line">
                    <a:avLst/>
                  </a:prstGeom>
                  <a:noFill/>
                  <a:ln w="9525" cap="flat" cmpd="sng" algn="ctr">
                    <a:solidFill>
                      <a:srgbClr val="292929"/>
                    </a:solidFill>
                    <a:prstDash val="solid"/>
                  </a:ln>
                  <a:effectLst/>
                </p:spPr>
              </p:cxnSp>
              <p:cxnSp>
                <p:nvCxnSpPr>
                  <p:cNvPr id="352" name="Rechte verbindingslijn 351">
                    <a:extLst>
                      <a:ext uri="{FF2B5EF4-FFF2-40B4-BE49-F238E27FC236}">
                        <a16:creationId xmlns:a16="http://schemas.microsoft.com/office/drawing/2014/main" id="{B342DD84-F277-4973-BD49-2BAE46AF4339}"/>
                      </a:ext>
                    </a:extLst>
                  </p:cNvPr>
                  <p:cNvCxnSpPr/>
                  <p:nvPr/>
                </p:nvCxnSpPr>
                <p:spPr>
                  <a:xfrm>
                    <a:off x="-3213196" y="736926"/>
                    <a:ext cx="82203" cy="0"/>
                  </a:xfrm>
                  <a:prstGeom prst="line">
                    <a:avLst/>
                  </a:prstGeom>
                  <a:noFill/>
                  <a:ln w="9525" cap="flat" cmpd="sng" algn="ctr">
                    <a:solidFill>
                      <a:srgbClr val="292929"/>
                    </a:solidFill>
                    <a:prstDash val="solid"/>
                  </a:ln>
                  <a:effectLst/>
                </p:spPr>
              </p:cxnSp>
            </p:grpSp>
            <p:grpSp>
              <p:nvGrpSpPr>
                <p:cNvPr id="345" name="Groep 344">
                  <a:extLst>
                    <a:ext uri="{FF2B5EF4-FFF2-40B4-BE49-F238E27FC236}">
                      <a16:creationId xmlns:a16="http://schemas.microsoft.com/office/drawing/2014/main" id="{38D491BB-F107-4AEF-8F32-77AA854F3F76}"/>
                    </a:ext>
                  </a:extLst>
                </p:cNvPr>
                <p:cNvGrpSpPr/>
                <p:nvPr/>
              </p:nvGrpSpPr>
              <p:grpSpPr>
                <a:xfrm flipH="1">
                  <a:off x="-3310774" y="735854"/>
                  <a:ext cx="88801" cy="72568"/>
                  <a:chOff x="-2091059" y="1395403"/>
                  <a:chExt cx="157316" cy="128558"/>
                </a:xfrm>
              </p:grpSpPr>
              <p:sp>
                <p:nvSpPr>
                  <p:cNvPr id="346" name="Rechthoek 345">
                    <a:extLst>
                      <a:ext uri="{FF2B5EF4-FFF2-40B4-BE49-F238E27FC236}">
                        <a16:creationId xmlns:a16="http://schemas.microsoft.com/office/drawing/2014/main" id="{8E0E4F1D-50B4-47F8-B2A5-188F82629013}"/>
                      </a:ext>
                    </a:extLst>
                  </p:cNvPr>
                  <p:cNvSpPr/>
                  <p:nvPr/>
                </p:nvSpPr>
                <p:spPr>
                  <a:xfrm>
                    <a:off x="-2051585" y="1436824"/>
                    <a:ext cx="117842" cy="45718"/>
                  </a:xfrm>
                  <a:prstGeom prst="rect">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a:solidFill>
                        <a:schemeClr val="tx1"/>
                      </a:solidFill>
                    </a:endParaRPr>
                  </a:p>
                </p:txBody>
              </p:sp>
              <p:sp>
                <p:nvSpPr>
                  <p:cNvPr id="347" name="Pijl: punthaak 346">
                    <a:extLst>
                      <a:ext uri="{FF2B5EF4-FFF2-40B4-BE49-F238E27FC236}">
                        <a16:creationId xmlns:a16="http://schemas.microsoft.com/office/drawing/2014/main" id="{1432EF7A-6001-47D7-95CB-1CB2DFFE8219}"/>
                      </a:ext>
                    </a:extLst>
                  </p:cNvPr>
                  <p:cNvSpPr/>
                  <p:nvPr/>
                </p:nvSpPr>
                <p:spPr>
                  <a:xfrm flipH="1">
                    <a:off x="-2091059" y="1395403"/>
                    <a:ext cx="128558" cy="128558"/>
                  </a:xfrm>
                  <a:prstGeom prst="chevron">
                    <a:avLst>
                      <a:gd name="adj" fmla="val 47962"/>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a:solidFill>
                        <a:schemeClr val="tx1"/>
                      </a:solidFill>
                    </a:endParaRPr>
                  </a:p>
                </p:txBody>
              </p:sp>
            </p:grpSp>
          </p:grpSp>
          <p:grpSp>
            <p:nvGrpSpPr>
              <p:cNvPr id="306" name="Groep 305">
                <a:extLst>
                  <a:ext uri="{FF2B5EF4-FFF2-40B4-BE49-F238E27FC236}">
                    <a16:creationId xmlns:a16="http://schemas.microsoft.com/office/drawing/2014/main" id="{7B55D58F-CE16-4558-A4FF-494D7A28813B}"/>
                  </a:ext>
                </a:extLst>
              </p:cNvPr>
              <p:cNvGrpSpPr/>
              <p:nvPr/>
            </p:nvGrpSpPr>
            <p:grpSpPr>
              <a:xfrm>
                <a:off x="-3326107" y="720303"/>
                <a:ext cx="182598" cy="143759"/>
                <a:chOff x="-3634116" y="700986"/>
                <a:chExt cx="182598" cy="143759"/>
              </a:xfrm>
            </p:grpSpPr>
            <p:grpSp>
              <p:nvGrpSpPr>
                <p:cNvPr id="335" name="Groep 334">
                  <a:extLst>
                    <a:ext uri="{FF2B5EF4-FFF2-40B4-BE49-F238E27FC236}">
                      <a16:creationId xmlns:a16="http://schemas.microsoft.com/office/drawing/2014/main" id="{57140EC4-1EE4-41D7-8DA9-B8B8A6C6A5F1}"/>
                    </a:ext>
                  </a:extLst>
                </p:cNvPr>
                <p:cNvGrpSpPr/>
                <p:nvPr/>
              </p:nvGrpSpPr>
              <p:grpSpPr>
                <a:xfrm>
                  <a:off x="-3634116" y="700986"/>
                  <a:ext cx="182598" cy="143759"/>
                  <a:chOff x="-3634116" y="700986"/>
                  <a:chExt cx="182598" cy="143759"/>
                </a:xfrm>
              </p:grpSpPr>
              <p:cxnSp>
                <p:nvCxnSpPr>
                  <p:cNvPr id="339" name="Rechte verbindingslijn 338">
                    <a:extLst>
                      <a:ext uri="{FF2B5EF4-FFF2-40B4-BE49-F238E27FC236}">
                        <a16:creationId xmlns:a16="http://schemas.microsoft.com/office/drawing/2014/main" id="{1ED09A76-CD6C-4207-8831-288A9207DE8C}"/>
                      </a:ext>
                    </a:extLst>
                  </p:cNvPr>
                  <p:cNvCxnSpPr/>
                  <p:nvPr/>
                </p:nvCxnSpPr>
                <p:spPr>
                  <a:xfrm>
                    <a:off x="-3634116" y="700986"/>
                    <a:ext cx="182598" cy="0"/>
                  </a:xfrm>
                  <a:prstGeom prst="line">
                    <a:avLst/>
                  </a:prstGeom>
                  <a:noFill/>
                  <a:ln w="9525" cap="flat" cmpd="sng" algn="ctr">
                    <a:solidFill>
                      <a:srgbClr val="292929"/>
                    </a:solidFill>
                    <a:prstDash val="solid"/>
                  </a:ln>
                  <a:effectLst/>
                </p:spPr>
              </p:cxnSp>
              <p:cxnSp>
                <p:nvCxnSpPr>
                  <p:cNvPr id="340" name="Rechte verbindingslijn 339">
                    <a:extLst>
                      <a:ext uri="{FF2B5EF4-FFF2-40B4-BE49-F238E27FC236}">
                        <a16:creationId xmlns:a16="http://schemas.microsoft.com/office/drawing/2014/main" id="{01420F0A-3CAD-44E2-81A7-0583AD07942B}"/>
                      </a:ext>
                    </a:extLst>
                  </p:cNvPr>
                  <p:cNvCxnSpPr/>
                  <p:nvPr/>
                </p:nvCxnSpPr>
                <p:spPr>
                  <a:xfrm>
                    <a:off x="-3634116" y="844745"/>
                    <a:ext cx="182598" cy="0"/>
                  </a:xfrm>
                  <a:prstGeom prst="line">
                    <a:avLst/>
                  </a:prstGeom>
                  <a:noFill/>
                  <a:ln w="9525" cap="flat" cmpd="sng" algn="ctr">
                    <a:solidFill>
                      <a:srgbClr val="292929"/>
                    </a:solidFill>
                    <a:prstDash val="solid"/>
                  </a:ln>
                  <a:effectLst/>
                </p:spPr>
              </p:cxnSp>
              <p:cxnSp>
                <p:nvCxnSpPr>
                  <p:cNvPr id="341" name="Rechte verbindingslijn 340">
                    <a:extLst>
                      <a:ext uri="{FF2B5EF4-FFF2-40B4-BE49-F238E27FC236}">
                        <a16:creationId xmlns:a16="http://schemas.microsoft.com/office/drawing/2014/main" id="{20487A6A-2C1F-4E8D-AD54-E69B7CA0DBD1}"/>
                      </a:ext>
                    </a:extLst>
                  </p:cNvPr>
                  <p:cNvCxnSpPr/>
                  <p:nvPr/>
                </p:nvCxnSpPr>
                <p:spPr>
                  <a:xfrm>
                    <a:off x="-3536469" y="808806"/>
                    <a:ext cx="82203" cy="0"/>
                  </a:xfrm>
                  <a:prstGeom prst="line">
                    <a:avLst/>
                  </a:prstGeom>
                  <a:noFill/>
                  <a:ln w="9525" cap="flat" cmpd="sng" algn="ctr">
                    <a:solidFill>
                      <a:srgbClr val="292929"/>
                    </a:solidFill>
                    <a:prstDash val="solid"/>
                  </a:ln>
                  <a:effectLst/>
                </p:spPr>
              </p:cxnSp>
              <p:cxnSp>
                <p:nvCxnSpPr>
                  <p:cNvPr id="342" name="Rechte verbindingslijn 341">
                    <a:extLst>
                      <a:ext uri="{FF2B5EF4-FFF2-40B4-BE49-F238E27FC236}">
                        <a16:creationId xmlns:a16="http://schemas.microsoft.com/office/drawing/2014/main" id="{C4CEFC46-FAF3-44AB-8364-991628D5834B}"/>
                      </a:ext>
                    </a:extLst>
                  </p:cNvPr>
                  <p:cNvCxnSpPr/>
                  <p:nvPr/>
                </p:nvCxnSpPr>
                <p:spPr>
                  <a:xfrm>
                    <a:off x="-3536469" y="772866"/>
                    <a:ext cx="82203" cy="0"/>
                  </a:xfrm>
                  <a:prstGeom prst="line">
                    <a:avLst/>
                  </a:prstGeom>
                  <a:noFill/>
                  <a:ln w="9525" cap="flat" cmpd="sng" algn="ctr">
                    <a:solidFill>
                      <a:srgbClr val="292929"/>
                    </a:solidFill>
                    <a:prstDash val="solid"/>
                  </a:ln>
                  <a:effectLst/>
                </p:spPr>
              </p:cxnSp>
              <p:cxnSp>
                <p:nvCxnSpPr>
                  <p:cNvPr id="343" name="Rechte verbindingslijn 342">
                    <a:extLst>
                      <a:ext uri="{FF2B5EF4-FFF2-40B4-BE49-F238E27FC236}">
                        <a16:creationId xmlns:a16="http://schemas.microsoft.com/office/drawing/2014/main" id="{B5DF76FB-EF9E-4EE7-8DEB-DDCC3B4C68FC}"/>
                      </a:ext>
                    </a:extLst>
                  </p:cNvPr>
                  <p:cNvCxnSpPr/>
                  <p:nvPr/>
                </p:nvCxnSpPr>
                <p:spPr>
                  <a:xfrm>
                    <a:off x="-3536469" y="736926"/>
                    <a:ext cx="82203" cy="0"/>
                  </a:xfrm>
                  <a:prstGeom prst="line">
                    <a:avLst/>
                  </a:prstGeom>
                  <a:noFill/>
                  <a:ln w="9525" cap="flat" cmpd="sng" algn="ctr">
                    <a:solidFill>
                      <a:srgbClr val="292929"/>
                    </a:solidFill>
                    <a:prstDash val="solid"/>
                  </a:ln>
                  <a:effectLst/>
                </p:spPr>
              </p:cxnSp>
            </p:grpSp>
            <p:grpSp>
              <p:nvGrpSpPr>
                <p:cNvPr id="336" name="Groep 335">
                  <a:extLst>
                    <a:ext uri="{FF2B5EF4-FFF2-40B4-BE49-F238E27FC236}">
                      <a16:creationId xmlns:a16="http://schemas.microsoft.com/office/drawing/2014/main" id="{760B6BDE-9CB9-4FA8-B34E-8710B101388C}"/>
                    </a:ext>
                  </a:extLst>
                </p:cNvPr>
                <p:cNvGrpSpPr/>
                <p:nvPr/>
              </p:nvGrpSpPr>
              <p:grpSpPr>
                <a:xfrm>
                  <a:off x="-3634047" y="735854"/>
                  <a:ext cx="88801" cy="72568"/>
                  <a:chOff x="-2091059" y="1395403"/>
                  <a:chExt cx="157316" cy="128558"/>
                </a:xfrm>
              </p:grpSpPr>
              <p:sp>
                <p:nvSpPr>
                  <p:cNvPr id="337" name="Rechthoek 336">
                    <a:extLst>
                      <a:ext uri="{FF2B5EF4-FFF2-40B4-BE49-F238E27FC236}">
                        <a16:creationId xmlns:a16="http://schemas.microsoft.com/office/drawing/2014/main" id="{3A2B7033-05A0-40E7-813F-32CA41D22897}"/>
                      </a:ext>
                    </a:extLst>
                  </p:cNvPr>
                  <p:cNvSpPr/>
                  <p:nvPr/>
                </p:nvSpPr>
                <p:spPr>
                  <a:xfrm>
                    <a:off x="-2051585" y="1436824"/>
                    <a:ext cx="117842" cy="45718"/>
                  </a:xfrm>
                  <a:prstGeom prst="rect">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a:solidFill>
                        <a:schemeClr val="tx1"/>
                      </a:solidFill>
                    </a:endParaRPr>
                  </a:p>
                </p:txBody>
              </p:sp>
              <p:sp>
                <p:nvSpPr>
                  <p:cNvPr id="338" name="Pijl: punthaak 337">
                    <a:extLst>
                      <a:ext uri="{FF2B5EF4-FFF2-40B4-BE49-F238E27FC236}">
                        <a16:creationId xmlns:a16="http://schemas.microsoft.com/office/drawing/2014/main" id="{164D3DC0-7592-4143-B67C-AB8069071A7B}"/>
                      </a:ext>
                    </a:extLst>
                  </p:cNvPr>
                  <p:cNvSpPr/>
                  <p:nvPr/>
                </p:nvSpPr>
                <p:spPr>
                  <a:xfrm flipH="1">
                    <a:off x="-2091059" y="1395403"/>
                    <a:ext cx="128558" cy="128558"/>
                  </a:xfrm>
                  <a:prstGeom prst="chevron">
                    <a:avLst>
                      <a:gd name="adj" fmla="val 47962"/>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a:solidFill>
                        <a:schemeClr val="tx1"/>
                      </a:solidFill>
                    </a:endParaRPr>
                  </a:p>
                </p:txBody>
              </p:sp>
            </p:grpSp>
          </p:grpSp>
          <p:cxnSp>
            <p:nvCxnSpPr>
              <p:cNvPr id="307" name="Rechte verbindingslijn 306">
                <a:extLst>
                  <a:ext uri="{FF2B5EF4-FFF2-40B4-BE49-F238E27FC236}">
                    <a16:creationId xmlns:a16="http://schemas.microsoft.com/office/drawing/2014/main" id="{AB1F5D91-EA2A-4E2B-980A-634350144DEF}"/>
                  </a:ext>
                </a:extLst>
              </p:cNvPr>
              <p:cNvCxnSpPr>
                <a:cxnSpLocks/>
              </p:cNvCxnSpPr>
              <p:nvPr/>
            </p:nvCxnSpPr>
            <p:spPr>
              <a:xfrm flipV="1">
                <a:off x="-3136454" y="523622"/>
                <a:ext cx="720437" cy="188422"/>
              </a:xfrm>
              <a:prstGeom prst="line">
                <a:avLst/>
              </a:prstGeom>
              <a:noFill/>
              <a:ln w="19050" cap="rnd" cmpd="sng" algn="ctr">
                <a:solidFill>
                  <a:schemeClr val="accent1"/>
                </a:solidFill>
                <a:prstDash val="solid"/>
                <a:headEnd type="oval"/>
              </a:ln>
              <a:effectLst/>
            </p:spPr>
          </p:cxnSp>
          <p:cxnSp>
            <p:nvCxnSpPr>
              <p:cNvPr id="308" name="Rechte verbindingslijn 307">
                <a:extLst>
                  <a:ext uri="{FF2B5EF4-FFF2-40B4-BE49-F238E27FC236}">
                    <a16:creationId xmlns:a16="http://schemas.microsoft.com/office/drawing/2014/main" id="{96703CA0-1BCD-4C7B-BE39-CD3FFBC292B2}"/>
                  </a:ext>
                </a:extLst>
              </p:cNvPr>
              <p:cNvCxnSpPr>
                <a:cxnSpLocks/>
              </p:cNvCxnSpPr>
              <p:nvPr/>
            </p:nvCxnSpPr>
            <p:spPr>
              <a:xfrm>
                <a:off x="-2820570" y="712044"/>
                <a:ext cx="399011" cy="238298"/>
              </a:xfrm>
              <a:prstGeom prst="line">
                <a:avLst/>
              </a:prstGeom>
              <a:noFill/>
              <a:ln w="19050" cap="rnd" cmpd="sng" algn="ctr">
                <a:solidFill>
                  <a:schemeClr val="accent1"/>
                </a:solidFill>
                <a:prstDash val="solid"/>
                <a:headEnd type="oval"/>
              </a:ln>
              <a:effectLst/>
            </p:spPr>
          </p:cxnSp>
          <p:grpSp>
            <p:nvGrpSpPr>
              <p:cNvPr id="309" name="Groep 308">
                <a:extLst>
                  <a:ext uri="{FF2B5EF4-FFF2-40B4-BE49-F238E27FC236}">
                    <a16:creationId xmlns:a16="http://schemas.microsoft.com/office/drawing/2014/main" id="{C76A6D84-7484-4F7F-B381-B7885531D4A8}"/>
                  </a:ext>
                </a:extLst>
              </p:cNvPr>
              <p:cNvGrpSpPr/>
              <p:nvPr/>
            </p:nvGrpSpPr>
            <p:grpSpPr>
              <a:xfrm>
                <a:off x="-2425037" y="370226"/>
                <a:ext cx="357690" cy="330595"/>
                <a:chOff x="-2721817" y="347336"/>
                <a:chExt cx="432805" cy="400021"/>
              </a:xfrm>
            </p:grpSpPr>
            <p:sp>
              <p:nvSpPr>
                <p:cNvPr id="324" name="Rechthoek 323">
                  <a:extLst>
                    <a:ext uri="{FF2B5EF4-FFF2-40B4-BE49-F238E27FC236}">
                      <a16:creationId xmlns:a16="http://schemas.microsoft.com/office/drawing/2014/main" id="{0EAA0923-5E76-44D0-B1BF-85C6B9F76AAB}"/>
                    </a:ext>
                  </a:extLst>
                </p:cNvPr>
                <p:cNvSpPr/>
                <p:nvPr/>
              </p:nvSpPr>
              <p:spPr>
                <a:xfrm>
                  <a:off x="-2721817" y="347336"/>
                  <a:ext cx="432805" cy="400021"/>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en-US" sz="1050" b="0" noProof="0">
                    <a:solidFill>
                      <a:srgbClr val="FF0000"/>
                    </a:solidFill>
                    <a:latin typeface="Arial" panose="020B0604020202020204" pitchFamily="34" charset="0"/>
                    <a:cs typeface="Arial" panose="020B0604020202020204" pitchFamily="34" charset="0"/>
                  </a:endParaRPr>
                </a:p>
              </p:txBody>
            </p:sp>
            <p:grpSp>
              <p:nvGrpSpPr>
                <p:cNvPr id="325" name="Groep 324">
                  <a:extLst>
                    <a:ext uri="{FF2B5EF4-FFF2-40B4-BE49-F238E27FC236}">
                      <a16:creationId xmlns:a16="http://schemas.microsoft.com/office/drawing/2014/main" id="{F143295E-5FF8-42C2-AA25-DB3E836D6B82}"/>
                    </a:ext>
                  </a:extLst>
                </p:cNvPr>
                <p:cNvGrpSpPr/>
                <p:nvPr/>
              </p:nvGrpSpPr>
              <p:grpSpPr>
                <a:xfrm>
                  <a:off x="-2652453" y="431583"/>
                  <a:ext cx="294076" cy="231526"/>
                  <a:chOff x="-3634116" y="700986"/>
                  <a:chExt cx="182598" cy="143759"/>
                </a:xfrm>
              </p:grpSpPr>
              <p:grpSp>
                <p:nvGrpSpPr>
                  <p:cNvPr id="326" name="Groep 325">
                    <a:extLst>
                      <a:ext uri="{FF2B5EF4-FFF2-40B4-BE49-F238E27FC236}">
                        <a16:creationId xmlns:a16="http://schemas.microsoft.com/office/drawing/2014/main" id="{8AC105EB-BD04-409B-B5A3-5B6E1FFACFBA}"/>
                      </a:ext>
                    </a:extLst>
                  </p:cNvPr>
                  <p:cNvGrpSpPr/>
                  <p:nvPr/>
                </p:nvGrpSpPr>
                <p:grpSpPr>
                  <a:xfrm>
                    <a:off x="-3634116" y="700986"/>
                    <a:ext cx="182598" cy="143759"/>
                    <a:chOff x="-3634116" y="700986"/>
                    <a:chExt cx="182598" cy="143759"/>
                  </a:xfrm>
                </p:grpSpPr>
                <p:cxnSp>
                  <p:nvCxnSpPr>
                    <p:cNvPr id="330" name="Rechte verbindingslijn 329">
                      <a:extLst>
                        <a:ext uri="{FF2B5EF4-FFF2-40B4-BE49-F238E27FC236}">
                          <a16:creationId xmlns:a16="http://schemas.microsoft.com/office/drawing/2014/main" id="{EA293EC0-4591-43A4-8BF4-BB515EAD33E0}"/>
                        </a:ext>
                      </a:extLst>
                    </p:cNvPr>
                    <p:cNvCxnSpPr/>
                    <p:nvPr/>
                  </p:nvCxnSpPr>
                  <p:spPr>
                    <a:xfrm>
                      <a:off x="-3634116" y="700986"/>
                      <a:ext cx="182598" cy="0"/>
                    </a:xfrm>
                    <a:prstGeom prst="line">
                      <a:avLst/>
                    </a:prstGeom>
                    <a:noFill/>
                    <a:ln w="19050" cap="flat" cmpd="sng" algn="ctr">
                      <a:solidFill>
                        <a:srgbClr val="292929"/>
                      </a:solidFill>
                      <a:prstDash val="solid"/>
                    </a:ln>
                    <a:effectLst/>
                  </p:spPr>
                </p:cxnSp>
                <p:cxnSp>
                  <p:nvCxnSpPr>
                    <p:cNvPr id="331" name="Rechte verbindingslijn 330">
                      <a:extLst>
                        <a:ext uri="{FF2B5EF4-FFF2-40B4-BE49-F238E27FC236}">
                          <a16:creationId xmlns:a16="http://schemas.microsoft.com/office/drawing/2014/main" id="{657BE5EF-3524-4DA5-92BB-2C00BCA4DCC4}"/>
                        </a:ext>
                      </a:extLst>
                    </p:cNvPr>
                    <p:cNvCxnSpPr/>
                    <p:nvPr/>
                  </p:nvCxnSpPr>
                  <p:spPr>
                    <a:xfrm>
                      <a:off x="-3634116" y="844745"/>
                      <a:ext cx="182598" cy="0"/>
                    </a:xfrm>
                    <a:prstGeom prst="line">
                      <a:avLst/>
                    </a:prstGeom>
                    <a:noFill/>
                    <a:ln w="19050" cap="flat" cmpd="sng" algn="ctr">
                      <a:solidFill>
                        <a:srgbClr val="292929"/>
                      </a:solidFill>
                      <a:prstDash val="solid"/>
                    </a:ln>
                    <a:effectLst/>
                  </p:spPr>
                </p:cxnSp>
                <p:cxnSp>
                  <p:nvCxnSpPr>
                    <p:cNvPr id="332" name="Rechte verbindingslijn 331">
                      <a:extLst>
                        <a:ext uri="{FF2B5EF4-FFF2-40B4-BE49-F238E27FC236}">
                          <a16:creationId xmlns:a16="http://schemas.microsoft.com/office/drawing/2014/main" id="{35A458C2-C543-46E0-9A01-87755062E54F}"/>
                        </a:ext>
                      </a:extLst>
                    </p:cNvPr>
                    <p:cNvCxnSpPr/>
                    <p:nvPr/>
                  </p:nvCxnSpPr>
                  <p:spPr>
                    <a:xfrm>
                      <a:off x="-3536469" y="808806"/>
                      <a:ext cx="82203" cy="0"/>
                    </a:xfrm>
                    <a:prstGeom prst="line">
                      <a:avLst/>
                    </a:prstGeom>
                    <a:noFill/>
                    <a:ln w="19050" cap="flat" cmpd="sng" algn="ctr">
                      <a:solidFill>
                        <a:srgbClr val="292929"/>
                      </a:solidFill>
                      <a:prstDash val="solid"/>
                    </a:ln>
                    <a:effectLst/>
                  </p:spPr>
                </p:cxnSp>
                <p:cxnSp>
                  <p:nvCxnSpPr>
                    <p:cNvPr id="333" name="Rechte verbindingslijn 332">
                      <a:extLst>
                        <a:ext uri="{FF2B5EF4-FFF2-40B4-BE49-F238E27FC236}">
                          <a16:creationId xmlns:a16="http://schemas.microsoft.com/office/drawing/2014/main" id="{7D722961-59E7-406D-82B4-A76D541FED10}"/>
                        </a:ext>
                      </a:extLst>
                    </p:cNvPr>
                    <p:cNvCxnSpPr/>
                    <p:nvPr/>
                  </p:nvCxnSpPr>
                  <p:spPr>
                    <a:xfrm>
                      <a:off x="-3536469" y="772866"/>
                      <a:ext cx="82203" cy="0"/>
                    </a:xfrm>
                    <a:prstGeom prst="line">
                      <a:avLst/>
                    </a:prstGeom>
                    <a:noFill/>
                    <a:ln w="19050" cap="flat" cmpd="sng" algn="ctr">
                      <a:solidFill>
                        <a:srgbClr val="292929"/>
                      </a:solidFill>
                      <a:prstDash val="solid"/>
                    </a:ln>
                    <a:effectLst/>
                  </p:spPr>
                </p:cxnSp>
                <p:cxnSp>
                  <p:nvCxnSpPr>
                    <p:cNvPr id="334" name="Rechte verbindingslijn 333">
                      <a:extLst>
                        <a:ext uri="{FF2B5EF4-FFF2-40B4-BE49-F238E27FC236}">
                          <a16:creationId xmlns:a16="http://schemas.microsoft.com/office/drawing/2014/main" id="{6AA255A3-0FE8-42F8-8F5E-7673735E9BCE}"/>
                        </a:ext>
                      </a:extLst>
                    </p:cNvPr>
                    <p:cNvCxnSpPr/>
                    <p:nvPr/>
                  </p:nvCxnSpPr>
                  <p:spPr>
                    <a:xfrm>
                      <a:off x="-3536469" y="736926"/>
                      <a:ext cx="82203" cy="0"/>
                    </a:xfrm>
                    <a:prstGeom prst="line">
                      <a:avLst/>
                    </a:prstGeom>
                    <a:noFill/>
                    <a:ln w="19050" cap="flat" cmpd="sng" algn="ctr">
                      <a:solidFill>
                        <a:srgbClr val="292929"/>
                      </a:solidFill>
                      <a:prstDash val="solid"/>
                    </a:ln>
                    <a:effectLst/>
                  </p:spPr>
                </p:cxnSp>
              </p:grpSp>
              <p:grpSp>
                <p:nvGrpSpPr>
                  <p:cNvPr id="327" name="Groep 326">
                    <a:extLst>
                      <a:ext uri="{FF2B5EF4-FFF2-40B4-BE49-F238E27FC236}">
                        <a16:creationId xmlns:a16="http://schemas.microsoft.com/office/drawing/2014/main" id="{44A0E796-17FD-4331-A7A7-9BFCBEA7085A}"/>
                      </a:ext>
                    </a:extLst>
                  </p:cNvPr>
                  <p:cNvGrpSpPr/>
                  <p:nvPr/>
                </p:nvGrpSpPr>
                <p:grpSpPr>
                  <a:xfrm>
                    <a:off x="-3634047" y="735854"/>
                    <a:ext cx="88801" cy="72568"/>
                    <a:chOff x="-2091059" y="1395403"/>
                    <a:chExt cx="157316" cy="128558"/>
                  </a:xfrm>
                </p:grpSpPr>
                <p:sp>
                  <p:nvSpPr>
                    <p:cNvPr id="328" name="Rechthoek 327">
                      <a:extLst>
                        <a:ext uri="{FF2B5EF4-FFF2-40B4-BE49-F238E27FC236}">
                          <a16:creationId xmlns:a16="http://schemas.microsoft.com/office/drawing/2014/main" id="{5667702F-AAE5-45B5-AABB-5AEB10D8BD37}"/>
                        </a:ext>
                      </a:extLst>
                    </p:cNvPr>
                    <p:cNvSpPr/>
                    <p:nvPr/>
                  </p:nvSpPr>
                  <p:spPr>
                    <a:xfrm>
                      <a:off x="-2051585" y="1436824"/>
                      <a:ext cx="117842" cy="45718"/>
                    </a:xfrm>
                    <a:prstGeom prst="rect">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a:solidFill>
                          <a:schemeClr val="tx1"/>
                        </a:solidFill>
                      </a:endParaRPr>
                    </a:p>
                  </p:txBody>
                </p:sp>
                <p:sp>
                  <p:nvSpPr>
                    <p:cNvPr id="329" name="Pijl: punthaak 328">
                      <a:extLst>
                        <a:ext uri="{FF2B5EF4-FFF2-40B4-BE49-F238E27FC236}">
                          <a16:creationId xmlns:a16="http://schemas.microsoft.com/office/drawing/2014/main" id="{649EB61B-7659-4ED0-9A66-0FA9A37F6516}"/>
                        </a:ext>
                      </a:extLst>
                    </p:cNvPr>
                    <p:cNvSpPr/>
                    <p:nvPr/>
                  </p:nvSpPr>
                  <p:spPr>
                    <a:xfrm flipH="1">
                      <a:off x="-2091059" y="1395403"/>
                      <a:ext cx="128558" cy="128558"/>
                    </a:xfrm>
                    <a:prstGeom prst="chevron">
                      <a:avLst>
                        <a:gd name="adj" fmla="val 47962"/>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a:solidFill>
                          <a:schemeClr val="tx1"/>
                        </a:solidFill>
                      </a:endParaRPr>
                    </a:p>
                  </p:txBody>
                </p:sp>
              </p:grpSp>
            </p:grpSp>
          </p:grpSp>
          <p:grpSp>
            <p:nvGrpSpPr>
              <p:cNvPr id="310" name="Groep 309">
                <a:extLst>
                  <a:ext uri="{FF2B5EF4-FFF2-40B4-BE49-F238E27FC236}">
                    <a16:creationId xmlns:a16="http://schemas.microsoft.com/office/drawing/2014/main" id="{240A5F92-B6DA-4A09-9280-CCCB9058C880}"/>
                  </a:ext>
                </a:extLst>
              </p:cNvPr>
              <p:cNvGrpSpPr/>
              <p:nvPr/>
            </p:nvGrpSpPr>
            <p:grpSpPr>
              <a:xfrm>
                <a:off x="-2425037" y="781500"/>
                <a:ext cx="357690" cy="330595"/>
                <a:chOff x="-2721817" y="782525"/>
                <a:chExt cx="432805" cy="400021"/>
              </a:xfrm>
            </p:grpSpPr>
            <p:sp>
              <p:nvSpPr>
                <p:cNvPr id="313" name="Rechthoek 312">
                  <a:extLst>
                    <a:ext uri="{FF2B5EF4-FFF2-40B4-BE49-F238E27FC236}">
                      <a16:creationId xmlns:a16="http://schemas.microsoft.com/office/drawing/2014/main" id="{670ECA52-380C-4B17-BF9B-985CC9380378}"/>
                    </a:ext>
                  </a:extLst>
                </p:cNvPr>
                <p:cNvSpPr/>
                <p:nvPr/>
              </p:nvSpPr>
              <p:spPr>
                <a:xfrm>
                  <a:off x="-2721817" y="782525"/>
                  <a:ext cx="432805" cy="400021"/>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en-US" sz="1050" b="0" noProof="0">
                    <a:solidFill>
                      <a:srgbClr val="FF0000"/>
                    </a:solidFill>
                    <a:latin typeface="Arial" panose="020B0604020202020204" pitchFamily="34" charset="0"/>
                    <a:cs typeface="Arial" panose="020B0604020202020204" pitchFamily="34" charset="0"/>
                  </a:endParaRPr>
                </a:p>
              </p:txBody>
            </p:sp>
            <p:grpSp>
              <p:nvGrpSpPr>
                <p:cNvPr id="314" name="Groep 313">
                  <a:extLst>
                    <a:ext uri="{FF2B5EF4-FFF2-40B4-BE49-F238E27FC236}">
                      <a16:creationId xmlns:a16="http://schemas.microsoft.com/office/drawing/2014/main" id="{0619F740-2271-47EF-B5AE-02B65765E64F}"/>
                    </a:ext>
                  </a:extLst>
                </p:cNvPr>
                <p:cNvGrpSpPr/>
                <p:nvPr/>
              </p:nvGrpSpPr>
              <p:grpSpPr>
                <a:xfrm>
                  <a:off x="-2652453" y="866772"/>
                  <a:ext cx="294076" cy="231526"/>
                  <a:chOff x="-3310843" y="700986"/>
                  <a:chExt cx="182598" cy="143759"/>
                </a:xfrm>
              </p:grpSpPr>
              <p:grpSp>
                <p:nvGrpSpPr>
                  <p:cNvPr id="315" name="Groep 314">
                    <a:extLst>
                      <a:ext uri="{FF2B5EF4-FFF2-40B4-BE49-F238E27FC236}">
                        <a16:creationId xmlns:a16="http://schemas.microsoft.com/office/drawing/2014/main" id="{E57FA01C-6212-4796-9EE4-60B69E8C8F17}"/>
                      </a:ext>
                    </a:extLst>
                  </p:cNvPr>
                  <p:cNvGrpSpPr/>
                  <p:nvPr/>
                </p:nvGrpSpPr>
                <p:grpSpPr>
                  <a:xfrm>
                    <a:off x="-3310843" y="700986"/>
                    <a:ext cx="182598" cy="143759"/>
                    <a:chOff x="-3310843" y="700986"/>
                    <a:chExt cx="182598" cy="143759"/>
                  </a:xfrm>
                </p:grpSpPr>
                <p:cxnSp>
                  <p:nvCxnSpPr>
                    <p:cNvPr id="319" name="Rechte verbindingslijn 318">
                      <a:extLst>
                        <a:ext uri="{FF2B5EF4-FFF2-40B4-BE49-F238E27FC236}">
                          <a16:creationId xmlns:a16="http://schemas.microsoft.com/office/drawing/2014/main" id="{9D127751-7CF9-4945-9110-FC0BBA0D4615}"/>
                        </a:ext>
                      </a:extLst>
                    </p:cNvPr>
                    <p:cNvCxnSpPr/>
                    <p:nvPr/>
                  </p:nvCxnSpPr>
                  <p:spPr>
                    <a:xfrm>
                      <a:off x="-3310843" y="700986"/>
                      <a:ext cx="182598" cy="0"/>
                    </a:xfrm>
                    <a:prstGeom prst="line">
                      <a:avLst/>
                    </a:prstGeom>
                    <a:noFill/>
                    <a:ln w="19050" cap="flat" cmpd="sng" algn="ctr">
                      <a:solidFill>
                        <a:srgbClr val="292929"/>
                      </a:solidFill>
                      <a:prstDash val="solid"/>
                    </a:ln>
                    <a:effectLst/>
                  </p:spPr>
                </p:cxnSp>
                <p:cxnSp>
                  <p:nvCxnSpPr>
                    <p:cNvPr id="320" name="Rechte verbindingslijn 319">
                      <a:extLst>
                        <a:ext uri="{FF2B5EF4-FFF2-40B4-BE49-F238E27FC236}">
                          <a16:creationId xmlns:a16="http://schemas.microsoft.com/office/drawing/2014/main" id="{A352C043-FABE-445A-A3C9-BFA620E176D7}"/>
                        </a:ext>
                      </a:extLst>
                    </p:cNvPr>
                    <p:cNvCxnSpPr/>
                    <p:nvPr/>
                  </p:nvCxnSpPr>
                  <p:spPr>
                    <a:xfrm>
                      <a:off x="-3310843" y="844745"/>
                      <a:ext cx="182598" cy="0"/>
                    </a:xfrm>
                    <a:prstGeom prst="line">
                      <a:avLst/>
                    </a:prstGeom>
                    <a:noFill/>
                    <a:ln w="19050" cap="flat" cmpd="sng" algn="ctr">
                      <a:solidFill>
                        <a:srgbClr val="292929"/>
                      </a:solidFill>
                      <a:prstDash val="solid"/>
                    </a:ln>
                    <a:effectLst/>
                  </p:spPr>
                </p:cxnSp>
                <p:cxnSp>
                  <p:nvCxnSpPr>
                    <p:cNvPr id="321" name="Rechte verbindingslijn 320">
                      <a:extLst>
                        <a:ext uri="{FF2B5EF4-FFF2-40B4-BE49-F238E27FC236}">
                          <a16:creationId xmlns:a16="http://schemas.microsoft.com/office/drawing/2014/main" id="{C20963F7-F606-471F-9B97-E9DD868F0AA7}"/>
                        </a:ext>
                      </a:extLst>
                    </p:cNvPr>
                    <p:cNvCxnSpPr/>
                    <p:nvPr/>
                  </p:nvCxnSpPr>
                  <p:spPr>
                    <a:xfrm>
                      <a:off x="-3213196" y="808806"/>
                      <a:ext cx="82203" cy="0"/>
                    </a:xfrm>
                    <a:prstGeom prst="line">
                      <a:avLst/>
                    </a:prstGeom>
                    <a:noFill/>
                    <a:ln w="19050" cap="flat" cmpd="sng" algn="ctr">
                      <a:solidFill>
                        <a:srgbClr val="292929"/>
                      </a:solidFill>
                      <a:prstDash val="solid"/>
                    </a:ln>
                    <a:effectLst/>
                  </p:spPr>
                </p:cxnSp>
                <p:cxnSp>
                  <p:nvCxnSpPr>
                    <p:cNvPr id="322" name="Rechte verbindingslijn 321">
                      <a:extLst>
                        <a:ext uri="{FF2B5EF4-FFF2-40B4-BE49-F238E27FC236}">
                          <a16:creationId xmlns:a16="http://schemas.microsoft.com/office/drawing/2014/main" id="{7EBBF7FF-BBC0-445A-8C4B-757604803DE1}"/>
                        </a:ext>
                      </a:extLst>
                    </p:cNvPr>
                    <p:cNvCxnSpPr/>
                    <p:nvPr/>
                  </p:nvCxnSpPr>
                  <p:spPr>
                    <a:xfrm>
                      <a:off x="-3213196" y="772866"/>
                      <a:ext cx="82203" cy="0"/>
                    </a:xfrm>
                    <a:prstGeom prst="line">
                      <a:avLst/>
                    </a:prstGeom>
                    <a:noFill/>
                    <a:ln w="19050" cap="flat" cmpd="sng" algn="ctr">
                      <a:solidFill>
                        <a:srgbClr val="292929"/>
                      </a:solidFill>
                      <a:prstDash val="solid"/>
                    </a:ln>
                    <a:effectLst/>
                  </p:spPr>
                </p:cxnSp>
                <p:cxnSp>
                  <p:nvCxnSpPr>
                    <p:cNvPr id="323" name="Rechte verbindingslijn 322">
                      <a:extLst>
                        <a:ext uri="{FF2B5EF4-FFF2-40B4-BE49-F238E27FC236}">
                          <a16:creationId xmlns:a16="http://schemas.microsoft.com/office/drawing/2014/main" id="{6D501B0A-B07A-4503-ACFC-E8E28F2EE991}"/>
                        </a:ext>
                      </a:extLst>
                    </p:cNvPr>
                    <p:cNvCxnSpPr/>
                    <p:nvPr/>
                  </p:nvCxnSpPr>
                  <p:spPr>
                    <a:xfrm>
                      <a:off x="-3213196" y="736926"/>
                      <a:ext cx="82203" cy="0"/>
                    </a:xfrm>
                    <a:prstGeom prst="line">
                      <a:avLst/>
                    </a:prstGeom>
                    <a:noFill/>
                    <a:ln w="19050" cap="flat" cmpd="sng" algn="ctr">
                      <a:solidFill>
                        <a:srgbClr val="292929"/>
                      </a:solidFill>
                      <a:prstDash val="solid"/>
                    </a:ln>
                    <a:effectLst/>
                  </p:spPr>
                </p:cxnSp>
              </p:grpSp>
              <p:grpSp>
                <p:nvGrpSpPr>
                  <p:cNvPr id="316" name="Groep 315">
                    <a:extLst>
                      <a:ext uri="{FF2B5EF4-FFF2-40B4-BE49-F238E27FC236}">
                        <a16:creationId xmlns:a16="http://schemas.microsoft.com/office/drawing/2014/main" id="{D2018C0F-01EF-4FAF-B742-9868EBFABB28}"/>
                      </a:ext>
                    </a:extLst>
                  </p:cNvPr>
                  <p:cNvGrpSpPr/>
                  <p:nvPr/>
                </p:nvGrpSpPr>
                <p:grpSpPr>
                  <a:xfrm flipH="1">
                    <a:off x="-3310774" y="735854"/>
                    <a:ext cx="88801" cy="72568"/>
                    <a:chOff x="-2091059" y="1395403"/>
                    <a:chExt cx="157316" cy="128558"/>
                  </a:xfrm>
                </p:grpSpPr>
                <p:sp>
                  <p:nvSpPr>
                    <p:cNvPr id="317" name="Rechthoek 316">
                      <a:extLst>
                        <a:ext uri="{FF2B5EF4-FFF2-40B4-BE49-F238E27FC236}">
                          <a16:creationId xmlns:a16="http://schemas.microsoft.com/office/drawing/2014/main" id="{F6ECDBC6-7327-432C-BC30-8215D0E1940D}"/>
                        </a:ext>
                      </a:extLst>
                    </p:cNvPr>
                    <p:cNvSpPr/>
                    <p:nvPr/>
                  </p:nvSpPr>
                  <p:spPr>
                    <a:xfrm>
                      <a:off x="-2051585" y="1436824"/>
                      <a:ext cx="117842" cy="45718"/>
                    </a:xfrm>
                    <a:prstGeom prst="rect">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a:solidFill>
                          <a:schemeClr val="tx1"/>
                        </a:solidFill>
                      </a:endParaRPr>
                    </a:p>
                  </p:txBody>
                </p:sp>
                <p:sp>
                  <p:nvSpPr>
                    <p:cNvPr id="318" name="Pijl: punthaak 317">
                      <a:extLst>
                        <a:ext uri="{FF2B5EF4-FFF2-40B4-BE49-F238E27FC236}">
                          <a16:creationId xmlns:a16="http://schemas.microsoft.com/office/drawing/2014/main" id="{B1A5D242-54C9-4D6D-83C3-00C9A06F83CF}"/>
                        </a:ext>
                      </a:extLst>
                    </p:cNvPr>
                    <p:cNvSpPr/>
                    <p:nvPr/>
                  </p:nvSpPr>
                  <p:spPr>
                    <a:xfrm flipH="1">
                      <a:off x="-2091059" y="1395403"/>
                      <a:ext cx="128558" cy="128558"/>
                    </a:xfrm>
                    <a:prstGeom prst="chevron">
                      <a:avLst>
                        <a:gd name="adj" fmla="val 47962"/>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a:solidFill>
                          <a:schemeClr val="tx1"/>
                        </a:solidFill>
                      </a:endParaRPr>
                    </a:p>
                  </p:txBody>
                </p:sp>
              </p:grpSp>
            </p:grpSp>
          </p:grpSp>
          <p:sp>
            <p:nvSpPr>
              <p:cNvPr id="311" name="Rechthoek 310">
                <a:extLst>
                  <a:ext uri="{FF2B5EF4-FFF2-40B4-BE49-F238E27FC236}">
                    <a16:creationId xmlns:a16="http://schemas.microsoft.com/office/drawing/2014/main" id="{941AE46D-CE08-48AE-A8C1-D41D9B12BF83}"/>
                  </a:ext>
                </a:extLst>
              </p:cNvPr>
              <p:cNvSpPr/>
              <p:nvPr/>
            </p:nvSpPr>
            <p:spPr>
              <a:xfrm>
                <a:off x="-1950057" y="439449"/>
                <a:ext cx="2435631" cy="198066"/>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US" sz="1100" b="0" i="0" u="none" strike="noStrike" kern="0" cap="none" spc="0" normalizeH="0" baseline="0" noProof="0">
                    <a:ln>
                      <a:noFill/>
                    </a:ln>
                    <a:solidFill>
                      <a:srgbClr val="000000"/>
                    </a:solidFill>
                    <a:effectLst/>
                    <a:uLnTx/>
                    <a:uFillTx/>
                    <a:latin typeface="+mn-lt"/>
                    <a:cs typeface="Segoe UI Light" panose="020B0502040204020203" pitchFamily="34" charset="0"/>
                  </a:rPr>
                  <a:t>Text level up</a:t>
                </a:r>
              </a:p>
            </p:txBody>
          </p:sp>
          <p:sp>
            <p:nvSpPr>
              <p:cNvPr id="312" name="Rechthoek 311">
                <a:extLst>
                  <a:ext uri="{FF2B5EF4-FFF2-40B4-BE49-F238E27FC236}">
                    <a16:creationId xmlns:a16="http://schemas.microsoft.com/office/drawing/2014/main" id="{21E8AD41-11FB-41F5-AF5B-473644C2ABF1}"/>
                  </a:ext>
                </a:extLst>
              </p:cNvPr>
              <p:cNvSpPr/>
              <p:nvPr/>
            </p:nvSpPr>
            <p:spPr>
              <a:xfrm>
                <a:off x="-1950057" y="848575"/>
                <a:ext cx="2213551" cy="186424"/>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US" sz="1100" b="0" i="0" u="none" strike="noStrike" kern="0" cap="none" spc="0" normalizeH="0" baseline="0" noProof="0">
                    <a:ln>
                      <a:noFill/>
                    </a:ln>
                    <a:solidFill>
                      <a:srgbClr val="000000"/>
                    </a:solidFill>
                    <a:effectLst/>
                    <a:uLnTx/>
                    <a:uFillTx/>
                    <a:latin typeface="+mn-lt"/>
                    <a:cs typeface="Segoe UI Light" panose="020B0502040204020203" pitchFamily="34" charset="0"/>
                  </a:rPr>
                  <a:t>Text level down</a:t>
                </a:r>
              </a:p>
            </p:txBody>
          </p:sp>
        </p:grpSp>
        <p:cxnSp>
          <p:nvCxnSpPr>
            <p:cNvPr id="285" name="Rechte verbindingslijn 284">
              <a:extLst>
                <a:ext uri="{FF2B5EF4-FFF2-40B4-BE49-F238E27FC236}">
                  <a16:creationId xmlns:a16="http://schemas.microsoft.com/office/drawing/2014/main" id="{FF938B28-7E59-40A7-87F0-352FBC8A695B}"/>
                </a:ext>
              </a:extLst>
            </p:cNvPr>
            <p:cNvCxnSpPr>
              <a:cxnSpLocks/>
            </p:cNvCxnSpPr>
            <p:nvPr/>
          </p:nvCxnSpPr>
          <p:spPr>
            <a:xfrm>
              <a:off x="-3419346" y="1020931"/>
              <a:ext cx="3176013" cy="0"/>
            </a:xfrm>
            <a:prstGeom prst="line">
              <a:avLst/>
            </a:prstGeom>
            <a:noFill/>
            <a:ln w="3175" cap="flat" cmpd="sng" algn="ctr">
              <a:solidFill>
                <a:schemeClr val="accent1"/>
              </a:solidFill>
              <a:prstDash val="solid"/>
            </a:ln>
            <a:effectLst/>
          </p:spPr>
        </p:cxnSp>
        <p:sp>
          <p:nvSpPr>
            <p:cNvPr id="286" name="Rechthoek 285">
              <a:extLst>
                <a:ext uri="{FF2B5EF4-FFF2-40B4-BE49-F238E27FC236}">
                  <a16:creationId xmlns:a16="http://schemas.microsoft.com/office/drawing/2014/main" id="{033F687B-5F3A-4809-BD0E-0A0A2F7E8A6D}"/>
                </a:ext>
              </a:extLst>
            </p:cNvPr>
            <p:cNvSpPr/>
            <p:nvPr/>
          </p:nvSpPr>
          <p:spPr>
            <a:xfrm>
              <a:off x="-3059324" y="1719143"/>
              <a:ext cx="2823104" cy="255963"/>
            </a:xfrm>
            <a:prstGeom prst="rect">
              <a:avLst/>
            </a:prstGeom>
            <a:noFill/>
            <a:ln w="25400" cap="flat" cmpd="sng" algn="ctr">
              <a:noFill/>
              <a:prstDash val="solid"/>
            </a:ln>
            <a:effectLst/>
          </p:spPr>
          <p:txBody>
            <a:bodyPr lIns="0" tIns="0" rIns="0" bIns="0" rtlCol="0" anchor="ctr"/>
            <a:lstStyle/>
            <a:p>
              <a:pPr marL="171450" marR="0" lvl="0" indent="-171450" defTabSz="914400" eaLnBrk="1" fontAlgn="auto" latinLnBrk="0" hangingPunct="1">
                <a:lnSpc>
                  <a:spcPct val="90000"/>
                </a:lnSpc>
                <a:spcBef>
                  <a:spcPts val="600"/>
                </a:spcBef>
                <a:spcAft>
                  <a:spcPts val="600"/>
                </a:spcAft>
                <a:buClr>
                  <a:schemeClr val="accent1"/>
                </a:buClr>
                <a:buSzTx/>
                <a:buFont typeface="Arial" panose="020B0604020202020204" pitchFamily="34" charset="0"/>
                <a:buChar char="•"/>
                <a:tabLst/>
                <a:defRPr/>
              </a:pPr>
              <a:r>
                <a:rPr kumimoji="0" lang="en-US" sz="1100" b="0" i="0" u="none" strike="noStrike" kern="0" cap="none" spc="0" normalizeH="0" baseline="0" noProof="0">
                  <a:ln>
                    <a:noFill/>
                  </a:ln>
                  <a:solidFill>
                    <a:schemeClr val="tx2">
                      <a:lumMod val="50000"/>
                    </a:schemeClr>
                  </a:solidFill>
                  <a:effectLst/>
                  <a:uLnTx/>
                  <a:uFillTx/>
                  <a:latin typeface="+mn-lt"/>
                  <a:cs typeface="Segoe UI Light" panose="020B0502040204020203" pitchFamily="34" charset="0"/>
                </a:rPr>
                <a:t>Bullet</a:t>
              </a:r>
            </a:p>
          </p:txBody>
        </p:sp>
        <p:sp>
          <p:nvSpPr>
            <p:cNvPr id="287" name="Ovaal 286">
              <a:extLst>
                <a:ext uri="{FF2B5EF4-FFF2-40B4-BE49-F238E27FC236}">
                  <a16:creationId xmlns:a16="http://schemas.microsoft.com/office/drawing/2014/main" id="{06A7EE10-D946-4858-A5C0-D0F2556B1F27}"/>
                </a:ext>
              </a:extLst>
            </p:cNvPr>
            <p:cNvSpPr/>
            <p:nvPr/>
          </p:nvSpPr>
          <p:spPr>
            <a:xfrm>
              <a:off x="-3425006" y="2091065"/>
              <a:ext cx="260914" cy="259683"/>
            </a:xfrm>
            <a:prstGeom prst="ellipse">
              <a:avLst/>
            </a:pr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chemeClr val="bg1"/>
                  </a:solidFill>
                  <a:effectLst/>
                  <a:uLnTx/>
                  <a:uFillTx/>
                  <a:latin typeface="+mn-lt"/>
                  <a:cs typeface="Segoe UI Light" panose="020B0502040204020203" pitchFamily="34" charset="0"/>
                </a:rPr>
                <a:t>2</a:t>
              </a:r>
            </a:p>
          </p:txBody>
        </p:sp>
        <p:sp>
          <p:nvSpPr>
            <p:cNvPr id="288" name="Rechthoek 287">
              <a:extLst>
                <a:ext uri="{FF2B5EF4-FFF2-40B4-BE49-F238E27FC236}">
                  <a16:creationId xmlns:a16="http://schemas.microsoft.com/office/drawing/2014/main" id="{92C7F9CF-CBF9-4CC4-81B9-3CB614464ADE}"/>
                </a:ext>
              </a:extLst>
            </p:cNvPr>
            <p:cNvSpPr/>
            <p:nvPr/>
          </p:nvSpPr>
          <p:spPr>
            <a:xfrm>
              <a:off x="-3059324" y="2091064"/>
              <a:ext cx="2823104" cy="255963"/>
            </a:xfrm>
            <a:prstGeom prst="rect">
              <a:avLst/>
            </a:prstGeom>
            <a:noFill/>
            <a:ln w="25400" cap="flat" cmpd="sng" algn="ctr">
              <a:noFill/>
              <a:prstDash val="solid"/>
            </a:ln>
            <a:effectLst/>
          </p:spPr>
          <p:txBody>
            <a:bodyPr lIns="0" tIns="0" rIns="0" bIns="0" rtlCol="0" anchor="ctr"/>
            <a:lstStyle/>
            <a:p>
              <a:pPr marL="361950" marR="0" lvl="0" indent="-180975" defTabSz="914400" eaLnBrk="1" fontAlgn="auto" latinLnBrk="0" hangingPunct="1">
                <a:lnSpc>
                  <a:spcPct val="90000"/>
                </a:lnSpc>
                <a:spcBef>
                  <a:spcPts val="600"/>
                </a:spcBef>
                <a:spcAft>
                  <a:spcPts val="600"/>
                </a:spcAft>
                <a:buClr>
                  <a:schemeClr val="accent1"/>
                </a:buClr>
                <a:buSzTx/>
                <a:buFont typeface="Arial" panose="020B0604020202020204" pitchFamily="34" charset="0"/>
                <a:buChar char="•"/>
                <a:tabLst/>
                <a:defRPr/>
              </a:pPr>
              <a:r>
                <a:rPr kumimoji="0" lang="en-US" sz="1100" b="0" i="0" u="none" strike="noStrike" kern="0" cap="none" spc="0" normalizeH="0" baseline="0" noProof="0">
                  <a:ln>
                    <a:noFill/>
                  </a:ln>
                  <a:solidFill>
                    <a:schemeClr val="tx2">
                      <a:lumMod val="50000"/>
                    </a:schemeClr>
                  </a:solidFill>
                  <a:effectLst/>
                  <a:uLnTx/>
                  <a:uFillTx/>
                  <a:latin typeface="+mn-lt"/>
                  <a:cs typeface="Segoe UI Light" panose="020B0502040204020203" pitchFamily="34" charset="0"/>
                </a:rPr>
                <a:t>Sub-bullet</a:t>
              </a:r>
            </a:p>
          </p:txBody>
        </p:sp>
        <p:sp>
          <p:nvSpPr>
            <p:cNvPr id="289" name="Ovaal 288">
              <a:extLst>
                <a:ext uri="{FF2B5EF4-FFF2-40B4-BE49-F238E27FC236}">
                  <a16:creationId xmlns:a16="http://schemas.microsoft.com/office/drawing/2014/main" id="{CB8D0F26-A4F8-4EA3-97A7-AC2B6D9F98A5}"/>
                </a:ext>
              </a:extLst>
            </p:cNvPr>
            <p:cNvSpPr/>
            <p:nvPr/>
          </p:nvSpPr>
          <p:spPr>
            <a:xfrm>
              <a:off x="-3425006" y="2465241"/>
              <a:ext cx="260914" cy="259683"/>
            </a:xfrm>
            <a:prstGeom prst="ellipse">
              <a:avLst/>
            </a:pr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chemeClr val="bg1"/>
                  </a:solidFill>
                  <a:effectLst/>
                  <a:uLnTx/>
                  <a:uFillTx/>
                  <a:latin typeface="+mn-lt"/>
                  <a:cs typeface="Segoe UI Light" panose="020B0502040204020203" pitchFamily="34" charset="0"/>
                </a:rPr>
                <a:t>3</a:t>
              </a:r>
            </a:p>
          </p:txBody>
        </p:sp>
        <p:sp>
          <p:nvSpPr>
            <p:cNvPr id="290" name="Rechthoek 289">
              <a:extLst>
                <a:ext uri="{FF2B5EF4-FFF2-40B4-BE49-F238E27FC236}">
                  <a16:creationId xmlns:a16="http://schemas.microsoft.com/office/drawing/2014/main" id="{27DC50E1-2D70-4BA4-B55D-B20D30759B91}"/>
                </a:ext>
              </a:extLst>
            </p:cNvPr>
            <p:cNvSpPr/>
            <p:nvPr/>
          </p:nvSpPr>
          <p:spPr>
            <a:xfrm>
              <a:off x="-3059324" y="2465240"/>
              <a:ext cx="2823104" cy="25596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
                  <a:schemeClr val="accent3"/>
                </a:buClr>
                <a:buSzTx/>
                <a:buFont typeface="Open Sans" panose="020B0606030504020204" pitchFamily="34" charset="0"/>
                <a:buNone/>
                <a:tabLst/>
                <a:defRPr/>
              </a:pPr>
              <a:r>
                <a:rPr kumimoji="0" lang="en-US" sz="1100" b="0" i="0" u="none" strike="noStrike" kern="0" cap="none" spc="0" normalizeH="0" baseline="0" noProof="0" err="1">
                  <a:ln>
                    <a:noFill/>
                  </a:ln>
                  <a:solidFill>
                    <a:schemeClr val="tx2">
                      <a:lumMod val="50000"/>
                    </a:schemeClr>
                  </a:solidFill>
                  <a:effectLst/>
                  <a:uLnTx/>
                  <a:uFillTx/>
                  <a:latin typeface="+mn-lt"/>
                  <a:cs typeface="Segoe UI Light" panose="020B0502040204020203" pitchFamily="34" charset="0"/>
                </a:rPr>
                <a:t>Leestekst</a:t>
              </a:r>
              <a:endParaRPr kumimoji="0" lang="en-US" sz="1100" b="0" i="0" u="none" strike="noStrike" kern="0" cap="none" spc="0" normalizeH="0" baseline="0" noProof="0">
                <a:ln>
                  <a:noFill/>
                </a:ln>
                <a:solidFill>
                  <a:schemeClr val="tx2">
                    <a:lumMod val="50000"/>
                  </a:schemeClr>
                </a:solidFill>
                <a:effectLst/>
                <a:uLnTx/>
                <a:uFillTx/>
                <a:latin typeface="+mn-lt"/>
                <a:cs typeface="Segoe UI Light" panose="020B0502040204020203" pitchFamily="34" charset="0"/>
              </a:endParaRPr>
            </a:p>
          </p:txBody>
        </p:sp>
        <p:sp>
          <p:nvSpPr>
            <p:cNvPr id="291" name="Ovaal 290">
              <a:extLst>
                <a:ext uri="{FF2B5EF4-FFF2-40B4-BE49-F238E27FC236}">
                  <a16:creationId xmlns:a16="http://schemas.microsoft.com/office/drawing/2014/main" id="{D2B7E005-8A0A-4F8F-94B4-031DECAC9C09}"/>
                </a:ext>
              </a:extLst>
            </p:cNvPr>
            <p:cNvSpPr/>
            <p:nvPr/>
          </p:nvSpPr>
          <p:spPr>
            <a:xfrm>
              <a:off x="-3425006" y="2837886"/>
              <a:ext cx="260914" cy="259683"/>
            </a:xfrm>
            <a:prstGeom prst="ellipse">
              <a:avLst/>
            </a:pr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chemeClr val="bg1"/>
                  </a:solidFill>
                  <a:effectLst/>
                  <a:uLnTx/>
                  <a:uFillTx/>
                  <a:latin typeface="+mn-lt"/>
                  <a:cs typeface="Segoe UI Light" panose="020B0502040204020203" pitchFamily="34" charset="0"/>
                </a:rPr>
                <a:t>4</a:t>
              </a:r>
            </a:p>
          </p:txBody>
        </p:sp>
        <p:sp>
          <p:nvSpPr>
            <p:cNvPr id="292" name="Rechthoek 291">
              <a:extLst>
                <a:ext uri="{FF2B5EF4-FFF2-40B4-BE49-F238E27FC236}">
                  <a16:creationId xmlns:a16="http://schemas.microsoft.com/office/drawing/2014/main" id="{F6E522DA-8DEE-4AB4-858F-9FC376A8C734}"/>
                </a:ext>
              </a:extLst>
            </p:cNvPr>
            <p:cNvSpPr/>
            <p:nvPr/>
          </p:nvSpPr>
          <p:spPr>
            <a:xfrm>
              <a:off x="-3059324" y="2837885"/>
              <a:ext cx="2823104" cy="25596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US" sz="1400" b="1" i="0" u="none" strike="noStrike" kern="0" cap="none" spc="0" normalizeH="0" baseline="0" noProof="0" err="1">
                  <a:ln>
                    <a:noFill/>
                  </a:ln>
                  <a:solidFill>
                    <a:schemeClr val="bg2"/>
                  </a:solidFill>
                  <a:effectLst/>
                  <a:uLnTx/>
                  <a:uFillTx/>
                  <a:latin typeface="+mn-lt"/>
                  <a:cs typeface="Segoe UI Light" panose="020B0502040204020203" pitchFamily="34" charset="0"/>
                </a:rPr>
                <a:t>Subtitel</a:t>
              </a:r>
              <a:endParaRPr kumimoji="0" lang="en-US" sz="1400" b="1" i="0" u="none" strike="noStrike" kern="0" cap="none" spc="0" normalizeH="0" baseline="0" noProof="0">
                <a:ln>
                  <a:noFill/>
                </a:ln>
                <a:solidFill>
                  <a:schemeClr val="bg2"/>
                </a:solidFill>
                <a:effectLst/>
                <a:uLnTx/>
                <a:uFillTx/>
                <a:latin typeface="+mn-lt"/>
                <a:cs typeface="Segoe UI Light" panose="020B0502040204020203" pitchFamily="34" charset="0"/>
              </a:endParaRPr>
            </a:p>
          </p:txBody>
        </p:sp>
        <p:sp>
          <p:nvSpPr>
            <p:cNvPr id="293" name="Ovaal 292">
              <a:extLst>
                <a:ext uri="{FF2B5EF4-FFF2-40B4-BE49-F238E27FC236}">
                  <a16:creationId xmlns:a16="http://schemas.microsoft.com/office/drawing/2014/main" id="{8712D18A-D29E-4DA2-A37B-8A4A6C325206}"/>
                </a:ext>
              </a:extLst>
            </p:cNvPr>
            <p:cNvSpPr/>
            <p:nvPr/>
          </p:nvSpPr>
          <p:spPr>
            <a:xfrm>
              <a:off x="-3425006" y="3221492"/>
              <a:ext cx="260914" cy="259683"/>
            </a:xfrm>
            <a:prstGeom prst="ellipse">
              <a:avLst/>
            </a:pr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chemeClr val="bg1"/>
                  </a:solidFill>
                  <a:effectLst/>
                  <a:uLnTx/>
                  <a:uFillTx/>
                  <a:latin typeface="+mn-lt"/>
                  <a:cs typeface="Segoe UI Light" panose="020B0502040204020203" pitchFamily="34" charset="0"/>
                </a:rPr>
                <a:t>5</a:t>
              </a:r>
            </a:p>
          </p:txBody>
        </p:sp>
        <p:sp>
          <p:nvSpPr>
            <p:cNvPr id="294" name="Rechthoek 293">
              <a:extLst>
                <a:ext uri="{FF2B5EF4-FFF2-40B4-BE49-F238E27FC236}">
                  <a16:creationId xmlns:a16="http://schemas.microsoft.com/office/drawing/2014/main" id="{56BFAA5E-B316-4D93-8413-8AD47DF7C975}"/>
                </a:ext>
              </a:extLst>
            </p:cNvPr>
            <p:cNvSpPr/>
            <p:nvPr/>
          </p:nvSpPr>
          <p:spPr>
            <a:xfrm>
              <a:off x="-3059324" y="3221491"/>
              <a:ext cx="2823104" cy="255963"/>
            </a:xfrm>
            <a:prstGeom prst="rect">
              <a:avLst/>
            </a:prstGeom>
            <a:noFill/>
            <a:ln w="25400" cap="flat" cmpd="sng" algn="ctr">
              <a:noFill/>
              <a:prstDash val="solid"/>
            </a:ln>
            <a:effectLst/>
          </p:spPr>
          <p:txBody>
            <a:bodyPr lIns="0" tIns="0" rIns="0" bIns="0" rtlCol="0" anchor="ctr"/>
            <a:lstStyle/>
            <a:p>
              <a:pPr marL="177800" marR="0" lvl="0" indent="-177800" defTabSz="914400" eaLnBrk="1" fontAlgn="auto" latinLnBrk="0" hangingPunct="1">
                <a:lnSpc>
                  <a:spcPct val="90000"/>
                </a:lnSpc>
                <a:spcBef>
                  <a:spcPts val="600"/>
                </a:spcBef>
                <a:spcAft>
                  <a:spcPts val="600"/>
                </a:spcAft>
                <a:buClr>
                  <a:schemeClr val="accent1"/>
                </a:buClr>
                <a:buSzTx/>
                <a:buFont typeface="+mj-lt"/>
                <a:buAutoNum type="arabicPeriod"/>
                <a:tabLst/>
                <a:defRPr/>
              </a:pPr>
              <a:r>
                <a:rPr kumimoji="0" lang="en-US" sz="1100" b="0" i="0" u="none" strike="noStrike" kern="0" cap="none" spc="0" normalizeH="0" baseline="0" noProof="0">
                  <a:ln>
                    <a:noFill/>
                  </a:ln>
                  <a:solidFill>
                    <a:schemeClr val="tx2">
                      <a:lumMod val="50000"/>
                    </a:schemeClr>
                  </a:solidFill>
                  <a:effectLst/>
                  <a:uLnTx/>
                  <a:uFillTx/>
                  <a:latin typeface="+mn-lt"/>
                  <a:cs typeface="Segoe UI Light" panose="020B0502040204020203" pitchFamily="34" charset="0"/>
                </a:rPr>
                <a:t>Header</a:t>
              </a:r>
            </a:p>
          </p:txBody>
        </p:sp>
        <p:cxnSp>
          <p:nvCxnSpPr>
            <p:cNvPr id="295" name="Rechte verbindingslijn 294">
              <a:extLst>
                <a:ext uri="{FF2B5EF4-FFF2-40B4-BE49-F238E27FC236}">
                  <a16:creationId xmlns:a16="http://schemas.microsoft.com/office/drawing/2014/main" id="{7B0E28CA-54E4-4FA4-8683-4A58417777E7}"/>
                </a:ext>
              </a:extLst>
            </p:cNvPr>
            <p:cNvCxnSpPr>
              <a:cxnSpLocks/>
            </p:cNvCxnSpPr>
            <p:nvPr/>
          </p:nvCxnSpPr>
          <p:spPr>
            <a:xfrm>
              <a:off x="-3419346" y="3585498"/>
              <a:ext cx="3176013" cy="0"/>
            </a:xfrm>
            <a:prstGeom prst="line">
              <a:avLst/>
            </a:prstGeom>
            <a:noFill/>
            <a:ln w="3175" cap="flat" cmpd="sng" algn="ctr">
              <a:solidFill>
                <a:schemeClr val="accent1"/>
              </a:solidFill>
              <a:prstDash val="solid"/>
            </a:ln>
            <a:effectLst/>
          </p:spPr>
        </p:cxnSp>
        <p:grpSp>
          <p:nvGrpSpPr>
            <p:cNvPr id="296" name="Meer informatie">
              <a:extLst>
                <a:ext uri="{FF2B5EF4-FFF2-40B4-BE49-F238E27FC236}">
                  <a16:creationId xmlns:a16="http://schemas.microsoft.com/office/drawing/2014/main" id="{BE980157-8844-4742-A82D-1AEC7C69747F}"/>
                </a:ext>
              </a:extLst>
            </p:cNvPr>
            <p:cNvGrpSpPr/>
            <p:nvPr/>
          </p:nvGrpSpPr>
          <p:grpSpPr>
            <a:xfrm>
              <a:off x="-3421298" y="3713747"/>
              <a:ext cx="3178515" cy="783273"/>
              <a:chOff x="-3741486" y="3359148"/>
              <a:chExt cx="3178515" cy="783273"/>
            </a:xfrm>
          </p:grpSpPr>
          <p:sp>
            <p:nvSpPr>
              <p:cNvPr id="298" name="Freeform 101">
                <a:extLst>
                  <a:ext uri="{FF2B5EF4-FFF2-40B4-BE49-F238E27FC236}">
                    <a16:creationId xmlns:a16="http://schemas.microsoft.com/office/drawing/2014/main" id="{36ED4E6B-FF2A-4F43-8C32-A56A46DACDFE}"/>
                  </a:ext>
                </a:extLst>
              </p:cNvPr>
              <p:cNvSpPr>
                <a:spLocks noEditPoints="1"/>
              </p:cNvSpPr>
              <p:nvPr/>
            </p:nvSpPr>
            <p:spPr bwMode="auto">
              <a:xfrm>
                <a:off x="-3741486" y="3359148"/>
                <a:ext cx="255753" cy="255753"/>
              </a:xfrm>
              <a:custGeom>
                <a:avLst/>
                <a:gdLst>
                  <a:gd name="T0" fmla="*/ 0 w 292"/>
                  <a:gd name="T1" fmla="*/ 146 h 292"/>
                  <a:gd name="T2" fmla="*/ 4 w 292"/>
                  <a:gd name="T3" fmla="*/ 113 h 292"/>
                  <a:gd name="T4" fmla="*/ 14 w 292"/>
                  <a:gd name="T5" fmla="*/ 82 h 292"/>
                  <a:gd name="T6" fmla="*/ 31 w 292"/>
                  <a:gd name="T7" fmla="*/ 55 h 292"/>
                  <a:gd name="T8" fmla="*/ 53 w 292"/>
                  <a:gd name="T9" fmla="*/ 32 h 292"/>
                  <a:gd name="T10" fmla="*/ 81 w 292"/>
                  <a:gd name="T11" fmla="*/ 15 h 292"/>
                  <a:gd name="T12" fmla="*/ 112 w 292"/>
                  <a:gd name="T13" fmla="*/ 4 h 292"/>
                  <a:gd name="T14" fmla="*/ 145 w 292"/>
                  <a:gd name="T15" fmla="*/ 0 h 292"/>
                  <a:gd name="T16" fmla="*/ 179 w 292"/>
                  <a:gd name="T17" fmla="*/ 4 h 292"/>
                  <a:gd name="T18" fmla="*/ 209 w 292"/>
                  <a:gd name="T19" fmla="*/ 15 h 292"/>
                  <a:gd name="T20" fmla="*/ 237 w 292"/>
                  <a:gd name="T21" fmla="*/ 32 h 292"/>
                  <a:gd name="T22" fmla="*/ 259 w 292"/>
                  <a:gd name="T23" fmla="*/ 55 h 292"/>
                  <a:gd name="T24" fmla="*/ 276 w 292"/>
                  <a:gd name="T25" fmla="*/ 82 h 292"/>
                  <a:gd name="T26" fmla="*/ 288 w 292"/>
                  <a:gd name="T27" fmla="*/ 113 h 292"/>
                  <a:gd name="T28" fmla="*/ 292 w 292"/>
                  <a:gd name="T29" fmla="*/ 146 h 292"/>
                  <a:gd name="T30" fmla="*/ 288 w 292"/>
                  <a:gd name="T31" fmla="*/ 180 h 292"/>
                  <a:gd name="T32" fmla="*/ 276 w 292"/>
                  <a:gd name="T33" fmla="*/ 210 h 292"/>
                  <a:gd name="T34" fmla="*/ 259 w 292"/>
                  <a:gd name="T35" fmla="*/ 237 h 292"/>
                  <a:gd name="T36" fmla="*/ 237 w 292"/>
                  <a:gd name="T37" fmla="*/ 260 h 292"/>
                  <a:gd name="T38" fmla="*/ 209 w 292"/>
                  <a:gd name="T39" fmla="*/ 278 h 292"/>
                  <a:gd name="T40" fmla="*/ 179 w 292"/>
                  <a:gd name="T41" fmla="*/ 288 h 292"/>
                  <a:gd name="T42" fmla="*/ 145 w 292"/>
                  <a:gd name="T43" fmla="*/ 292 h 292"/>
                  <a:gd name="T44" fmla="*/ 112 w 292"/>
                  <a:gd name="T45" fmla="*/ 288 h 292"/>
                  <a:gd name="T46" fmla="*/ 81 w 292"/>
                  <a:gd name="T47" fmla="*/ 278 h 292"/>
                  <a:gd name="T48" fmla="*/ 53 w 292"/>
                  <a:gd name="T49" fmla="*/ 260 h 292"/>
                  <a:gd name="T50" fmla="*/ 31 w 292"/>
                  <a:gd name="T51" fmla="*/ 237 h 292"/>
                  <a:gd name="T52" fmla="*/ 14 w 292"/>
                  <a:gd name="T53" fmla="*/ 210 h 292"/>
                  <a:gd name="T54" fmla="*/ 4 w 292"/>
                  <a:gd name="T55" fmla="*/ 180 h 292"/>
                  <a:gd name="T56" fmla="*/ 0 w 292"/>
                  <a:gd name="T57" fmla="*/ 146 h 292"/>
                  <a:gd name="T58" fmla="*/ 102 w 292"/>
                  <a:gd name="T59" fmla="*/ 121 h 292"/>
                  <a:gd name="T60" fmla="*/ 102 w 292"/>
                  <a:gd name="T61" fmla="*/ 142 h 292"/>
                  <a:gd name="T62" fmla="*/ 120 w 292"/>
                  <a:gd name="T63" fmla="*/ 142 h 292"/>
                  <a:gd name="T64" fmla="*/ 120 w 292"/>
                  <a:gd name="T65" fmla="*/ 223 h 292"/>
                  <a:gd name="T66" fmla="*/ 102 w 292"/>
                  <a:gd name="T67" fmla="*/ 223 h 292"/>
                  <a:gd name="T68" fmla="*/ 102 w 292"/>
                  <a:gd name="T69" fmla="*/ 244 h 292"/>
                  <a:gd name="T70" fmla="*/ 188 w 292"/>
                  <a:gd name="T71" fmla="*/ 244 h 292"/>
                  <a:gd name="T72" fmla="*/ 188 w 292"/>
                  <a:gd name="T73" fmla="*/ 223 h 292"/>
                  <a:gd name="T74" fmla="*/ 170 w 292"/>
                  <a:gd name="T75" fmla="*/ 223 h 292"/>
                  <a:gd name="T76" fmla="*/ 170 w 292"/>
                  <a:gd name="T77" fmla="*/ 142 h 292"/>
                  <a:gd name="T78" fmla="*/ 188 w 292"/>
                  <a:gd name="T79" fmla="*/ 142 h 292"/>
                  <a:gd name="T80" fmla="*/ 188 w 292"/>
                  <a:gd name="T81" fmla="*/ 121 h 292"/>
                  <a:gd name="T82" fmla="*/ 102 w 292"/>
                  <a:gd name="T83" fmla="*/ 121 h 292"/>
                  <a:gd name="T84" fmla="*/ 115 w 292"/>
                  <a:gd name="T85" fmla="*/ 79 h 292"/>
                  <a:gd name="T86" fmla="*/ 117 w 292"/>
                  <a:gd name="T87" fmla="*/ 92 h 292"/>
                  <a:gd name="T88" fmla="*/ 124 w 292"/>
                  <a:gd name="T89" fmla="*/ 101 h 292"/>
                  <a:gd name="T90" fmla="*/ 133 w 292"/>
                  <a:gd name="T91" fmla="*/ 108 h 292"/>
                  <a:gd name="T92" fmla="*/ 145 w 292"/>
                  <a:gd name="T93" fmla="*/ 110 h 292"/>
                  <a:gd name="T94" fmla="*/ 157 w 292"/>
                  <a:gd name="T95" fmla="*/ 108 h 292"/>
                  <a:gd name="T96" fmla="*/ 167 w 292"/>
                  <a:gd name="T97" fmla="*/ 101 h 292"/>
                  <a:gd name="T98" fmla="*/ 174 w 292"/>
                  <a:gd name="T99" fmla="*/ 92 h 292"/>
                  <a:gd name="T100" fmla="*/ 176 w 292"/>
                  <a:gd name="T101" fmla="*/ 79 h 292"/>
                  <a:gd name="T102" fmla="*/ 174 w 292"/>
                  <a:gd name="T103" fmla="*/ 67 h 292"/>
                  <a:gd name="T104" fmla="*/ 167 w 292"/>
                  <a:gd name="T105" fmla="*/ 58 h 292"/>
                  <a:gd name="T106" fmla="*/ 157 w 292"/>
                  <a:gd name="T107" fmla="*/ 51 h 292"/>
                  <a:gd name="T108" fmla="*/ 145 w 292"/>
                  <a:gd name="T109" fmla="*/ 49 h 292"/>
                  <a:gd name="T110" fmla="*/ 133 w 292"/>
                  <a:gd name="T111" fmla="*/ 51 h 292"/>
                  <a:gd name="T112" fmla="*/ 124 w 292"/>
                  <a:gd name="T113" fmla="*/ 58 h 292"/>
                  <a:gd name="T114" fmla="*/ 117 w 292"/>
                  <a:gd name="T115" fmla="*/ 67 h 292"/>
                  <a:gd name="T116" fmla="*/ 115 w 292"/>
                  <a:gd name="T117" fmla="*/ 79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92" h="292">
                    <a:moveTo>
                      <a:pt x="0" y="146"/>
                    </a:moveTo>
                    <a:lnTo>
                      <a:pt x="4" y="113"/>
                    </a:lnTo>
                    <a:lnTo>
                      <a:pt x="14" y="82"/>
                    </a:lnTo>
                    <a:lnTo>
                      <a:pt x="31" y="55"/>
                    </a:lnTo>
                    <a:lnTo>
                      <a:pt x="53" y="32"/>
                    </a:lnTo>
                    <a:lnTo>
                      <a:pt x="81" y="15"/>
                    </a:lnTo>
                    <a:lnTo>
                      <a:pt x="112" y="4"/>
                    </a:lnTo>
                    <a:lnTo>
                      <a:pt x="145" y="0"/>
                    </a:lnTo>
                    <a:lnTo>
                      <a:pt x="179" y="4"/>
                    </a:lnTo>
                    <a:lnTo>
                      <a:pt x="209" y="15"/>
                    </a:lnTo>
                    <a:lnTo>
                      <a:pt x="237" y="32"/>
                    </a:lnTo>
                    <a:lnTo>
                      <a:pt x="259" y="55"/>
                    </a:lnTo>
                    <a:lnTo>
                      <a:pt x="276" y="82"/>
                    </a:lnTo>
                    <a:lnTo>
                      <a:pt x="288" y="113"/>
                    </a:lnTo>
                    <a:lnTo>
                      <a:pt x="292" y="146"/>
                    </a:lnTo>
                    <a:lnTo>
                      <a:pt x="288" y="180"/>
                    </a:lnTo>
                    <a:lnTo>
                      <a:pt x="276" y="210"/>
                    </a:lnTo>
                    <a:lnTo>
                      <a:pt x="259" y="237"/>
                    </a:lnTo>
                    <a:lnTo>
                      <a:pt x="237" y="260"/>
                    </a:lnTo>
                    <a:lnTo>
                      <a:pt x="209" y="278"/>
                    </a:lnTo>
                    <a:lnTo>
                      <a:pt x="179" y="288"/>
                    </a:lnTo>
                    <a:lnTo>
                      <a:pt x="145" y="292"/>
                    </a:lnTo>
                    <a:lnTo>
                      <a:pt x="112" y="288"/>
                    </a:lnTo>
                    <a:lnTo>
                      <a:pt x="81" y="278"/>
                    </a:lnTo>
                    <a:lnTo>
                      <a:pt x="53" y="260"/>
                    </a:lnTo>
                    <a:lnTo>
                      <a:pt x="31" y="237"/>
                    </a:lnTo>
                    <a:lnTo>
                      <a:pt x="14" y="210"/>
                    </a:lnTo>
                    <a:lnTo>
                      <a:pt x="4" y="180"/>
                    </a:lnTo>
                    <a:lnTo>
                      <a:pt x="0" y="146"/>
                    </a:lnTo>
                    <a:close/>
                    <a:moveTo>
                      <a:pt x="102" y="121"/>
                    </a:moveTo>
                    <a:lnTo>
                      <a:pt x="102" y="142"/>
                    </a:lnTo>
                    <a:lnTo>
                      <a:pt x="120" y="142"/>
                    </a:lnTo>
                    <a:lnTo>
                      <a:pt x="120" y="223"/>
                    </a:lnTo>
                    <a:lnTo>
                      <a:pt x="102" y="223"/>
                    </a:lnTo>
                    <a:lnTo>
                      <a:pt x="102" y="244"/>
                    </a:lnTo>
                    <a:lnTo>
                      <a:pt x="188" y="244"/>
                    </a:lnTo>
                    <a:lnTo>
                      <a:pt x="188" y="223"/>
                    </a:lnTo>
                    <a:lnTo>
                      <a:pt x="170" y="223"/>
                    </a:lnTo>
                    <a:lnTo>
                      <a:pt x="170" y="142"/>
                    </a:lnTo>
                    <a:lnTo>
                      <a:pt x="188" y="142"/>
                    </a:lnTo>
                    <a:lnTo>
                      <a:pt x="188" y="121"/>
                    </a:lnTo>
                    <a:lnTo>
                      <a:pt x="102" y="121"/>
                    </a:lnTo>
                    <a:close/>
                    <a:moveTo>
                      <a:pt x="115" y="79"/>
                    </a:moveTo>
                    <a:lnTo>
                      <a:pt x="117" y="92"/>
                    </a:lnTo>
                    <a:lnTo>
                      <a:pt x="124" y="101"/>
                    </a:lnTo>
                    <a:lnTo>
                      <a:pt x="133" y="108"/>
                    </a:lnTo>
                    <a:lnTo>
                      <a:pt x="145" y="110"/>
                    </a:lnTo>
                    <a:lnTo>
                      <a:pt x="157" y="108"/>
                    </a:lnTo>
                    <a:lnTo>
                      <a:pt x="167" y="101"/>
                    </a:lnTo>
                    <a:lnTo>
                      <a:pt x="174" y="92"/>
                    </a:lnTo>
                    <a:lnTo>
                      <a:pt x="176" y="79"/>
                    </a:lnTo>
                    <a:lnTo>
                      <a:pt x="174" y="67"/>
                    </a:lnTo>
                    <a:lnTo>
                      <a:pt x="167" y="58"/>
                    </a:lnTo>
                    <a:lnTo>
                      <a:pt x="157" y="51"/>
                    </a:lnTo>
                    <a:lnTo>
                      <a:pt x="145" y="49"/>
                    </a:lnTo>
                    <a:lnTo>
                      <a:pt x="133" y="51"/>
                    </a:lnTo>
                    <a:lnTo>
                      <a:pt x="124" y="58"/>
                    </a:lnTo>
                    <a:lnTo>
                      <a:pt x="117" y="67"/>
                    </a:lnTo>
                    <a:lnTo>
                      <a:pt x="115" y="79"/>
                    </a:lnTo>
                    <a:close/>
                  </a:path>
                </a:pathLst>
              </a:custGeom>
              <a:solidFill>
                <a:srgbClr val="FF78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100" noProof="0"/>
              </a:p>
            </p:txBody>
          </p:sp>
          <p:sp>
            <p:nvSpPr>
              <p:cNvPr id="299" name="Rechthoek 298">
                <a:extLst>
                  <a:ext uri="{FF2B5EF4-FFF2-40B4-BE49-F238E27FC236}">
                    <a16:creationId xmlns:a16="http://schemas.microsoft.com/office/drawing/2014/main" id="{5B9F617C-F5B3-41BF-AD2C-B09A214E1933}"/>
                  </a:ext>
                </a:extLst>
              </p:cNvPr>
              <p:cNvSpPr/>
              <p:nvPr/>
            </p:nvSpPr>
            <p:spPr>
              <a:xfrm>
                <a:off x="-3380966" y="3431177"/>
                <a:ext cx="2817995" cy="59212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US" sz="1100" b="0" i="0" u="none" strike="noStrike" kern="0" cap="none" spc="0" normalizeH="0" baseline="0" noProof="0">
                    <a:ln>
                      <a:noFill/>
                    </a:ln>
                    <a:solidFill>
                      <a:srgbClr val="000000"/>
                    </a:solidFill>
                    <a:effectLst/>
                    <a:uLnTx/>
                    <a:uFillTx/>
                    <a:latin typeface="+mn-lt"/>
                    <a:cs typeface="Segoe UI Light" panose="020B0502040204020203" pitchFamily="34" charset="0"/>
                  </a:rPr>
                  <a:t>Want to know more?</a:t>
                </a:r>
                <a:br>
                  <a:rPr kumimoji="0" lang="en-US" sz="1100" b="0" i="0" u="none" strike="noStrike" kern="0" cap="none" spc="0" normalizeH="0" baseline="0" noProof="0">
                    <a:ln>
                      <a:noFill/>
                    </a:ln>
                    <a:solidFill>
                      <a:srgbClr val="000000"/>
                    </a:solidFill>
                    <a:effectLst/>
                    <a:uLnTx/>
                    <a:uFillTx/>
                    <a:latin typeface="+mn-lt"/>
                    <a:cs typeface="Segoe UI Light" panose="020B0502040204020203" pitchFamily="34" charset="0"/>
                  </a:rPr>
                </a:br>
                <a:r>
                  <a:rPr kumimoji="0" lang="en-US" sz="1100" b="0" i="0" u="none" strike="noStrike" kern="0" cap="none" spc="0" normalizeH="0" baseline="0" noProof="0">
                    <a:ln>
                      <a:noFill/>
                    </a:ln>
                    <a:solidFill>
                      <a:srgbClr val="000000"/>
                    </a:solidFill>
                    <a:effectLst/>
                    <a:uLnTx/>
                    <a:uFillTx/>
                    <a:latin typeface="+mn-lt"/>
                    <a:cs typeface="Segoe UI Light" panose="020B0502040204020203" pitchFamily="34" charset="0"/>
                  </a:rPr>
                  <a:t>Go to the slide named </a:t>
                </a:r>
                <a:r>
                  <a:rPr kumimoji="0" lang="en-US" sz="1100" b="1" i="0" u="none" strike="noStrike" kern="0" cap="none" spc="0" normalizeH="0" baseline="0" noProof="0">
                    <a:ln>
                      <a:noFill/>
                    </a:ln>
                    <a:solidFill>
                      <a:srgbClr val="000000"/>
                    </a:solidFill>
                    <a:effectLst/>
                    <a:uLnTx/>
                    <a:uFillTx/>
                    <a:latin typeface="+mn-lt"/>
                    <a:cs typeface="Segoe UI Light" panose="020B0502040204020203" pitchFamily="34" charset="0"/>
                  </a:rPr>
                  <a:t>‘Instruction slide: YouTube links’</a:t>
                </a:r>
                <a:r>
                  <a:rPr kumimoji="0" lang="en-US" sz="1100" b="0" i="0" u="none" strike="noStrike" kern="0" cap="none" spc="0" normalizeH="0" baseline="0" noProof="0">
                    <a:ln>
                      <a:noFill/>
                    </a:ln>
                    <a:solidFill>
                      <a:srgbClr val="000000"/>
                    </a:solidFill>
                    <a:effectLst/>
                    <a:uLnTx/>
                    <a:uFillTx/>
                    <a:latin typeface="+mn-lt"/>
                    <a:cs typeface="Segoe UI Light" panose="020B0502040204020203" pitchFamily="34" charset="0"/>
                  </a:rPr>
                  <a:t>, open it in the slideshow and click on the preferred hyperlink.</a:t>
                </a:r>
              </a:p>
            </p:txBody>
          </p:sp>
          <p:cxnSp>
            <p:nvCxnSpPr>
              <p:cNvPr id="300" name="Rechte verbindingslijn 299">
                <a:extLst>
                  <a:ext uri="{FF2B5EF4-FFF2-40B4-BE49-F238E27FC236}">
                    <a16:creationId xmlns:a16="http://schemas.microsoft.com/office/drawing/2014/main" id="{7AFB7174-5683-4636-8AA6-E3C64CAE958C}"/>
                  </a:ext>
                </a:extLst>
              </p:cNvPr>
              <p:cNvCxnSpPr>
                <a:cxnSpLocks/>
              </p:cNvCxnSpPr>
              <p:nvPr/>
            </p:nvCxnSpPr>
            <p:spPr>
              <a:xfrm>
                <a:off x="-3740987" y="4142421"/>
                <a:ext cx="3178016" cy="0"/>
              </a:xfrm>
              <a:prstGeom prst="line">
                <a:avLst/>
              </a:prstGeom>
              <a:noFill/>
              <a:ln w="3175" cap="flat" cmpd="sng" algn="ctr">
                <a:solidFill>
                  <a:schemeClr val="accent1"/>
                </a:solidFill>
                <a:prstDash val="solid"/>
              </a:ln>
              <a:effectLst/>
            </p:spPr>
          </p:cxnSp>
        </p:grpSp>
        <p:sp>
          <p:nvSpPr>
            <p:cNvPr id="297" name="Rechthoek 296">
              <a:extLst>
                <a:ext uri="{FF2B5EF4-FFF2-40B4-BE49-F238E27FC236}">
                  <a16:creationId xmlns:a16="http://schemas.microsoft.com/office/drawing/2014/main" id="{41EACB61-632E-4DC6-8134-BCB23C8E562E}"/>
                </a:ext>
              </a:extLst>
            </p:cNvPr>
            <p:cNvSpPr/>
            <p:nvPr/>
          </p:nvSpPr>
          <p:spPr>
            <a:xfrm>
              <a:off x="-3420798" y="1139659"/>
              <a:ext cx="3178016" cy="46701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US" sz="1100" b="0" i="0" u="none" strike="noStrike" kern="0" cap="none" spc="0" normalizeH="0" baseline="0" noProof="0">
                  <a:ln>
                    <a:noFill/>
                  </a:ln>
                  <a:solidFill>
                    <a:srgbClr val="000000"/>
                  </a:solidFill>
                  <a:effectLst/>
                  <a:uLnTx/>
                  <a:uFillTx/>
                  <a:latin typeface="+mn-lt"/>
                  <a:cs typeface="Segoe UI Light" panose="020B0502040204020203" pitchFamily="34" charset="0"/>
                </a:rPr>
                <a:t>Under the tab </a:t>
              </a:r>
              <a:r>
                <a:rPr kumimoji="0" lang="en-US" sz="1100" b="1" i="0" u="none" strike="noStrike" kern="0" cap="none" spc="0" normalizeH="0" baseline="0" noProof="0">
                  <a:ln>
                    <a:noFill/>
                  </a:ln>
                  <a:solidFill>
                    <a:srgbClr val="000000"/>
                  </a:solidFill>
                  <a:effectLst/>
                  <a:uLnTx/>
                  <a:uFillTx/>
                  <a:latin typeface="+mn-lt"/>
                  <a:cs typeface="Segoe UI Light" panose="020B0502040204020203" pitchFamily="34" charset="0"/>
                </a:rPr>
                <a:t>‘Home’</a:t>
              </a:r>
              <a:r>
                <a:rPr kumimoji="0" lang="en-US" sz="1100" b="0" i="0" u="none" strike="noStrike" kern="0" cap="none" spc="0" normalizeH="0" baseline="0" noProof="0">
                  <a:ln>
                    <a:noFill/>
                  </a:ln>
                  <a:solidFill>
                    <a:srgbClr val="000000"/>
                  </a:solidFill>
                  <a:effectLst/>
                  <a:uLnTx/>
                  <a:uFillTx/>
                  <a:latin typeface="+mn-lt"/>
                  <a:cs typeface="Segoe UI Light" panose="020B0502040204020203" pitchFamily="34" charset="0"/>
                </a:rPr>
                <a:t>, use the </a:t>
              </a:r>
              <a:r>
                <a:rPr kumimoji="0" lang="en-US" sz="1100" b="1" i="0" u="none" strike="noStrike" kern="0" cap="none" spc="0" normalizeH="0" baseline="0" noProof="0">
                  <a:ln>
                    <a:noFill/>
                  </a:ln>
                  <a:solidFill>
                    <a:srgbClr val="000000"/>
                  </a:solidFill>
                  <a:effectLst/>
                  <a:uLnTx/>
                  <a:uFillTx/>
                  <a:latin typeface="+mn-lt"/>
                  <a:cs typeface="Segoe UI Light" panose="020B0502040204020203" pitchFamily="34" charset="0"/>
                </a:rPr>
                <a:t>list level-buttons</a:t>
              </a:r>
              <a:r>
                <a:rPr kumimoji="0" lang="en-US" sz="1100" b="0" i="0" u="none" strike="noStrike" kern="0" cap="none" spc="0" normalizeH="0" baseline="0" noProof="0">
                  <a:ln>
                    <a:noFill/>
                  </a:ln>
                  <a:solidFill>
                    <a:srgbClr val="000000"/>
                  </a:solidFill>
                  <a:effectLst/>
                  <a:uLnTx/>
                  <a:uFillTx/>
                  <a:latin typeface="+mn-lt"/>
                  <a:cs typeface="Segoe UI Light" panose="020B0502040204020203" pitchFamily="34" charset="0"/>
                </a:rPr>
                <a:t>, as pictured above, to choose a text level.</a:t>
              </a:r>
              <a:br>
                <a:rPr kumimoji="0" lang="en-US" sz="1100" b="0" i="0" u="none" strike="noStrike" kern="0" cap="none" spc="0" normalizeH="0" baseline="0" noProof="0">
                  <a:ln>
                    <a:noFill/>
                  </a:ln>
                  <a:solidFill>
                    <a:srgbClr val="000000"/>
                  </a:solidFill>
                  <a:effectLst/>
                  <a:uLnTx/>
                  <a:uFillTx/>
                  <a:latin typeface="+mn-lt"/>
                  <a:cs typeface="Segoe UI Light" panose="020B0502040204020203" pitchFamily="34" charset="0"/>
                </a:rPr>
              </a:br>
              <a:r>
                <a:rPr kumimoji="0" lang="en-US" sz="1100" b="0" i="0" u="none" strike="noStrike" kern="0" cap="none" spc="0" normalizeH="0" baseline="0" noProof="0">
                  <a:ln>
                    <a:noFill/>
                  </a:ln>
                  <a:solidFill>
                    <a:srgbClr val="000000"/>
                  </a:solidFill>
                  <a:effectLst/>
                  <a:uLnTx/>
                  <a:uFillTx/>
                  <a:latin typeface="+mn-lt"/>
                  <a:cs typeface="Segoe UI Light" panose="020B0502040204020203" pitchFamily="34" charset="0"/>
                </a:rPr>
                <a:t>Choose from:</a:t>
              </a:r>
            </a:p>
          </p:txBody>
        </p:sp>
      </p:grpSp>
      <p:sp>
        <p:nvSpPr>
          <p:cNvPr id="152" name="Tijdelijke aanduiding voor afbeelding 8">
            <a:extLst>
              <a:ext uri="{FF2B5EF4-FFF2-40B4-BE49-F238E27FC236}">
                <a16:creationId xmlns:a16="http://schemas.microsoft.com/office/drawing/2014/main" id="{C2BF557D-F504-4CF6-B5F8-092BEFCB6C64}"/>
              </a:ext>
            </a:extLst>
          </p:cNvPr>
          <p:cNvSpPr>
            <a:spLocks noGrp="1"/>
          </p:cNvSpPr>
          <p:nvPr>
            <p:ph type="pic" sz="quarter" idx="14" hasCustomPrompt="1"/>
          </p:nvPr>
        </p:nvSpPr>
        <p:spPr>
          <a:xfrm>
            <a:off x="7772400" y="1434"/>
            <a:ext cx="3882472" cy="6856566"/>
          </a:xfrm>
          <a:prstGeom prst="rect">
            <a:avLst/>
          </a:prstGeom>
          <a:solidFill>
            <a:schemeClr val="bg1">
              <a:lumMod val="95000"/>
            </a:schemeClr>
          </a:solidFill>
        </p:spPr>
        <p:txBody>
          <a:bodyPr bIns="1620000" anchor="ctr"/>
          <a:lstStyle>
            <a:lvl1pPr marL="0" indent="0" algn="ctr">
              <a:lnSpc>
                <a:spcPct val="90000"/>
              </a:lnSpc>
              <a:spcBef>
                <a:spcPts val="0"/>
              </a:spcBef>
              <a:spcAft>
                <a:spcPts val="0"/>
              </a:spcAft>
              <a:buNone/>
              <a:defRPr sz="1500" i="1">
                <a:solidFill>
                  <a:schemeClr val="tx1">
                    <a:lumMod val="50000"/>
                    <a:lumOff val="50000"/>
                  </a:schemeClr>
                </a:solidFill>
              </a:defRPr>
            </a:lvl1pPr>
          </a:lstStyle>
          <a:p>
            <a:r>
              <a:rPr lang="nl-NL"/>
              <a:t>Klik op het onderstaande icoon </a:t>
            </a:r>
            <a:br>
              <a:rPr lang="nl-NL"/>
            </a:br>
            <a:r>
              <a:rPr lang="nl-NL"/>
              <a:t>om een foto in te voegen.</a:t>
            </a:r>
            <a:br>
              <a:rPr lang="nl-NL"/>
            </a:br>
            <a:br>
              <a:rPr lang="nl-NL"/>
            </a:br>
            <a:r>
              <a:rPr lang="nl-NL"/>
              <a:t>Meer hulp nodig? </a:t>
            </a:r>
            <a:br>
              <a:rPr lang="nl-NL"/>
            </a:br>
            <a:r>
              <a:rPr lang="nl-NL"/>
              <a:t>Aan de zijkanten van de slides zijn instructies </a:t>
            </a:r>
            <a:br>
              <a:rPr lang="nl-NL"/>
            </a:br>
            <a:r>
              <a:rPr lang="nl-NL"/>
              <a:t>geplaatst voor verdere informatie.</a:t>
            </a:r>
          </a:p>
        </p:txBody>
      </p:sp>
      <p:sp>
        <p:nvSpPr>
          <p:cNvPr id="136" name="Tijdelijke aanduiding voor tekst 8">
            <a:extLst>
              <a:ext uri="{FF2B5EF4-FFF2-40B4-BE49-F238E27FC236}">
                <a16:creationId xmlns:a16="http://schemas.microsoft.com/office/drawing/2014/main" id="{E85E9B67-5168-4114-8150-4FCA59C756A5}"/>
              </a:ext>
            </a:extLst>
          </p:cNvPr>
          <p:cNvSpPr>
            <a:spLocks noGrp="1"/>
          </p:cNvSpPr>
          <p:nvPr>
            <p:ph type="body" sz="quarter" idx="15" hasCustomPrompt="1"/>
          </p:nvPr>
        </p:nvSpPr>
        <p:spPr>
          <a:xfrm>
            <a:off x="9636918" y="6279356"/>
            <a:ext cx="1852613" cy="290513"/>
          </a:xfrm>
          <a:blipFill>
            <a:blip r:embed="rId4">
              <a:lum bright="70000" contrast="-70000"/>
            </a:blip>
            <a:srcRect/>
            <a:stretch>
              <a:fillRect l="5400" t="3218" r="5360" b="-1638"/>
            </a:stretch>
          </a:blipFill>
        </p:spPr>
        <p:txBody>
          <a:bodyPr/>
          <a:lstStyle>
            <a:lvl1pPr marL="0" indent="0">
              <a:buNone/>
              <a:defRPr/>
            </a:lvl1pPr>
          </a:lstStyle>
          <a:p>
            <a:pPr lvl="0"/>
            <a:r>
              <a:rPr lang="nl-NL"/>
              <a:t>  </a:t>
            </a:r>
          </a:p>
        </p:txBody>
      </p:sp>
    </p:spTree>
    <p:extLst>
      <p:ext uri="{BB962C8B-B14F-4D97-AF65-F5344CB8AC3E}">
        <p14:creationId xmlns:p14="http://schemas.microsoft.com/office/powerpoint/2010/main" val="19173194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accel="80000" decel="20000" fill="hold" grpId="0" nodeType="withEffect">
                                  <p:stCondLst>
                                    <p:cond delay="0"/>
                                  </p:stCondLst>
                                  <p:childTnLst>
                                    <p:set>
                                      <p:cBhvr>
                                        <p:cTn id="6" dur="1" fill="hold">
                                          <p:stCondLst>
                                            <p:cond delay="0"/>
                                          </p:stCondLst>
                                        </p:cTn>
                                        <p:tgtEl>
                                          <p:spTgt spid="226"/>
                                        </p:tgtEl>
                                        <p:attrNameLst>
                                          <p:attrName>style.visibility</p:attrName>
                                        </p:attrNameLst>
                                      </p:cBhvr>
                                      <p:to>
                                        <p:strVal val="visible"/>
                                      </p:to>
                                    </p:set>
                                    <p:anim calcmode="lin" valueType="num">
                                      <p:cBhvr additive="base">
                                        <p:cTn id="7" dur="1000" fill="hold"/>
                                        <p:tgtEl>
                                          <p:spTgt spid="226"/>
                                        </p:tgtEl>
                                        <p:attrNameLst>
                                          <p:attrName>ppt_x</p:attrName>
                                        </p:attrNameLst>
                                      </p:cBhvr>
                                      <p:tavLst>
                                        <p:tav tm="0">
                                          <p:val>
                                            <p:strVal val="#ppt_x"/>
                                          </p:val>
                                        </p:tav>
                                        <p:tav tm="100000">
                                          <p:val>
                                            <p:strVal val="#ppt_x"/>
                                          </p:val>
                                        </p:tav>
                                      </p:tavLst>
                                    </p:anim>
                                    <p:anim calcmode="lin" valueType="num">
                                      <p:cBhvr additive="base">
                                        <p:cTn id="8" dur="1000" fill="hold"/>
                                        <p:tgtEl>
                                          <p:spTgt spid="226"/>
                                        </p:tgtEl>
                                        <p:attrNameLst>
                                          <p:attrName>ppt_y</p:attrName>
                                        </p:attrNameLst>
                                      </p:cBhvr>
                                      <p:tavLst>
                                        <p:tav tm="0">
                                          <p:val>
                                            <p:strVal val="0-#ppt_h/2"/>
                                          </p:val>
                                        </p:tav>
                                        <p:tav tm="100000">
                                          <p:val>
                                            <p:strVal val="#ppt_y"/>
                                          </p:val>
                                        </p:tav>
                                      </p:tavLst>
                                    </p:anim>
                                  </p:childTnLst>
                                </p:cTn>
                              </p:par>
                              <p:par>
                                <p:cTn id="9" presetID="2" presetClass="entr" presetSubtype="1" accel="80000" decel="20000" fill="hold" grpId="0" nodeType="withEffect">
                                  <p:stCondLst>
                                    <p:cond delay="250"/>
                                  </p:stCondLst>
                                  <p:childTnLst>
                                    <p:set>
                                      <p:cBhvr>
                                        <p:cTn id="10" dur="1" fill="hold">
                                          <p:stCondLst>
                                            <p:cond delay="0"/>
                                          </p:stCondLst>
                                        </p:cTn>
                                        <p:tgtEl>
                                          <p:spTgt spid="223"/>
                                        </p:tgtEl>
                                        <p:attrNameLst>
                                          <p:attrName>style.visibility</p:attrName>
                                        </p:attrNameLst>
                                      </p:cBhvr>
                                      <p:to>
                                        <p:strVal val="visible"/>
                                      </p:to>
                                    </p:set>
                                    <p:anim calcmode="lin" valueType="num">
                                      <p:cBhvr additive="base">
                                        <p:cTn id="11" dur="1000" fill="hold"/>
                                        <p:tgtEl>
                                          <p:spTgt spid="223"/>
                                        </p:tgtEl>
                                        <p:attrNameLst>
                                          <p:attrName>ppt_x</p:attrName>
                                        </p:attrNameLst>
                                      </p:cBhvr>
                                      <p:tavLst>
                                        <p:tav tm="0">
                                          <p:val>
                                            <p:strVal val="#ppt_x"/>
                                          </p:val>
                                        </p:tav>
                                        <p:tav tm="100000">
                                          <p:val>
                                            <p:strVal val="#ppt_x"/>
                                          </p:val>
                                        </p:tav>
                                      </p:tavLst>
                                    </p:anim>
                                    <p:anim calcmode="lin" valueType="num">
                                      <p:cBhvr additive="base">
                                        <p:cTn id="12" dur="1000" fill="hold"/>
                                        <p:tgtEl>
                                          <p:spTgt spid="223"/>
                                        </p:tgtEl>
                                        <p:attrNameLst>
                                          <p:attrName>ppt_y</p:attrName>
                                        </p:attrNameLst>
                                      </p:cBhvr>
                                      <p:tavLst>
                                        <p:tav tm="0">
                                          <p:val>
                                            <p:strVal val="0-#ppt_h/2"/>
                                          </p:val>
                                        </p:tav>
                                        <p:tav tm="100000">
                                          <p:val>
                                            <p:strVal val="#ppt_y"/>
                                          </p:val>
                                        </p:tav>
                                      </p:tavLst>
                                    </p:anim>
                                  </p:childTnLst>
                                </p:cTn>
                              </p:par>
                              <p:par>
                                <p:cTn id="13" presetID="10" presetClass="entr" presetSubtype="0" fill="hold" grpId="0" nodeType="withEffect">
                                  <p:stCondLst>
                                    <p:cond delay="750"/>
                                  </p:stCondLst>
                                  <p:childTnLst>
                                    <p:set>
                                      <p:cBhvr>
                                        <p:cTn id="14" dur="1" fill="hold">
                                          <p:stCondLst>
                                            <p:cond delay="0"/>
                                          </p:stCondLst>
                                        </p:cTn>
                                        <p:tgtEl>
                                          <p:spTgt spid="224"/>
                                        </p:tgtEl>
                                        <p:attrNameLst>
                                          <p:attrName>style.visibility</p:attrName>
                                        </p:attrNameLst>
                                      </p:cBhvr>
                                      <p:to>
                                        <p:strVal val="visible"/>
                                      </p:to>
                                    </p:set>
                                    <p:animEffect transition="in" filter="fade">
                                      <p:cBhvr>
                                        <p:cTn id="15" dur="750"/>
                                        <p:tgtEl>
                                          <p:spTgt spid="224"/>
                                        </p:tgtEl>
                                      </p:cBhvr>
                                    </p:animEffect>
                                  </p:childTnLst>
                                </p:cTn>
                              </p:par>
                              <p:par>
                                <p:cTn id="16" presetID="2" presetClass="entr" presetSubtype="4" accel="20000" decel="80000" fill="hold" grpId="0" nodeType="withEffect">
                                  <p:stCondLst>
                                    <p:cond delay="0"/>
                                  </p:stCondLst>
                                  <p:childTnLst>
                                    <p:set>
                                      <p:cBhvr>
                                        <p:cTn id="17" dur="1" fill="hold">
                                          <p:stCondLst>
                                            <p:cond delay="0"/>
                                          </p:stCondLst>
                                        </p:cTn>
                                        <p:tgtEl>
                                          <p:spTgt spid="152"/>
                                        </p:tgtEl>
                                        <p:attrNameLst>
                                          <p:attrName>style.visibility</p:attrName>
                                        </p:attrNameLst>
                                      </p:cBhvr>
                                      <p:to>
                                        <p:strVal val="visible"/>
                                      </p:to>
                                    </p:set>
                                    <p:anim calcmode="lin" valueType="num">
                                      <p:cBhvr additive="base">
                                        <p:cTn id="18" dur="1500" fill="hold"/>
                                        <p:tgtEl>
                                          <p:spTgt spid="152"/>
                                        </p:tgtEl>
                                        <p:attrNameLst>
                                          <p:attrName>ppt_x</p:attrName>
                                        </p:attrNameLst>
                                      </p:cBhvr>
                                      <p:tavLst>
                                        <p:tav tm="0">
                                          <p:val>
                                            <p:strVal val="#ppt_x"/>
                                          </p:val>
                                        </p:tav>
                                        <p:tav tm="100000">
                                          <p:val>
                                            <p:strVal val="#ppt_x"/>
                                          </p:val>
                                        </p:tav>
                                      </p:tavLst>
                                    </p:anim>
                                    <p:anim calcmode="lin" valueType="num">
                                      <p:cBhvr additive="base">
                                        <p:cTn id="19" dur="1500" fill="hold"/>
                                        <p:tgtEl>
                                          <p:spTgt spid="15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3" grpId="0"/>
      <p:bldP spid="224" grpId="0">
        <p:tmplLst>
          <p:tmpl>
            <p:tnLst>
              <p:par>
                <p:cTn presetID="10" presetClass="entr" presetSubtype="0" fill="hold" nodeType="withEffect" nodePh="1">
                  <p:stCondLst>
                    <p:cond delay="750"/>
                  </p:stCondLst>
                  <p:childTnLst>
                    <p:set>
                      <p:cBhvr>
                        <p:cTn dur="1" fill="hold">
                          <p:stCondLst>
                            <p:cond delay="0"/>
                          </p:stCondLst>
                        </p:cTn>
                        <p:tgtEl>
                          <p:spTgt spid="224"/>
                        </p:tgtEl>
                        <p:attrNameLst>
                          <p:attrName>style.visibility</p:attrName>
                        </p:attrNameLst>
                      </p:cBhvr>
                      <p:to>
                        <p:strVal val="visible"/>
                      </p:to>
                    </p:set>
                    <p:animEffect transition="in" filter="fade">
                      <p:cBhvr>
                        <p:cTn dur="750"/>
                        <p:tgtEl>
                          <p:spTgt spid="224"/>
                        </p:tgtEl>
                      </p:cBhvr>
                    </p:animEffect>
                  </p:childTnLst>
                </p:cTn>
              </p:par>
            </p:tnLst>
          </p:tmpl>
        </p:tmplLst>
      </p:bldP>
      <p:bldP spid="226" grpId="0" animBg="1">
        <p:tmplLst>
          <p:tmpl>
            <p:tnLst>
              <p:par>
                <p:cTn presetID="2" presetClass="entr" presetSubtype="1" accel="80000" decel="20000" fill="hold" nodeType="withEffect">
                  <p:stCondLst>
                    <p:cond delay="0"/>
                  </p:stCondLst>
                  <p:childTnLst>
                    <p:set>
                      <p:cBhvr>
                        <p:cTn dur="1" fill="hold">
                          <p:stCondLst>
                            <p:cond delay="0"/>
                          </p:stCondLst>
                        </p:cTn>
                        <p:tgtEl>
                          <p:spTgt spid="226"/>
                        </p:tgtEl>
                        <p:attrNameLst>
                          <p:attrName>style.visibility</p:attrName>
                        </p:attrNameLst>
                      </p:cBhvr>
                      <p:to>
                        <p:strVal val="visible"/>
                      </p:to>
                    </p:set>
                    <p:anim calcmode="lin" valueType="num">
                      <p:cBhvr additive="base">
                        <p:cTn dur="1000" fill="hold"/>
                        <p:tgtEl>
                          <p:spTgt spid="226"/>
                        </p:tgtEl>
                        <p:attrNameLst>
                          <p:attrName>ppt_x</p:attrName>
                        </p:attrNameLst>
                      </p:cBhvr>
                      <p:tavLst>
                        <p:tav tm="0">
                          <p:val>
                            <p:strVal val="#ppt_x"/>
                          </p:val>
                        </p:tav>
                        <p:tav tm="100000">
                          <p:val>
                            <p:strVal val="#ppt_x"/>
                          </p:val>
                        </p:tav>
                      </p:tavLst>
                    </p:anim>
                    <p:anim calcmode="lin" valueType="num">
                      <p:cBhvr additive="base">
                        <p:cTn dur="1000" fill="hold"/>
                        <p:tgtEl>
                          <p:spTgt spid="226"/>
                        </p:tgtEl>
                        <p:attrNameLst>
                          <p:attrName>ppt_y</p:attrName>
                        </p:attrNameLst>
                      </p:cBhvr>
                      <p:tavLst>
                        <p:tav tm="0">
                          <p:val>
                            <p:strVal val="0-#ppt_h/2"/>
                          </p:val>
                        </p:tav>
                        <p:tav tm="100000">
                          <p:val>
                            <p:strVal val="#ppt_y"/>
                          </p:val>
                        </p:tav>
                      </p:tavLst>
                    </p:anim>
                  </p:childTnLst>
                </p:cTn>
              </p:par>
            </p:tnLst>
          </p:tmpl>
        </p:tmplLst>
      </p:bldP>
      <p:bldP spid="152" grpId="0" animBg="1"/>
    </p:bld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LOGO-SLIDE">
    <p:spTree>
      <p:nvGrpSpPr>
        <p:cNvPr id="1" name=""/>
        <p:cNvGrpSpPr/>
        <p:nvPr/>
      </p:nvGrpSpPr>
      <p:grpSpPr>
        <a:xfrm>
          <a:off x="0" y="0"/>
          <a:ext cx="0" cy="0"/>
          <a:chOff x="0" y="0"/>
          <a:chExt cx="0" cy="0"/>
        </a:xfrm>
      </p:grpSpPr>
      <p:sp>
        <p:nvSpPr>
          <p:cNvPr id="12" name="Tijdelijke aanduiding voor tekst 11">
            <a:extLst>
              <a:ext uri="{FF2B5EF4-FFF2-40B4-BE49-F238E27FC236}">
                <a16:creationId xmlns:a16="http://schemas.microsoft.com/office/drawing/2014/main" id="{707DF67D-B71B-4BFE-9C7D-C7B88653C5FF}"/>
              </a:ext>
            </a:extLst>
          </p:cNvPr>
          <p:cNvSpPr>
            <a:spLocks noGrp="1"/>
          </p:cNvSpPr>
          <p:nvPr>
            <p:ph type="body" sz="quarter" idx="44" hasCustomPrompt="1"/>
          </p:nvPr>
        </p:nvSpPr>
        <p:spPr>
          <a:xfrm>
            <a:off x="558801" y="1622800"/>
            <a:ext cx="1943362" cy="1018800"/>
          </a:xfrm>
          <a:ln w="12700">
            <a:solidFill>
              <a:schemeClr val="bg1">
                <a:lumMod val="85000"/>
              </a:schemeClr>
            </a:solidFill>
          </a:ln>
        </p:spPr>
        <p:txBody>
          <a:bodyPr/>
          <a:lstStyle>
            <a:lvl1pPr marL="0" indent="0">
              <a:buNone/>
              <a:defRPr sz="100">
                <a:solidFill>
                  <a:schemeClr val="tx2">
                    <a:lumMod val="50000"/>
                    <a:alpha val="0"/>
                  </a:schemeClr>
                </a:solidFill>
              </a:defRPr>
            </a:lvl1pPr>
          </a:lstStyle>
          <a:p>
            <a:pPr lvl="0"/>
            <a:r>
              <a:rPr lang="nl-NL"/>
              <a:t>   </a:t>
            </a:r>
          </a:p>
        </p:txBody>
      </p:sp>
      <p:sp>
        <p:nvSpPr>
          <p:cNvPr id="121" name="Tijdelijke aanduiding voor tekst 11">
            <a:extLst>
              <a:ext uri="{FF2B5EF4-FFF2-40B4-BE49-F238E27FC236}">
                <a16:creationId xmlns:a16="http://schemas.microsoft.com/office/drawing/2014/main" id="{38F18799-FB5C-46FA-AAA6-AB4CD84422E9}"/>
              </a:ext>
            </a:extLst>
          </p:cNvPr>
          <p:cNvSpPr>
            <a:spLocks noGrp="1"/>
          </p:cNvSpPr>
          <p:nvPr>
            <p:ph type="body" sz="quarter" idx="45" hasCustomPrompt="1"/>
          </p:nvPr>
        </p:nvSpPr>
        <p:spPr>
          <a:xfrm>
            <a:off x="2774262" y="1622800"/>
            <a:ext cx="1943362" cy="1018800"/>
          </a:xfrm>
          <a:ln w="12700">
            <a:solidFill>
              <a:schemeClr val="bg1">
                <a:lumMod val="85000"/>
              </a:schemeClr>
            </a:solidFill>
          </a:ln>
        </p:spPr>
        <p:txBody>
          <a:bodyPr/>
          <a:lstStyle>
            <a:lvl1pPr marL="0" indent="0">
              <a:buNone/>
              <a:defRPr sz="100">
                <a:solidFill>
                  <a:schemeClr val="tx2">
                    <a:lumMod val="50000"/>
                    <a:alpha val="0"/>
                  </a:schemeClr>
                </a:solidFill>
              </a:defRPr>
            </a:lvl1pPr>
          </a:lstStyle>
          <a:p>
            <a:pPr lvl="0"/>
            <a:r>
              <a:rPr lang="nl-NL"/>
              <a:t>   </a:t>
            </a:r>
          </a:p>
        </p:txBody>
      </p:sp>
      <p:sp>
        <p:nvSpPr>
          <p:cNvPr id="125" name="Tijdelijke aanduiding voor tekst 11">
            <a:extLst>
              <a:ext uri="{FF2B5EF4-FFF2-40B4-BE49-F238E27FC236}">
                <a16:creationId xmlns:a16="http://schemas.microsoft.com/office/drawing/2014/main" id="{1A87E807-03DD-4902-8860-ED74D1FFAEFE}"/>
              </a:ext>
            </a:extLst>
          </p:cNvPr>
          <p:cNvSpPr>
            <a:spLocks noGrp="1"/>
          </p:cNvSpPr>
          <p:nvPr>
            <p:ph type="body" sz="quarter" idx="46" hasCustomPrompt="1"/>
          </p:nvPr>
        </p:nvSpPr>
        <p:spPr>
          <a:xfrm>
            <a:off x="4989723" y="1622800"/>
            <a:ext cx="1943362" cy="1018800"/>
          </a:xfrm>
          <a:ln w="12700">
            <a:solidFill>
              <a:schemeClr val="bg1">
                <a:lumMod val="85000"/>
              </a:schemeClr>
            </a:solidFill>
          </a:ln>
        </p:spPr>
        <p:txBody>
          <a:bodyPr/>
          <a:lstStyle>
            <a:lvl1pPr marL="0" indent="0">
              <a:buNone/>
              <a:defRPr sz="100">
                <a:solidFill>
                  <a:schemeClr val="tx2">
                    <a:lumMod val="50000"/>
                    <a:alpha val="0"/>
                  </a:schemeClr>
                </a:solidFill>
              </a:defRPr>
            </a:lvl1pPr>
          </a:lstStyle>
          <a:p>
            <a:pPr lvl="0"/>
            <a:r>
              <a:rPr lang="nl-NL"/>
              <a:t>   </a:t>
            </a:r>
          </a:p>
        </p:txBody>
      </p:sp>
      <p:sp>
        <p:nvSpPr>
          <p:cNvPr id="128" name="Tijdelijke aanduiding voor tekst 11">
            <a:extLst>
              <a:ext uri="{FF2B5EF4-FFF2-40B4-BE49-F238E27FC236}">
                <a16:creationId xmlns:a16="http://schemas.microsoft.com/office/drawing/2014/main" id="{D5563FE9-86B3-4BAD-BBEA-0C4BD23EE304}"/>
              </a:ext>
            </a:extLst>
          </p:cNvPr>
          <p:cNvSpPr>
            <a:spLocks noGrp="1"/>
          </p:cNvSpPr>
          <p:nvPr>
            <p:ph type="body" sz="quarter" idx="47" hasCustomPrompt="1"/>
          </p:nvPr>
        </p:nvSpPr>
        <p:spPr>
          <a:xfrm>
            <a:off x="7205184" y="1622800"/>
            <a:ext cx="1943362" cy="1018800"/>
          </a:xfrm>
          <a:ln w="12700">
            <a:solidFill>
              <a:schemeClr val="bg1">
                <a:lumMod val="85000"/>
              </a:schemeClr>
            </a:solidFill>
          </a:ln>
        </p:spPr>
        <p:txBody>
          <a:bodyPr/>
          <a:lstStyle>
            <a:lvl1pPr marL="0" indent="0">
              <a:buNone/>
              <a:defRPr sz="100">
                <a:solidFill>
                  <a:schemeClr val="tx2">
                    <a:lumMod val="50000"/>
                    <a:alpha val="0"/>
                  </a:schemeClr>
                </a:solidFill>
              </a:defRPr>
            </a:lvl1pPr>
          </a:lstStyle>
          <a:p>
            <a:pPr lvl="0"/>
            <a:r>
              <a:rPr lang="nl-NL"/>
              <a:t>   </a:t>
            </a:r>
          </a:p>
        </p:txBody>
      </p:sp>
      <p:sp>
        <p:nvSpPr>
          <p:cNvPr id="129" name="Tijdelijke aanduiding voor tekst 11">
            <a:extLst>
              <a:ext uri="{FF2B5EF4-FFF2-40B4-BE49-F238E27FC236}">
                <a16:creationId xmlns:a16="http://schemas.microsoft.com/office/drawing/2014/main" id="{6AFD12F0-6E3A-4DA1-BC8D-914A53EDC0C9}"/>
              </a:ext>
            </a:extLst>
          </p:cNvPr>
          <p:cNvSpPr>
            <a:spLocks noGrp="1"/>
          </p:cNvSpPr>
          <p:nvPr>
            <p:ph type="body" sz="quarter" idx="48" hasCustomPrompt="1"/>
          </p:nvPr>
        </p:nvSpPr>
        <p:spPr>
          <a:xfrm>
            <a:off x="9420646" y="1622800"/>
            <a:ext cx="1943362" cy="1018800"/>
          </a:xfrm>
          <a:ln w="12700">
            <a:solidFill>
              <a:schemeClr val="bg1">
                <a:lumMod val="85000"/>
              </a:schemeClr>
            </a:solidFill>
          </a:ln>
        </p:spPr>
        <p:txBody>
          <a:bodyPr/>
          <a:lstStyle>
            <a:lvl1pPr marL="0" indent="0">
              <a:buNone/>
              <a:defRPr sz="100">
                <a:solidFill>
                  <a:schemeClr val="tx2">
                    <a:lumMod val="50000"/>
                    <a:alpha val="0"/>
                  </a:schemeClr>
                </a:solidFill>
              </a:defRPr>
            </a:lvl1pPr>
          </a:lstStyle>
          <a:p>
            <a:pPr lvl="0"/>
            <a:r>
              <a:rPr lang="nl-NL"/>
              <a:t>   </a:t>
            </a:r>
          </a:p>
        </p:txBody>
      </p:sp>
      <p:sp>
        <p:nvSpPr>
          <p:cNvPr id="130" name="Tijdelijke aanduiding voor tekst 11">
            <a:extLst>
              <a:ext uri="{FF2B5EF4-FFF2-40B4-BE49-F238E27FC236}">
                <a16:creationId xmlns:a16="http://schemas.microsoft.com/office/drawing/2014/main" id="{D127AF89-B6F4-4647-933E-A832CF87E888}"/>
              </a:ext>
            </a:extLst>
          </p:cNvPr>
          <p:cNvSpPr>
            <a:spLocks noGrp="1"/>
          </p:cNvSpPr>
          <p:nvPr>
            <p:ph type="body" sz="quarter" idx="49" hasCustomPrompt="1"/>
          </p:nvPr>
        </p:nvSpPr>
        <p:spPr>
          <a:xfrm>
            <a:off x="558801" y="2913668"/>
            <a:ext cx="1943362" cy="1018800"/>
          </a:xfrm>
          <a:ln w="12700">
            <a:solidFill>
              <a:schemeClr val="bg1">
                <a:lumMod val="85000"/>
              </a:schemeClr>
            </a:solidFill>
          </a:ln>
        </p:spPr>
        <p:txBody>
          <a:bodyPr/>
          <a:lstStyle>
            <a:lvl1pPr marL="0" indent="0">
              <a:buNone/>
              <a:defRPr sz="100">
                <a:solidFill>
                  <a:schemeClr val="tx2">
                    <a:lumMod val="50000"/>
                    <a:alpha val="0"/>
                  </a:schemeClr>
                </a:solidFill>
              </a:defRPr>
            </a:lvl1pPr>
          </a:lstStyle>
          <a:p>
            <a:pPr lvl="0"/>
            <a:r>
              <a:rPr lang="nl-NL"/>
              <a:t>   </a:t>
            </a:r>
          </a:p>
        </p:txBody>
      </p:sp>
      <p:sp>
        <p:nvSpPr>
          <p:cNvPr id="131" name="Tijdelijke aanduiding voor tekst 11">
            <a:extLst>
              <a:ext uri="{FF2B5EF4-FFF2-40B4-BE49-F238E27FC236}">
                <a16:creationId xmlns:a16="http://schemas.microsoft.com/office/drawing/2014/main" id="{40DADF6E-5329-4D6D-AF32-2672F170ED50}"/>
              </a:ext>
            </a:extLst>
          </p:cNvPr>
          <p:cNvSpPr>
            <a:spLocks noGrp="1"/>
          </p:cNvSpPr>
          <p:nvPr>
            <p:ph type="body" sz="quarter" idx="50" hasCustomPrompt="1"/>
          </p:nvPr>
        </p:nvSpPr>
        <p:spPr>
          <a:xfrm>
            <a:off x="2774262" y="2922057"/>
            <a:ext cx="1943362" cy="1018800"/>
          </a:xfrm>
          <a:ln w="12700">
            <a:solidFill>
              <a:schemeClr val="bg1">
                <a:lumMod val="85000"/>
              </a:schemeClr>
            </a:solidFill>
          </a:ln>
        </p:spPr>
        <p:txBody>
          <a:bodyPr/>
          <a:lstStyle>
            <a:lvl1pPr marL="0" indent="0">
              <a:buNone/>
              <a:defRPr sz="100">
                <a:solidFill>
                  <a:schemeClr val="tx2">
                    <a:lumMod val="50000"/>
                    <a:alpha val="0"/>
                  </a:schemeClr>
                </a:solidFill>
              </a:defRPr>
            </a:lvl1pPr>
          </a:lstStyle>
          <a:p>
            <a:pPr lvl="0"/>
            <a:r>
              <a:rPr lang="nl-NL"/>
              <a:t>   </a:t>
            </a:r>
          </a:p>
        </p:txBody>
      </p:sp>
      <p:sp>
        <p:nvSpPr>
          <p:cNvPr id="132" name="Tijdelijke aanduiding voor tekst 11">
            <a:extLst>
              <a:ext uri="{FF2B5EF4-FFF2-40B4-BE49-F238E27FC236}">
                <a16:creationId xmlns:a16="http://schemas.microsoft.com/office/drawing/2014/main" id="{D52C0783-94B0-44AB-93FE-98C0816A81CF}"/>
              </a:ext>
            </a:extLst>
          </p:cNvPr>
          <p:cNvSpPr>
            <a:spLocks noGrp="1"/>
          </p:cNvSpPr>
          <p:nvPr>
            <p:ph type="body" sz="quarter" idx="51" hasCustomPrompt="1"/>
          </p:nvPr>
        </p:nvSpPr>
        <p:spPr>
          <a:xfrm>
            <a:off x="4989723" y="2922057"/>
            <a:ext cx="1943362" cy="1018800"/>
          </a:xfrm>
          <a:ln w="12700">
            <a:solidFill>
              <a:schemeClr val="bg1">
                <a:lumMod val="85000"/>
              </a:schemeClr>
            </a:solidFill>
          </a:ln>
        </p:spPr>
        <p:txBody>
          <a:bodyPr/>
          <a:lstStyle>
            <a:lvl1pPr marL="0" indent="0">
              <a:buNone/>
              <a:defRPr sz="100">
                <a:solidFill>
                  <a:schemeClr val="tx2">
                    <a:lumMod val="50000"/>
                    <a:alpha val="0"/>
                  </a:schemeClr>
                </a:solidFill>
              </a:defRPr>
            </a:lvl1pPr>
          </a:lstStyle>
          <a:p>
            <a:pPr lvl="0"/>
            <a:r>
              <a:rPr lang="nl-NL"/>
              <a:t>   </a:t>
            </a:r>
          </a:p>
        </p:txBody>
      </p:sp>
      <p:sp>
        <p:nvSpPr>
          <p:cNvPr id="133" name="Tijdelijke aanduiding voor tekst 11">
            <a:extLst>
              <a:ext uri="{FF2B5EF4-FFF2-40B4-BE49-F238E27FC236}">
                <a16:creationId xmlns:a16="http://schemas.microsoft.com/office/drawing/2014/main" id="{A33183C5-0C0B-401E-938E-099A9E9D8781}"/>
              </a:ext>
            </a:extLst>
          </p:cNvPr>
          <p:cNvSpPr>
            <a:spLocks noGrp="1"/>
          </p:cNvSpPr>
          <p:nvPr>
            <p:ph type="body" sz="quarter" idx="52" hasCustomPrompt="1"/>
          </p:nvPr>
        </p:nvSpPr>
        <p:spPr>
          <a:xfrm>
            <a:off x="7205184" y="2922057"/>
            <a:ext cx="1943362" cy="1018800"/>
          </a:xfrm>
          <a:ln w="12700">
            <a:solidFill>
              <a:schemeClr val="bg1">
                <a:lumMod val="85000"/>
              </a:schemeClr>
            </a:solidFill>
          </a:ln>
        </p:spPr>
        <p:txBody>
          <a:bodyPr/>
          <a:lstStyle>
            <a:lvl1pPr marL="0" indent="0">
              <a:buNone/>
              <a:defRPr sz="100">
                <a:solidFill>
                  <a:schemeClr val="tx2">
                    <a:lumMod val="50000"/>
                    <a:alpha val="0"/>
                  </a:schemeClr>
                </a:solidFill>
              </a:defRPr>
            </a:lvl1pPr>
          </a:lstStyle>
          <a:p>
            <a:pPr lvl="0"/>
            <a:r>
              <a:rPr lang="nl-NL"/>
              <a:t>   </a:t>
            </a:r>
          </a:p>
        </p:txBody>
      </p:sp>
      <p:sp>
        <p:nvSpPr>
          <p:cNvPr id="134" name="Tijdelijke aanduiding voor tekst 11">
            <a:extLst>
              <a:ext uri="{FF2B5EF4-FFF2-40B4-BE49-F238E27FC236}">
                <a16:creationId xmlns:a16="http://schemas.microsoft.com/office/drawing/2014/main" id="{C9967C4B-3AD3-45C6-823A-1EA33189A485}"/>
              </a:ext>
            </a:extLst>
          </p:cNvPr>
          <p:cNvSpPr>
            <a:spLocks noGrp="1"/>
          </p:cNvSpPr>
          <p:nvPr>
            <p:ph type="body" sz="quarter" idx="53" hasCustomPrompt="1"/>
          </p:nvPr>
        </p:nvSpPr>
        <p:spPr>
          <a:xfrm>
            <a:off x="9420646" y="2922057"/>
            <a:ext cx="1943362" cy="1018800"/>
          </a:xfrm>
          <a:ln w="12700">
            <a:solidFill>
              <a:schemeClr val="bg1">
                <a:lumMod val="85000"/>
              </a:schemeClr>
            </a:solidFill>
          </a:ln>
        </p:spPr>
        <p:txBody>
          <a:bodyPr/>
          <a:lstStyle>
            <a:lvl1pPr marL="0" indent="0">
              <a:buNone/>
              <a:defRPr sz="100">
                <a:solidFill>
                  <a:schemeClr val="tx2">
                    <a:lumMod val="50000"/>
                    <a:alpha val="0"/>
                  </a:schemeClr>
                </a:solidFill>
              </a:defRPr>
            </a:lvl1pPr>
          </a:lstStyle>
          <a:p>
            <a:pPr lvl="0"/>
            <a:r>
              <a:rPr lang="nl-NL"/>
              <a:t>   </a:t>
            </a:r>
          </a:p>
        </p:txBody>
      </p:sp>
      <p:sp>
        <p:nvSpPr>
          <p:cNvPr id="135" name="Tijdelijke aanduiding voor tekst 11">
            <a:extLst>
              <a:ext uri="{FF2B5EF4-FFF2-40B4-BE49-F238E27FC236}">
                <a16:creationId xmlns:a16="http://schemas.microsoft.com/office/drawing/2014/main" id="{415888C5-4029-4F70-AF79-B4E10518715A}"/>
              </a:ext>
            </a:extLst>
          </p:cNvPr>
          <p:cNvSpPr>
            <a:spLocks noGrp="1"/>
          </p:cNvSpPr>
          <p:nvPr>
            <p:ph type="body" sz="quarter" idx="54" hasCustomPrompt="1"/>
          </p:nvPr>
        </p:nvSpPr>
        <p:spPr>
          <a:xfrm>
            <a:off x="558801" y="4204536"/>
            <a:ext cx="1943362" cy="1018800"/>
          </a:xfrm>
          <a:ln w="12700">
            <a:solidFill>
              <a:schemeClr val="bg1">
                <a:lumMod val="85000"/>
              </a:schemeClr>
            </a:solidFill>
          </a:ln>
        </p:spPr>
        <p:txBody>
          <a:bodyPr/>
          <a:lstStyle>
            <a:lvl1pPr marL="0" indent="0">
              <a:buNone/>
              <a:defRPr sz="100">
                <a:solidFill>
                  <a:schemeClr val="tx2">
                    <a:lumMod val="50000"/>
                    <a:alpha val="0"/>
                  </a:schemeClr>
                </a:solidFill>
              </a:defRPr>
            </a:lvl1pPr>
          </a:lstStyle>
          <a:p>
            <a:pPr lvl="0"/>
            <a:r>
              <a:rPr lang="nl-NL"/>
              <a:t>   </a:t>
            </a:r>
          </a:p>
        </p:txBody>
      </p:sp>
      <p:sp>
        <p:nvSpPr>
          <p:cNvPr id="136" name="Tijdelijke aanduiding voor tekst 11">
            <a:extLst>
              <a:ext uri="{FF2B5EF4-FFF2-40B4-BE49-F238E27FC236}">
                <a16:creationId xmlns:a16="http://schemas.microsoft.com/office/drawing/2014/main" id="{95BED73C-64D5-44CF-AD03-41C1C200F83F}"/>
              </a:ext>
            </a:extLst>
          </p:cNvPr>
          <p:cNvSpPr>
            <a:spLocks noGrp="1"/>
          </p:cNvSpPr>
          <p:nvPr>
            <p:ph type="body" sz="quarter" idx="55" hasCustomPrompt="1"/>
          </p:nvPr>
        </p:nvSpPr>
        <p:spPr>
          <a:xfrm>
            <a:off x="2774262" y="4204536"/>
            <a:ext cx="1943362" cy="1018800"/>
          </a:xfrm>
          <a:ln w="12700">
            <a:solidFill>
              <a:schemeClr val="bg1">
                <a:lumMod val="85000"/>
              </a:schemeClr>
            </a:solidFill>
          </a:ln>
        </p:spPr>
        <p:txBody>
          <a:bodyPr/>
          <a:lstStyle>
            <a:lvl1pPr marL="0" indent="0">
              <a:buNone/>
              <a:defRPr sz="100">
                <a:solidFill>
                  <a:schemeClr val="tx2">
                    <a:lumMod val="50000"/>
                    <a:alpha val="0"/>
                  </a:schemeClr>
                </a:solidFill>
              </a:defRPr>
            </a:lvl1pPr>
          </a:lstStyle>
          <a:p>
            <a:pPr lvl="0"/>
            <a:r>
              <a:rPr lang="nl-NL"/>
              <a:t>   </a:t>
            </a:r>
          </a:p>
        </p:txBody>
      </p:sp>
      <p:sp>
        <p:nvSpPr>
          <p:cNvPr id="137" name="Tijdelijke aanduiding voor tekst 11">
            <a:extLst>
              <a:ext uri="{FF2B5EF4-FFF2-40B4-BE49-F238E27FC236}">
                <a16:creationId xmlns:a16="http://schemas.microsoft.com/office/drawing/2014/main" id="{21982805-4EEF-48D7-AE3F-A1C47D76B294}"/>
              </a:ext>
            </a:extLst>
          </p:cNvPr>
          <p:cNvSpPr>
            <a:spLocks noGrp="1"/>
          </p:cNvSpPr>
          <p:nvPr>
            <p:ph type="body" sz="quarter" idx="56" hasCustomPrompt="1"/>
          </p:nvPr>
        </p:nvSpPr>
        <p:spPr>
          <a:xfrm>
            <a:off x="4989723" y="4204536"/>
            <a:ext cx="1943362" cy="1018800"/>
          </a:xfrm>
          <a:ln w="12700">
            <a:solidFill>
              <a:schemeClr val="bg1">
                <a:lumMod val="85000"/>
              </a:schemeClr>
            </a:solidFill>
          </a:ln>
        </p:spPr>
        <p:txBody>
          <a:bodyPr/>
          <a:lstStyle>
            <a:lvl1pPr marL="0" indent="0">
              <a:buNone/>
              <a:defRPr sz="100">
                <a:solidFill>
                  <a:schemeClr val="tx2">
                    <a:lumMod val="50000"/>
                    <a:alpha val="0"/>
                  </a:schemeClr>
                </a:solidFill>
              </a:defRPr>
            </a:lvl1pPr>
          </a:lstStyle>
          <a:p>
            <a:pPr lvl="0"/>
            <a:r>
              <a:rPr lang="nl-NL"/>
              <a:t>   </a:t>
            </a:r>
          </a:p>
        </p:txBody>
      </p:sp>
      <p:sp>
        <p:nvSpPr>
          <p:cNvPr id="138" name="Tijdelijke aanduiding voor tekst 11">
            <a:extLst>
              <a:ext uri="{FF2B5EF4-FFF2-40B4-BE49-F238E27FC236}">
                <a16:creationId xmlns:a16="http://schemas.microsoft.com/office/drawing/2014/main" id="{BC5033DC-5F6E-4BCD-A916-0968FD397DB5}"/>
              </a:ext>
            </a:extLst>
          </p:cNvPr>
          <p:cNvSpPr>
            <a:spLocks noGrp="1"/>
          </p:cNvSpPr>
          <p:nvPr>
            <p:ph type="body" sz="quarter" idx="57" hasCustomPrompt="1"/>
          </p:nvPr>
        </p:nvSpPr>
        <p:spPr>
          <a:xfrm>
            <a:off x="7205184" y="4204536"/>
            <a:ext cx="1943362" cy="1018800"/>
          </a:xfrm>
          <a:ln w="12700">
            <a:solidFill>
              <a:schemeClr val="bg1">
                <a:lumMod val="85000"/>
              </a:schemeClr>
            </a:solidFill>
          </a:ln>
        </p:spPr>
        <p:txBody>
          <a:bodyPr/>
          <a:lstStyle>
            <a:lvl1pPr marL="0" indent="0">
              <a:buNone/>
              <a:defRPr sz="100">
                <a:solidFill>
                  <a:schemeClr val="tx2">
                    <a:lumMod val="50000"/>
                    <a:alpha val="0"/>
                  </a:schemeClr>
                </a:solidFill>
              </a:defRPr>
            </a:lvl1pPr>
          </a:lstStyle>
          <a:p>
            <a:pPr lvl="0"/>
            <a:r>
              <a:rPr lang="nl-NL"/>
              <a:t>   </a:t>
            </a:r>
          </a:p>
        </p:txBody>
      </p:sp>
      <p:sp>
        <p:nvSpPr>
          <p:cNvPr id="139" name="Tijdelijke aanduiding voor tekst 11">
            <a:extLst>
              <a:ext uri="{FF2B5EF4-FFF2-40B4-BE49-F238E27FC236}">
                <a16:creationId xmlns:a16="http://schemas.microsoft.com/office/drawing/2014/main" id="{1154163E-EEC9-4F59-A8B1-A0231CFC58C7}"/>
              </a:ext>
            </a:extLst>
          </p:cNvPr>
          <p:cNvSpPr>
            <a:spLocks noGrp="1"/>
          </p:cNvSpPr>
          <p:nvPr>
            <p:ph type="body" sz="quarter" idx="58" hasCustomPrompt="1"/>
          </p:nvPr>
        </p:nvSpPr>
        <p:spPr>
          <a:xfrm>
            <a:off x="9420646" y="4204536"/>
            <a:ext cx="1943362" cy="1018800"/>
          </a:xfrm>
          <a:ln w="12700">
            <a:solidFill>
              <a:schemeClr val="bg1">
                <a:lumMod val="85000"/>
              </a:schemeClr>
            </a:solidFill>
          </a:ln>
        </p:spPr>
        <p:txBody>
          <a:bodyPr/>
          <a:lstStyle>
            <a:lvl1pPr marL="0" indent="0">
              <a:buNone/>
              <a:defRPr sz="100">
                <a:solidFill>
                  <a:schemeClr val="tx2">
                    <a:lumMod val="50000"/>
                    <a:alpha val="0"/>
                  </a:schemeClr>
                </a:solidFill>
              </a:defRPr>
            </a:lvl1pPr>
          </a:lstStyle>
          <a:p>
            <a:pPr lvl="0"/>
            <a:r>
              <a:rPr lang="nl-NL"/>
              <a:t>   </a:t>
            </a:r>
          </a:p>
        </p:txBody>
      </p:sp>
      <p:sp>
        <p:nvSpPr>
          <p:cNvPr id="140" name="Tijdelijke aanduiding voor tekst 11">
            <a:extLst>
              <a:ext uri="{FF2B5EF4-FFF2-40B4-BE49-F238E27FC236}">
                <a16:creationId xmlns:a16="http://schemas.microsoft.com/office/drawing/2014/main" id="{7A89352B-10C4-4DEA-AF84-68541855DA24}"/>
              </a:ext>
            </a:extLst>
          </p:cNvPr>
          <p:cNvSpPr>
            <a:spLocks noGrp="1"/>
          </p:cNvSpPr>
          <p:nvPr>
            <p:ph type="body" sz="quarter" idx="59" hasCustomPrompt="1"/>
          </p:nvPr>
        </p:nvSpPr>
        <p:spPr>
          <a:xfrm>
            <a:off x="558801" y="5495405"/>
            <a:ext cx="1943362" cy="1018800"/>
          </a:xfrm>
          <a:ln w="12700">
            <a:solidFill>
              <a:schemeClr val="bg1">
                <a:lumMod val="85000"/>
              </a:schemeClr>
            </a:solidFill>
          </a:ln>
        </p:spPr>
        <p:txBody>
          <a:bodyPr/>
          <a:lstStyle>
            <a:lvl1pPr marL="0" indent="0">
              <a:buNone/>
              <a:defRPr sz="100">
                <a:solidFill>
                  <a:schemeClr val="tx2">
                    <a:lumMod val="50000"/>
                    <a:alpha val="0"/>
                  </a:schemeClr>
                </a:solidFill>
              </a:defRPr>
            </a:lvl1pPr>
          </a:lstStyle>
          <a:p>
            <a:pPr lvl="0"/>
            <a:r>
              <a:rPr lang="nl-NL"/>
              <a:t>   </a:t>
            </a:r>
          </a:p>
        </p:txBody>
      </p:sp>
      <p:sp>
        <p:nvSpPr>
          <p:cNvPr id="141" name="Tijdelijke aanduiding voor tekst 11">
            <a:extLst>
              <a:ext uri="{FF2B5EF4-FFF2-40B4-BE49-F238E27FC236}">
                <a16:creationId xmlns:a16="http://schemas.microsoft.com/office/drawing/2014/main" id="{2A0112EB-900A-469E-8231-4566BCCB5A5D}"/>
              </a:ext>
            </a:extLst>
          </p:cNvPr>
          <p:cNvSpPr>
            <a:spLocks noGrp="1"/>
          </p:cNvSpPr>
          <p:nvPr>
            <p:ph type="body" sz="quarter" idx="60" hasCustomPrompt="1"/>
          </p:nvPr>
        </p:nvSpPr>
        <p:spPr>
          <a:xfrm>
            <a:off x="2774262" y="5495405"/>
            <a:ext cx="1943362" cy="1018800"/>
          </a:xfrm>
          <a:ln w="12700">
            <a:solidFill>
              <a:schemeClr val="bg1">
                <a:lumMod val="85000"/>
              </a:schemeClr>
            </a:solidFill>
          </a:ln>
        </p:spPr>
        <p:txBody>
          <a:bodyPr/>
          <a:lstStyle>
            <a:lvl1pPr marL="0" indent="0">
              <a:buNone/>
              <a:defRPr sz="100">
                <a:solidFill>
                  <a:schemeClr val="tx2">
                    <a:lumMod val="50000"/>
                    <a:alpha val="0"/>
                  </a:schemeClr>
                </a:solidFill>
              </a:defRPr>
            </a:lvl1pPr>
          </a:lstStyle>
          <a:p>
            <a:pPr lvl="0"/>
            <a:r>
              <a:rPr lang="nl-NL"/>
              <a:t>   </a:t>
            </a:r>
          </a:p>
        </p:txBody>
      </p:sp>
      <p:sp>
        <p:nvSpPr>
          <p:cNvPr id="142" name="Tijdelijke aanduiding voor tekst 11">
            <a:extLst>
              <a:ext uri="{FF2B5EF4-FFF2-40B4-BE49-F238E27FC236}">
                <a16:creationId xmlns:a16="http://schemas.microsoft.com/office/drawing/2014/main" id="{013C678C-BD21-4EBF-AFA1-C9CC71FDC914}"/>
              </a:ext>
            </a:extLst>
          </p:cNvPr>
          <p:cNvSpPr>
            <a:spLocks noGrp="1"/>
          </p:cNvSpPr>
          <p:nvPr>
            <p:ph type="body" sz="quarter" idx="61" hasCustomPrompt="1"/>
          </p:nvPr>
        </p:nvSpPr>
        <p:spPr>
          <a:xfrm>
            <a:off x="4989723" y="5495405"/>
            <a:ext cx="1943362" cy="1018800"/>
          </a:xfrm>
          <a:ln w="12700">
            <a:solidFill>
              <a:schemeClr val="bg1">
                <a:lumMod val="85000"/>
              </a:schemeClr>
            </a:solidFill>
          </a:ln>
        </p:spPr>
        <p:txBody>
          <a:bodyPr/>
          <a:lstStyle>
            <a:lvl1pPr marL="0" indent="0">
              <a:buNone/>
              <a:defRPr sz="100">
                <a:solidFill>
                  <a:schemeClr val="tx2">
                    <a:lumMod val="50000"/>
                    <a:alpha val="0"/>
                  </a:schemeClr>
                </a:solidFill>
              </a:defRPr>
            </a:lvl1pPr>
          </a:lstStyle>
          <a:p>
            <a:pPr lvl="0"/>
            <a:r>
              <a:rPr lang="nl-NL"/>
              <a:t>   </a:t>
            </a:r>
          </a:p>
        </p:txBody>
      </p:sp>
      <p:sp>
        <p:nvSpPr>
          <p:cNvPr id="143" name="Tijdelijke aanduiding voor tekst 11">
            <a:extLst>
              <a:ext uri="{FF2B5EF4-FFF2-40B4-BE49-F238E27FC236}">
                <a16:creationId xmlns:a16="http://schemas.microsoft.com/office/drawing/2014/main" id="{7D293518-44FE-421E-AF2C-00932C6C1E22}"/>
              </a:ext>
            </a:extLst>
          </p:cNvPr>
          <p:cNvSpPr>
            <a:spLocks noGrp="1"/>
          </p:cNvSpPr>
          <p:nvPr>
            <p:ph type="body" sz="quarter" idx="62" hasCustomPrompt="1"/>
          </p:nvPr>
        </p:nvSpPr>
        <p:spPr>
          <a:xfrm>
            <a:off x="7205184" y="5495405"/>
            <a:ext cx="1943362" cy="1018800"/>
          </a:xfrm>
          <a:ln w="12700">
            <a:solidFill>
              <a:schemeClr val="bg1">
                <a:lumMod val="85000"/>
              </a:schemeClr>
            </a:solidFill>
          </a:ln>
        </p:spPr>
        <p:txBody>
          <a:bodyPr/>
          <a:lstStyle>
            <a:lvl1pPr marL="0" indent="0">
              <a:buNone/>
              <a:defRPr sz="100">
                <a:solidFill>
                  <a:schemeClr val="tx2">
                    <a:lumMod val="50000"/>
                    <a:alpha val="0"/>
                  </a:schemeClr>
                </a:solidFill>
              </a:defRPr>
            </a:lvl1pPr>
          </a:lstStyle>
          <a:p>
            <a:pPr lvl="0"/>
            <a:r>
              <a:rPr lang="nl-NL"/>
              <a:t>   </a:t>
            </a:r>
          </a:p>
        </p:txBody>
      </p:sp>
      <p:sp>
        <p:nvSpPr>
          <p:cNvPr id="2" name="Titel 1"/>
          <p:cNvSpPr>
            <a:spLocks noGrp="1"/>
          </p:cNvSpPr>
          <p:nvPr>
            <p:ph type="title" hasCustomPrompt="1"/>
          </p:nvPr>
        </p:nvSpPr>
        <p:spPr>
          <a:xfrm>
            <a:off x="558162" y="741500"/>
            <a:ext cx="10805846" cy="490400"/>
          </a:xfrm>
        </p:spPr>
        <p:txBody>
          <a:bodyPr/>
          <a:lstStyle>
            <a:lvl1pPr>
              <a:defRPr/>
            </a:lvl1pPr>
          </a:lstStyle>
          <a:p>
            <a:r>
              <a:rPr lang="nl-NL" noProof="0"/>
              <a:t>A</a:t>
            </a:r>
            <a:r>
              <a:rPr lang="en-US" noProof="0" err="1"/>
              <a:t>dd</a:t>
            </a:r>
            <a:r>
              <a:rPr lang="en-US" noProof="0"/>
              <a:t> a slide title</a:t>
            </a:r>
            <a:endParaRPr lang="en-US"/>
          </a:p>
        </p:txBody>
      </p:sp>
      <p:sp>
        <p:nvSpPr>
          <p:cNvPr id="4" name="Tijdelijke aanduiding voor voettekst 3"/>
          <p:cNvSpPr>
            <a:spLocks noGrp="1"/>
          </p:cNvSpPr>
          <p:nvPr>
            <p:ph type="ftr" sz="quarter" idx="11"/>
          </p:nvPr>
        </p:nvSpPr>
        <p:spPr/>
        <p:txBody>
          <a:bodyPr/>
          <a:lstStyle/>
          <a:p>
            <a:endParaRPr lang="en-US"/>
          </a:p>
        </p:txBody>
      </p:sp>
      <p:sp>
        <p:nvSpPr>
          <p:cNvPr id="5" name="Tijdelijke aanduiding voor dianummer 4"/>
          <p:cNvSpPr>
            <a:spLocks noGrp="1"/>
          </p:cNvSpPr>
          <p:nvPr>
            <p:ph type="sldNum" sz="quarter" idx="12"/>
          </p:nvPr>
        </p:nvSpPr>
        <p:spPr/>
        <p:txBody>
          <a:bodyPr/>
          <a:lstStyle/>
          <a:p>
            <a:fld id="{90F9D532-E951-764E-9715-776F344DAD35}" type="slidenum">
              <a:rPr lang="en-US" smtClean="0"/>
              <a:t>‹#›</a:t>
            </a:fld>
            <a:endParaRPr lang="en-US"/>
          </a:p>
        </p:txBody>
      </p:sp>
      <p:sp>
        <p:nvSpPr>
          <p:cNvPr id="6" name="Tekstvak 5"/>
          <p:cNvSpPr txBox="1"/>
          <p:nvPr/>
        </p:nvSpPr>
        <p:spPr>
          <a:xfrm>
            <a:off x="-10750" y="-662296"/>
            <a:ext cx="12192000" cy="461665"/>
          </a:xfrm>
          <a:prstGeom prst="rect">
            <a:avLst/>
          </a:prstGeom>
          <a:noFill/>
        </p:spPr>
        <p:txBody>
          <a:bodyPr wrap="square" rtlCol="0">
            <a:spAutoFit/>
          </a:bodyPr>
          <a:lstStyle/>
          <a:p>
            <a:pPr marL="0" algn="ctr" defTabSz="914400" rtl="0" eaLnBrk="1" latinLnBrk="0" hangingPunct="1"/>
            <a:r>
              <a:rPr lang="nl-NL" sz="2400" b="0" kern="1200" spc="50" baseline="0">
                <a:solidFill>
                  <a:schemeClr val="accent2"/>
                </a:solidFill>
                <a:latin typeface="+mj-lt"/>
                <a:ea typeface="+mn-ea"/>
                <a:cs typeface="Calibri" panose="020F0502020204030204" pitchFamily="34" charset="0"/>
              </a:rPr>
              <a:t>LOGO-SLIDE</a:t>
            </a:r>
          </a:p>
        </p:txBody>
      </p:sp>
      <p:sp>
        <p:nvSpPr>
          <p:cNvPr id="22" name="Tijdelijke aanduiding voor afbeelding 40"/>
          <p:cNvSpPr>
            <a:spLocks noGrp="1"/>
          </p:cNvSpPr>
          <p:nvPr>
            <p:ph type="pic" sz="quarter" idx="14" hasCustomPrompt="1"/>
          </p:nvPr>
        </p:nvSpPr>
        <p:spPr>
          <a:xfrm>
            <a:off x="799270" y="1835472"/>
            <a:ext cx="1462424" cy="593457"/>
          </a:xfrm>
          <a:ln>
            <a:noFill/>
          </a:ln>
        </p:spPr>
        <p:txBody>
          <a:bodyPr bIns="432000" anchor="ctr"/>
          <a:lstStyle>
            <a:lvl1pPr marL="0" indent="0" algn="ctr">
              <a:lnSpc>
                <a:spcPct val="75000"/>
              </a:lnSpc>
              <a:spcBef>
                <a:spcPts val="100"/>
              </a:spcBef>
              <a:spcAft>
                <a:spcPts val="100"/>
              </a:spcAft>
              <a:buNone/>
              <a:defRPr sz="900" i="1"/>
            </a:lvl1pPr>
          </a:lstStyle>
          <a:p>
            <a:r>
              <a:rPr lang="nl-NL"/>
              <a:t>Click </a:t>
            </a:r>
            <a:r>
              <a:rPr lang="nl-NL" err="1"/>
              <a:t>the</a:t>
            </a:r>
            <a:r>
              <a:rPr lang="nl-NL"/>
              <a:t> icon below </a:t>
            </a:r>
            <a:r>
              <a:rPr lang="nl-NL" err="1"/>
              <a:t>to</a:t>
            </a:r>
            <a:r>
              <a:rPr lang="nl-NL"/>
              <a:t> </a:t>
            </a:r>
            <a:br>
              <a:rPr lang="nl-NL"/>
            </a:br>
            <a:r>
              <a:rPr lang="nl-NL" err="1"/>
              <a:t>add</a:t>
            </a:r>
            <a:r>
              <a:rPr lang="nl-NL"/>
              <a:t> a </a:t>
            </a:r>
            <a:r>
              <a:rPr lang="nl-NL" err="1"/>
              <a:t>client</a:t>
            </a:r>
            <a:r>
              <a:rPr lang="nl-NL"/>
              <a:t> logo</a:t>
            </a:r>
          </a:p>
        </p:txBody>
      </p:sp>
      <p:sp>
        <p:nvSpPr>
          <p:cNvPr id="23" name="Tijdelijke aanduiding voor afbeelding 40"/>
          <p:cNvSpPr>
            <a:spLocks noGrp="1"/>
          </p:cNvSpPr>
          <p:nvPr>
            <p:ph type="pic" sz="quarter" idx="15" hasCustomPrompt="1"/>
          </p:nvPr>
        </p:nvSpPr>
        <p:spPr>
          <a:xfrm>
            <a:off x="3014731" y="1835292"/>
            <a:ext cx="1462424" cy="593457"/>
          </a:xfrm>
          <a:ln>
            <a:noFill/>
          </a:ln>
        </p:spPr>
        <p:txBody>
          <a:bodyPr bIns="432000" anchor="ctr"/>
          <a:lstStyle>
            <a:lvl1pPr marL="0" indent="0" algn="ctr">
              <a:lnSpc>
                <a:spcPct val="75000"/>
              </a:lnSpc>
              <a:spcBef>
                <a:spcPts val="100"/>
              </a:spcBef>
              <a:spcAft>
                <a:spcPts val="100"/>
              </a:spcAft>
              <a:buNone/>
              <a:defRPr sz="900" i="1"/>
            </a:lvl1pPr>
          </a:lstStyle>
          <a:p>
            <a:r>
              <a:rPr lang="nl-NL"/>
              <a:t>Click </a:t>
            </a:r>
            <a:r>
              <a:rPr lang="nl-NL" err="1"/>
              <a:t>the</a:t>
            </a:r>
            <a:r>
              <a:rPr lang="nl-NL"/>
              <a:t> icon below </a:t>
            </a:r>
            <a:r>
              <a:rPr lang="nl-NL" err="1"/>
              <a:t>to</a:t>
            </a:r>
            <a:r>
              <a:rPr lang="nl-NL"/>
              <a:t> </a:t>
            </a:r>
            <a:br>
              <a:rPr lang="nl-NL"/>
            </a:br>
            <a:r>
              <a:rPr lang="nl-NL" err="1"/>
              <a:t>add</a:t>
            </a:r>
            <a:r>
              <a:rPr lang="nl-NL"/>
              <a:t> a </a:t>
            </a:r>
            <a:r>
              <a:rPr lang="nl-NL" err="1"/>
              <a:t>client</a:t>
            </a:r>
            <a:r>
              <a:rPr lang="nl-NL"/>
              <a:t> logo</a:t>
            </a:r>
          </a:p>
        </p:txBody>
      </p:sp>
      <p:sp>
        <p:nvSpPr>
          <p:cNvPr id="24" name="Tijdelijke aanduiding voor afbeelding 40"/>
          <p:cNvSpPr>
            <a:spLocks noGrp="1"/>
          </p:cNvSpPr>
          <p:nvPr>
            <p:ph type="pic" sz="quarter" idx="16" hasCustomPrompt="1"/>
          </p:nvPr>
        </p:nvSpPr>
        <p:spPr>
          <a:xfrm>
            <a:off x="5230192" y="1835292"/>
            <a:ext cx="1462424" cy="593457"/>
          </a:xfrm>
          <a:ln>
            <a:noFill/>
          </a:ln>
        </p:spPr>
        <p:txBody>
          <a:bodyPr bIns="432000" anchor="ctr"/>
          <a:lstStyle>
            <a:lvl1pPr marL="0" indent="0" algn="ctr">
              <a:lnSpc>
                <a:spcPct val="75000"/>
              </a:lnSpc>
              <a:spcBef>
                <a:spcPts val="100"/>
              </a:spcBef>
              <a:spcAft>
                <a:spcPts val="100"/>
              </a:spcAft>
              <a:buNone/>
              <a:defRPr sz="900" i="1"/>
            </a:lvl1pPr>
          </a:lstStyle>
          <a:p>
            <a:r>
              <a:rPr lang="nl-NL"/>
              <a:t>Click </a:t>
            </a:r>
            <a:r>
              <a:rPr lang="nl-NL" err="1"/>
              <a:t>the</a:t>
            </a:r>
            <a:r>
              <a:rPr lang="nl-NL"/>
              <a:t> icon below </a:t>
            </a:r>
            <a:r>
              <a:rPr lang="nl-NL" err="1"/>
              <a:t>to</a:t>
            </a:r>
            <a:r>
              <a:rPr lang="nl-NL"/>
              <a:t> </a:t>
            </a:r>
            <a:br>
              <a:rPr lang="nl-NL"/>
            </a:br>
            <a:r>
              <a:rPr lang="nl-NL" err="1"/>
              <a:t>add</a:t>
            </a:r>
            <a:r>
              <a:rPr lang="nl-NL"/>
              <a:t> a </a:t>
            </a:r>
            <a:r>
              <a:rPr lang="nl-NL" err="1"/>
              <a:t>client</a:t>
            </a:r>
            <a:r>
              <a:rPr lang="nl-NL"/>
              <a:t> logo</a:t>
            </a:r>
          </a:p>
        </p:txBody>
      </p:sp>
      <p:sp>
        <p:nvSpPr>
          <p:cNvPr id="25" name="Tijdelijke aanduiding voor afbeelding 40"/>
          <p:cNvSpPr>
            <a:spLocks noGrp="1"/>
          </p:cNvSpPr>
          <p:nvPr>
            <p:ph type="pic" sz="quarter" idx="17" hasCustomPrompt="1"/>
          </p:nvPr>
        </p:nvSpPr>
        <p:spPr>
          <a:xfrm>
            <a:off x="9661115" y="1835292"/>
            <a:ext cx="1462424" cy="593457"/>
          </a:xfrm>
          <a:ln>
            <a:noFill/>
          </a:ln>
        </p:spPr>
        <p:txBody>
          <a:bodyPr bIns="432000" anchor="ctr"/>
          <a:lstStyle>
            <a:lvl1pPr marL="0" indent="0" algn="ctr">
              <a:lnSpc>
                <a:spcPct val="75000"/>
              </a:lnSpc>
              <a:spcBef>
                <a:spcPts val="100"/>
              </a:spcBef>
              <a:spcAft>
                <a:spcPts val="100"/>
              </a:spcAft>
              <a:buNone/>
              <a:defRPr sz="900" i="1"/>
            </a:lvl1pPr>
          </a:lstStyle>
          <a:p>
            <a:r>
              <a:rPr lang="nl-NL"/>
              <a:t>Click </a:t>
            </a:r>
            <a:r>
              <a:rPr lang="nl-NL" err="1"/>
              <a:t>the</a:t>
            </a:r>
            <a:r>
              <a:rPr lang="nl-NL"/>
              <a:t> icon below </a:t>
            </a:r>
            <a:r>
              <a:rPr lang="nl-NL" err="1"/>
              <a:t>to</a:t>
            </a:r>
            <a:r>
              <a:rPr lang="nl-NL"/>
              <a:t> </a:t>
            </a:r>
            <a:br>
              <a:rPr lang="nl-NL"/>
            </a:br>
            <a:r>
              <a:rPr lang="nl-NL" err="1"/>
              <a:t>add</a:t>
            </a:r>
            <a:r>
              <a:rPr lang="nl-NL"/>
              <a:t> a </a:t>
            </a:r>
            <a:r>
              <a:rPr lang="nl-NL" err="1"/>
              <a:t>client</a:t>
            </a:r>
            <a:r>
              <a:rPr lang="nl-NL"/>
              <a:t> logo</a:t>
            </a:r>
          </a:p>
        </p:txBody>
      </p:sp>
      <p:grpSp>
        <p:nvGrpSpPr>
          <p:cNvPr id="311" name="Instruction">
            <a:extLst>
              <a:ext uri="{FF2B5EF4-FFF2-40B4-BE49-F238E27FC236}">
                <a16:creationId xmlns:a16="http://schemas.microsoft.com/office/drawing/2014/main" id="{34C609FB-51D0-442B-BCBF-ECC47DDE0708}"/>
              </a:ext>
            </a:extLst>
          </p:cNvPr>
          <p:cNvGrpSpPr/>
          <p:nvPr/>
        </p:nvGrpSpPr>
        <p:grpSpPr>
          <a:xfrm>
            <a:off x="12387674" y="0"/>
            <a:ext cx="3189647" cy="6718205"/>
            <a:chOff x="12385632" y="0"/>
            <a:chExt cx="3189647" cy="6718205"/>
          </a:xfrm>
        </p:grpSpPr>
        <p:cxnSp>
          <p:nvCxnSpPr>
            <p:cNvPr id="312" name="Rechte verbindingslijn 311">
              <a:extLst>
                <a:ext uri="{FF2B5EF4-FFF2-40B4-BE49-F238E27FC236}">
                  <a16:creationId xmlns:a16="http://schemas.microsoft.com/office/drawing/2014/main" id="{8981F8C5-B841-4856-BB19-8D23625E1F18}"/>
                </a:ext>
              </a:extLst>
            </p:cNvPr>
            <p:cNvCxnSpPr>
              <a:cxnSpLocks/>
            </p:cNvCxnSpPr>
            <p:nvPr/>
          </p:nvCxnSpPr>
          <p:spPr>
            <a:xfrm>
              <a:off x="12396764" y="4293525"/>
              <a:ext cx="3178017" cy="0"/>
            </a:xfrm>
            <a:prstGeom prst="line">
              <a:avLst/>
            </a:prstGeom>
            <a:noFill/>
            <a:ln w="3175" cap="flat" cmpd="sng" algn="ctr">
              <a:solidFill>
                <a:schemeClr val="accent1"/>
              </a:solidFill>
              <a:prstDash val="solid"/>
            </a:ln>
            <a:effectLst/>
          </p:spPr>
        </p:cxnSp>
        <p:sp>
          <p:nvSpPr>
            <p:cNvPr id="313" name="Ovaal 312">
              <a:extLst>
                <a:ext uri="{FF2B5EF4-FFF2-40B4-BE49-F238E27FC236}">
                  <a16:creationId xmlns:a16="http://schemas.microsoft.com/office/drawing/2014/main" id="{B32A9238-A837-42CA-9D88-964AF6982B27}"/>
                </a:ext>
              </a:extLst>
            </p:cNvPr>
            <p:cNvSpPr/>
            <p:nvPr/>
          </p:nvSpPr>
          <p:spPr>
            <a:xfrm>
              <a:off x="12385632" y="4415276"/>
              <a:ext cx="260914" cy="259683"/>
            </a:xfrm>
            <a:prstGeom prst="ellipse">
              <a:avLst/>
            </a:pr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chemeClr val="bg1"/>
                  </a:solidFill>
                  <a:effectLst/>
                  <a:uLnTx/>
                  <a:uFillTx/>
                  <a:latin typeface="+mn-lt"/>
                  <a:cs typeface="Segoe UI Light" panose="020B0502040204020203" pitchFamily="34" charset="0"/>
                </a:rPr>
                <a:t>4</a:t>
              </a:r>
            </a:p>
          </p:txBody>
        </p:sp>
        <p:sp>
          <p:nvSpPr>
            <p:cNvPr id="314" name="Rechthoek 313">
              <a:extLst>
                <a:ext uri="{FF2B5EF4-FFF2-40B4-BE49-F238E27FC236}">
                  <a16:creationId xmlns:a16="http://schemas.microsoft.com/office/drawing/2014/main" id="{35CD2376-1D7A-45BB-A44D-48D4C09EA8DC}"/>
                </a:ext>
              </a:extLst>
            </p:cNvPr>
            <p:cNvSpPr/>
            <p:nvPr/>
          </p:nvSpPr>
          <p:spPr>
            <a:xfrm>
              <a:off x="12751314" y="4481340"/>
              <a:ext cx="2817996" cy="625916"/>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chemeClr val="accent1"/>
                </a:buClr>
                <a:buSzTx/>
                <a:buFont typeface="Arial" panose="020B0604020202020204" pitchFamily="34" charset="0"/>
                <a:buNone/>
                <a:tabLst/>
                <a:defRPr/>
              </a:pPr>
              <a:r>
                <a:rPr kumimoji="0" lang="en-US" sz="1100" b="0" i="0" u="none" strike="noStrike" kern="0" cap="none" spc="0" normalizeH="0" baseline="0" noProof="0">
                  <a:ln>
                    <a:noFill/>
                  </a:ln>
                  <a:solidFill>
                    <a:srgbClr val="000000"/>
                  </a:solidFill>
                  <a:effectLst/>
                  <a:uLnTx/>
                  <a:uFillTx/>
                  <a:latin typeface="+mn-lt"/>
                  <a:cs typeface="Segoe UI Light" panose="020B0502040204020203" pitchFamily="34" charset="0"/>
                </a:rPr>
                <a:t>To make the logo fit exactly in the frame, click on the arrow below the button </a:t>
              </a:r>
              <a:r>
                <a:rPr kumimoji="0" lang="en-US" sz="1100" b="1" i="0" u="none" strike="noStrike" kern="0" cap="none" spc="0" normalizeH="0" baseline="0" noProof="0">
                  <a:ln>
                    <a:noFill/>
                  </a:ln>
                  <a:solidFill>
                    <a:srgbClr val="000000"/>
                  </a:solidFill>
                  <a:effectLst/>
                  <a:uLnTx/>
                  <a:uFillTx/>
                  <a:latin typeface="+mn-lt"/>
                  <a:cs typeface="Segoe UI Light" panose="020B0502040204020203" pitchFamily="34" charset="0"/>
                </a:rPr>
                <a:t>‘Crop’</a:t>
              </a:r>
              <a:r>
                <a:rPr kumimoji="0" lang="en-US" sz="1100" b="0" i="0" u="none" strike="noStrike" kern="0" cap="none" spc="0" normalizeH="0" baseline="0" noProof="0">
                  <a:ln>
                    <a:noFill/>
                  </a:ln>
                  <a:solidFill>
                    <a:srgbClr val="000000"/>
                  </a:solidFill>
                  <a:effectLst/>
                  <a:uLnTx/>
                  <a:uFillTx/>
                  <a:latin typeface="+mn-lt"/>
                  <a:cs typeface="Segoe UI Light" panose="020B0502040204020203" pitchFamily="34" charset="0"/>
                </a:rPr>
                <a:t> and choose </a:t>
              </a:r>
              <a:r>
                <a:rPr kumimoji="0" lang="en-US" sz="1100" b="1" i="0" u="none" strike="noStrike" kern="0" cap="none" spc="0" normalizeH="0" baseline="0" noProof="0">
                  <a:ln>
                    <a:noFill/>
                  </a:ln>
                  <a:solidFill>
                    <a:srgbClr val="000000"/>
                  </a:solidFill>
                  <a:effectLst/>
                  <a:uLnTx/>
                  <a:uFillTx/>
                  <a:latin typeface="+mn-lt"/>
                  <a:cs typeface="Segoe UI Light" panose="020B0502040204020203" pitchFamily="34" charset="0"/>
                </a:rPr>
                <a:t>‘Fit’</a:t>
              </a:r>
              <a:r>
                <a:rPr kumimoji="0" lang="en-US" sz="1100" b="0" i="0" u="none" strike="noStrike" kern="0" cap="none" spc="0" normalizeH="0" baseline="0" noProof="0">
                  <a:ln>
                    <a:noFill/>
                  </a:ln>
                  <a:solidFill>
                    <a:srgbClr val="000000"/>
                  </a:solidFill>
                  <a:effectLst/>
                  <a:uLnTx/>
                  <a:uFillTx/>
                  <a:latin typeface="+mn-lt"/>
                  <a:cs typeface="Segoe UI Light" panose="020B0502040204020203" pitchFamily="34" charset="0"/>
                </a:rPr>
                <a:t>.</a:t>
              </a:r>
              <a:endParaRPr kumimoji="0" lang="en-US" sz="1100" b="1" i="0" u="none" strike="noStrike" kern="0" cap="none" spc="0" normalizeH="0" baseline="0" noProof="0">
                <a:ln>
                  <a:noFill/>
                </a:ln>
                <a:solidFill>
                  <a:srgbClr val="000000"/>
                </a:solidFill>
                <a:effectLst/>
                <a:uLnTx/>
                <a:uFillTx/>
                <a:latin typeface="+mn-lt"/>
                <a:cs typeface="Segoe UI Light" panose="020B0502040204020203" pitchFamily="34" charset="0"/>
              </a:endParaRPr>
            </a:p>
          </p:txBody>
        </p:sp>
        <p:grpSp>
          <p:nvGrpSpPr>
            <p:cNvPr id="315" name="Groep 314">
              <a:extLst>
                <a:ext uri="{FF2B5EF4-FFF2-40B4-BE49-F238E27FC236}">
                  <a16:creationId xmlns:a16="http://schemas.microsoft.com/office/drawing/2014/main" id="{A1B62B78-CB82-4A3B-ABC2-EF5A9D9B8316}"/>
                </a:ext>
              </a:extLst>
            </p:cNvPr>
            <p:cNvGrpSpPr/>
            <p:nvPr/>
          </p:nvGrpSpPr>
          <p:grpSpPr>
            <a:xfrm>
              <a:off x="12751312" y="5032287"/>
              <a:ext cx="1499406" cy="678267"/>
              <a:chOff x="12757283" y="5191603"/>
              <a:chExt cx="1499406" cy="678267"/>
            </a:xfrm>
          </p:grpSpPr>
          <p:sp>
            <p:nvSpPr>
              <p:cNvPr id="360" name="Rechthoek 359">
                <a:extLst>
                  <a:ext uri="{FF2B5EF4-FFF2-40B4-BE49-F238E27FC236}">
                    <a16:creationId xmlns:a16="http://schemas.microsoft.com/office/drawing/2014/main" id="{295F73E4-E835-4709-B6CC-9B7635BA1264}"/>
                  </a:ext>
                </a:extLst>
              </p:cNvPr>
              <p:cNvSpPr/>
              <p:nvPr/>
            </p:nvSpPr>
            <p:spPr>
              <a:xfrm>
                <a:off x="12757283" y="5191603"/>
                <a:ext cx="1499406" cy="580946"/>
              </a:xfrm>
              <a:prstGeom prst="rect">
                <a:avLst/>
              </a:prstGeom>
              <a:solidFill>
                <a:schemeClr val="bg1"/>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en-US" sz="800" b="0" noProof="0">
                  <a:solidFill>
                    <a:schemeClr val="tx1"/>
                  </a:solidFill>
                  <a:latin typeface="Arial" panose="020B0604020202020204" pitchFamily="34" charset="0"/>
                  <a:cs typeface="Arial" panose="020B0604020202020204" pitchFamily="34" charset="0"/>
                </a:endParaRPr>
              </a:p>
            </p:txBody>
          </p:sp>
          <p:sp>
            <p:nvSpPr>
              <p:cNvPr id="361" name="Rechthoek 360">
                <a:extLst>
                  <a:ext uri="{FF2B5EF4-FFF2-40B4-BE49-F238E27FC236}">
                    <a16:creationId xmlns:a16="http://schemas.microsoft.com/office/drawing/2014/main" id="{142F6556-AE36-47F6-A507-29EABFC9F2C0}"/>
                  </a:ext>
                </a:extLst>
              </p:cNvPr>
              <p:cNvSpPr/>
              <p:nvPr/>
            </p:nvSpPr>
            <p:spPr>
              <a:xfrm>
                <a:off x="12768263" y="5502992"/>
                <a:ext cx="1481137" cy="262014"/>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a:solidFill>
                    <a:schemeClr val="tx1"/>
                  </a:solidFill>
                </a:endParaRPr>
              </a:p>
            </p:txBody>
          </p:sp>
          <p:sp>
            <p:nvSpPr>
              <p:cNvPr id="362" name="Tekstvak 361">
                <a:extLst>
                  <a:ext uri="{FF2B5EF4-FFF2-40B4-BE49-F238E27FC236}">
                    <a16:creationId xmlns:a16="http://schemas.microsoft.com/office/drawing/2014/main" id="{4EBD63A0-DB7F-4136-9A5F-EB1A6B64CD8A}"/>
                  </a:ext>
                </a:extLst>
              </p:cNvPr>
              <p:cNvSpPr txBox="1"/>
              <p:nvPr/>
            </p:nvSpPr>
            <p:spPr>
              <a:xfrm>
                <a:off x="12997648" y="5230713"/>
                <a:ext cx="957818" cy="216982"/>
              </a:xfrm>
              <a:prstGeom prst="rect">
                <a:avLst/>
              </a:prstGeom>
              <a:noFill/>
            </p:spPr>
            <p:txBody>
              <a:bodyPr wrap="square" rtlCol="0">
                <a:spAutoFit/>
              </a:bodyPr>
              <a:lstStyle/>
              <a:p>
                <a:pPr marL="0" algn="l" defTabSz="1217512" rtl="0" eaLnBrk="1" latinLnBrk="0" hangingPunct="1">
                  <a:lnSpc>
                    <a:spcPct val="90000"/>
                  </a:lnSpc>
                  <a:spcBef>
                    <a:spcPts val="600"/>
                  </a:spcBef>
                  <a:spcAft>
                    <a:spcPts val="600"/>
                  </a:spcAft>
                </a:pPr>
                <a:r>
                  <a:rPr lang="en-US" sz="900" b="0" kern="1200" noProof="0">
                    <a:solidFill>
                      <a:schemeClr val="tx1"/>
                    </a:solidFill>
                    <a:latin typeface="Arial" panose="020B0604020202020204" pitchFamily="34" charset="0"/>
                    <a:ea typeface="+mn-ea"/>
                    <a:cs typeface="Arial" panose="020B0604020202020204" pitchFamily="34" charset="0"/>
                  </a:rPr>
                  <a:t>Fill</a:t>
                </a:r>
              </a:p>
            </p:txBody>
          </p:sp>
          <p:sp>
            <p:nvSpPr>
              <p:cNvPr id="363" name="Tekstvak 362">
                <a:extLst>
                  <a:ext uri="{FF2B5EF4-FFF2-40B4-BE49-F238E27FC236}">
                    <a16:creationId xmlns:a16="http://schemas.microsoft.com/office/drawing/2014/main" id="{83EE5200-1361-4DB3-B918-8DCAAF2A72B6}"/>
                  </a:ext>
                </a:extLst>
              </p:cNvPr>
              <p:cNvSpPr txBox="1"/>
              <p:nvPr/>
            </p:nvSpPr>
            <p:spPr>
              <a:xfrm>
                <a:off x="12984219" y="5551839"/>
                <a:ext cx="1045804" cy="216982"/>
              </a:xfrm>
              <a:prstGeom prst="rect">
                <a:avLst/>
              </a:prstGeom>
              <a:noFill/>
            </p:spPr>
            <p:txBody>
              <a:bodyPr wrap="square" rtlCol="0">
                <a:spAutoFit/>
              </a:bodyPr>
              <a:lstStyle/>
              <a:p>
                <a:pPr marL="0" algn="l" defTabSz="1217512" rtl="0" eaLnBrk="1" latinLnBrk="0" hangingPunct="1">
                  <a:lnSpc>
                    <a:spcPct val="90000"/>
                  </a:lnSpc>
                  <a:spcBef>
                    <a:spcPts val="600"/>
                  </a:spcBef>
                  <a:spcAft>
                    <a:spcPts val="600"/>
                  </a:spcAft>
                </a:pPr>
                <a:r>
                  <a:rPr lang="en-US" sz="900" b="0" kern="1200" noProof="0">
                    <a:solidFill>
                      <a:schemeClr val="tx1"/>
                    </a:solidFill>
                    <a:latin typeface="Arial" panose="020B0604020202020204" pitchFamily="34" charset="0"/>
                    <a:ea typeface="+mn-ea"/>
                    <a:cs typeface="Arial" panose="020B0604020202020204" pitchFamily="34" charset="0"/>
                  </a:rPr>
                  <a:t>Fit</a:t>
                </a:r>
              </a:p>
            </p:txBody>
          </p:sp>
          <p:pic>
            <p:nvPicPr>
              <p:cNvPr id="364" name="Picture 3">
                <a:extLst>
                  <a:ext uri="{FF2B5EF4-FFF2-40B4-BE49-F238E27FC236}">
                    <a16:creationId xmlns:a16="http://schemas.microsoft.com/office/drawing/2014/main" id="{65BC9636-AF42-428A-8242-01C28EF71D0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938926" y="5638539"/>
                <a:ext cx="143086" cy="231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365" name="Groep 364">
                <a:extLst>
                  <a:ext uri="{FF2B5EF4-FFF2-40B4-BE49-F238E27FC236}">
                    <a16:creationId xmlns:a16="http://schemas.microsoft.com/office/drawing/2014/main" id="{042F4E0D-5D74-4080-ADA6-2B688E5FF5BF}"/>
                  </a:ext>
                </a:extLst>
              </p:cNvPr>
              <p:cNvGrpSpPr/>
              <p:nvPr/>
            </p:nvGrpSpPr>
            <p:grpSpPr>
              <a:xfrm>
                <a:off x="12816093" y="5580077"/>
                <a:ext cx="194111" cy="107826"/>
                <a:chOff x="12834891" y="3555641"/>
                <a:chExt cx="431762" cy="239838"/>
              </a:xfrm>
            </p:grpSpPr>
            <p:sp>
              <p:nvSpPr>
                <p:cNvPr id="371" name="Rechthoek 370">
                  <a:extLst>
                    <a:ext uri="{FF2B5EF4-FFF2-40B4-BE49-F238E27FC236}">
                      <a16:creationId xmlns:a16="http://schemas.microsoft.com/office/drawing/2014/main" id="{289581C7-5C83-4F5E-8B52-8A43611DAA93}"/>
                    </a:ext>
                  </a:extLst>
                </p:cNvPr>
                <p:cNvSpPr/>
                <p:nvPr/>
              </p:nvSpPr>
              <p:spPr>
                <a:xfrm>
                  <a:off x="12834891" y="3555641"/>
                  <a:ext cx="243392" cy="239838"/>
                </a:xfrm>
                <a:prstGeom prst="rect">
                  <a:avLst/>
                </a:prstGeom>
                <a:noFill/>
                <a:ln w="6350">
                  <a:solidFill>
                    <a:srgbClr val="585454"/>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US" sz="800" b="0" noProof="0">
                    <a:solidFill>
                      <a:schemeClr val="tx1"/>
                    </a:solidFill>
                    <a:latin typeface="Arial" panose="020B0604020202020204" pitchFamily="34" charset="0"/>
                    <a:cs typeface="Arial" panose="020B0604020202020204" pitchFamily="34" charset="0"/>
                  </a:endParaRPr>
                </a:p>
              </p:txBody>
            </p:sp>
            <p:sp>
              <p:nvSpPr>
                <p:cNvPr id="372" name="Rechthoek 371">
                  <a:extLst>
                    <a:ext uri="{FF2B5EF4-FFF2-40B4-BE49-F238E27FC236}">
                      <a16:creationId xmlns:a16="http://schemas.microsoft.com/office/drawing/2014/main" id="{D122764C-10F9-494D-BD15-AF4D8ED96BB1}"/>
                    </a:ext>
                  </a:extLst>
                </p:cNvPr>
                <p:cNvSpPr/>
                <p:nvPr/>
              </p:nvSpPr>
              <p:spPr>
                <a:xfrm>
                  <a:off x="13023258" y="3555641"/>
                  <a:ext cx="243395" cy="239838"/>
                </a:xfrm>
                <a:prstGeom prst="rect">
                  <a:avLst/>
                </a:prstGeom>
                <a:noFill/>
                <a:ln w="6350">
                  <a:solidFill>
                    <a:srgbClr val="585454"/>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US" sz="800" b="0" noProof="0">
                    <a:solidFill>
                      <a:schemeClr val="tx1"/>
                    </a:solidFill>
                    <a:latin typeface="Arial" panose="020B0604020202020204" pitchFamily="34" charset="0"/>
                    <a:cs typeface="Arial" panose="020B0604020202020204" pitchFamily="34" charset="0"/>
                  </a:endParaRPr>
                </a:p>
              </p:txBody>
            </p:sp>
            <p:sp>
              <p:nvSpPr>
                <p:cNvPr id="373" name="Rechthoek 372">
                  <a:extLst>
                    <a:ext uri="{FF2B5EF4-FFF2-40B4-BE49-F238E27FC236}">
                      <a16:creationId xmlns:a16="http://schemas.microsoft.com/office/drawing/2014/main" id="{B3BDE7B9-75FB-473E-B4E5-EA058BF26496}"/>
                    </a:ext>
                  </a:extLst>
                </p:cNvPr>
                <p:cNvSpPr/>
                <p:nvPr/>
              </p:nvSpPr>
              <p:spPr>
                <a:xfrm>
                  <a:off x="12923968" y="3555641"/>
                  <a:ext cx="243394" cy="239838"/>
                </a:xfrm>
                <a:prstGeom prst="rect">
                  <a:avLst/>
                </a:prstGeom>
                <a:solidFill>
                  <a:schemeClr val="bg1"/>
                </a:solidFill>
                <a:ln w="6350">
                  <a:solidFill>
                    <a:srgbClr val="ABABAB"/>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US" sz="800" b="0" noProof="0">
                    <a:solidFill>
                      <a:schemeClr val="tx1"/>
                    </a:solidFill>
                    <a:latin typeface="Arial" panose="020B0604020202020204" pitchFamily="34" charset="0"/>
                    <a:cs typeface="Arial" panose="020B0604020202020204" pitchFamily="34" charset="0"/>
                  </a:endParaRPr>
                </a:p>
              </p:txBody>
            </p:sp>
            <p:sp>
              <p:nvSpPr>
                <p:cNvPr id="374" name="Ovaal 373">
                  <a:extLst>
                    <a:ext uri="{FF2B5EF4-FFF2-40B4-BE49-F238E27FC236}">
                      <a16:creationId xmlns:a16="http://schemas.microsoft.com/office/drawing/2014/main" id="{4A2109A7-1FA7-4CDB-8E88-F951F8AC2FD5}"/>
                    </a:ext>
                  </a:extLst>
                </p:cNvPr>
                <p:cNvSpPr/>
                <p:nvPr/>
              </p:nvSpPr>
              <p:spPr>
                <a:xfrm>
                  <a:off x="13072246" y="3585939"/>
                  <a:ext cx="67157" cy="67157"/>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a:solidFill>
                      <a:schemeClr val="tx1"/>
                    </a:solidFill>
                  </a:endParaRPr>
                </a:p>
              </p:txBody>
            </p:sp>
            <p:pic>
              <p:nvPicPr>
                <p:cNvPr id="375" name="Afbeelding 374">
                  <a:extLst>
                    <a:ext uri="{FF2B5EF4-FFF2-40B4-BE49-F238E27FC236}">
                      <a16:creationId xmlns:a16="http://schemas.microsoft.com/office/drawing/2014/main" id="{81AEFC02-B382-4525-9310-737856AB1351}"/>
                    </a:ext>
                  </a:extLst>
                </p:cNvPr>
                <p:cNvPicPr>
                  <a:picLocks noChangeAspect="1"/>
                </p:cNvPicPr>
                <p:nvPr/>
              </p:nvPicPr>
              <p:blipFill>
                <a:blip r:embed="rId3">
                  <a:duotone>
                    <a:prstClr val="black"/>
                    <a:srgbClr val="4D82B8">
                      <a:tint val="45000"/>
                      <a:satMod val="400000"/>
                    </a:srgbClr>
                  </a:duotone>
                  <a:extLst>
                    <a:ext uri="{BEBA8EAE-BF5A-486C-A8C5-ECC9F3942E4B}">
                      <a14:imgProps xmlns:a14="http://schemas.microsoft.com/office/drawing/2010/main">
                        <a14:imgLayer r:embed="rId4">
                          <a14:imgEffect>
                            <a14:brightnessContrast contrast="-40000"/>
                          </a14:imgEffect>
                        </a14:imgLayer>
                      </a14:imgProps>
                    </a:ext>
                  </a:extLst>
                </a:blip>
                <a:stretch>
                  <a:fillRect/>
                </a:stretch>
              </p:blipFill>
              <p:spPr>
                <a:xfrm>
                  <a:off x="12955825" y="3643048"/>
                  <a:ext cx="161284" cy="130447"/>
                </a:xfrm>
                <a:prstGeom prst="rect">
                  <a:avLst/>
                </a:prstGeom>
              </p:spPr>
            </p:pic>
          </p:grpSp>
          <p:grpSp>
            <p:nvGrpSpPr>
              <p:cNvPr id="366" name="Groep 365">
                <a:extLst>
                  <a:ext uri="{FF2B5EF4-FFF2-40B4-BE49-F238E27FC236}">
                    <a16:creationId xmlns:a16="http://schemas.microsoft.com/office/drawing/2014/main" id="{3DADD5B9-71B2-4F57-BEFD-55269599A8DF}"/>
                  </a:ext>
                </a:extLst>
              </p:cNvPr>
              <p:cNvGrpSpPr/>
              <p:nvPr/>
            </p:nvGrpSpPr>
            <p:grpSpPr>
              <a:xfrm>
                <a:off x="12830382" y="5279016"/>
                <a:ext cx="158395" cy="118609"/>
                <a:chOff x="12553949" y="5580076"/>
                <a:chExt cx="143995" cy="107826"/>
              </a:xfrm>
            </p:grpSpPr>
            <p:sp>
              <p:nvSpPr>
                <p:cNvPr id="367" name="Rechthoek 366">
                  <a:extLst>
                    <a:ext uri="{FF2B5EF4-FFF2-40B4-BE49-F238E27FC236}">
                      <a16:creationId xmlns:a16="http://schemas.microsoft.com/office/drawing/2014/main" id="{BCEAB408-C5A2-427E-974B-2120AC4B8497}"/>
                    </a:ext>
                  </a:extLst>
                </p:cNvPr>
                <p:cNvSpPr/>
                <p:nvPr/>
              </p:nvSpPr>
              <p:spPr>
                <a:xfrm>
                  <a:off x="12553949" y="5580076"/>
                  <a:ext cx="143995" cy="107826"/>
                </a:xfrm>
                <a:prstGeom prst="rect">
                  <a:avLst/>
                </a:prstGeom>
                <a:noFill/>
                <a:ln w="6350">
                  <a:solidFill>
                    <a:srgbClr val="585454"/>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US" sz="800" b="0" noProof="0">
                    <a:solidFill>
                      <a:schemeClr val="tx1"/>
                    </a:solidFill>
                    <a:latin typeface="Arial" panose="020B0604020202020204" pitchFamily="34" charset="0"/>
                    <a:cs typeface="Arial" panose="020B0604020202020204" pitchFamily="34" charset="0"/>
                  </a:endParaRPr>
                </a:p>
              </p:txBody>
            </p:sp>
            <p:sp>
              <p:nvSpPr>
                <p:cNvPr id="368" name="Vrije vorm: vorm 367">
                  <a:extLst>
                    <a:ext uri="{FF2B5EF4-FFF2-40B4-BE49-F238E27FC236}">
                      <a16:creationId xmlns:a16="http://schemas.microsoft.com/office/drawing/2014/main" id="{AC0555B5-A596-4894-9B7A-48CC4C74EF02}"/>
                    </a:ext>
                  </a:extLst>
                </p:cNvPr>
                <p:cNvSpPr/>
                <p:nvPr/>
              </p:nvSpPr>
              <p:spPr>
                <a:xfrm>
                  <a:off x="12623393" y="5584031"/>
                  <a:ext cx="48592" cy="23094"/>
                </a:xfrm>
                <a:custGeom>
                  <a:avLst/>
                  <a:gdLst>
                    <a:gd name="connsiteX0" fmla="*/ 0 w 48592"/>
                    <a:gd name="connsiteY0" fmla="*/ 0 h 23094"/>
                    <a:gd name="connsiteX1" fmla="*/ 48592 w 48592"/>
                    <a:gd name="connsiteY1" fmla="*/ 0 h 23094"/>
                    <a:gd name="connsiteX2" fmla="*/ 42077 w 48592"/>
                    <a:gd name="connsiteY2" fmla="*/ 15729 h 23094"/>
                    <a:gd name="connsiteX3" fmla="*/ 24296 w 48592"/>
                    <a:gd name="connsiteY3" fmla="*/ 23094 h 23094"/>
                    <a:gd name="connsiteX4" fmla="*/ 6515 w 48592"/>
                    <a:gd name="connsiteY4" fmla="*/ 15729 h 230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92" h="23094">
                      <a:moveTo>
                        <a:pt x="0" y="0"/>
                      </a:moveTo>
                      <a:lnTo>
                        <a:pt x="48592" y="0"/>
                      </a:lnTo>
                      <a:lnTo>
                        <a:pt x="42077" y="15729"/>
                      </a:lnTo>
                      <a:cubicBezTo>
                        <a:pt x="37526" y="20280"/>
                        <a:pt x="31240" y="23094"/>
                        <a:pt x="24296" y="23094"/>
                      </a:cubicBezTo>
                      <a:cubicBezTo>
                        <a:pt x="17352" y="23094"/>
                        <a:pt x="11066" y="20280"/>
                        <a:pt x="6515" y="15729"/>
                      </a:cubicBezTo>
                      <a:close/>
                    </a:path>
                  </a:pathLst>
                </a:cu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a:solidFill>
                      <a:schemeClr val="tx1"/>
                    </a:solidFill>
                  </a:endParaRPr>
                </a:p>
              </p:txBody>
            </p:sp>
            <p:pic>
              <p:nvPicPr>
                <p:cNvPr id="369" name="Afbeelding 368">
                  <a:extLst>
                    <a:ext uri="{FF2B5EF4-FFF2-40B4-BE49-F238E27FC236}">
                      <a16:creationId xmlns:a16="http://schemas.microsoft.com/office/drawing/2014/main" id="{1695C6D2-11D6-487A-A03F-EC37D73885FC}"/>
                    </a:ext>
                  </a:extLst>
                </p:cNvPr>
                <p:cNvPicPr>
                  <a:picLocks noChangeAspect="1"/>
                </p:cNvPicPr>
                <p:nvPr/>
              </p:nvPicPr>
              <p:blipFill>
                <a:blip r:embed="rId3">
                  <a:duotone>
                    <a:prstClr val="black"/>
                    <a:srgbClr val="4D82B8">
                      <a:tint val="45000"/>
                      <a:satMod val="400000"/>
                    </a:srgbClr>
                  </a:duotone>
                  <a:extLst>
                    <a:ext uri="{BEBA8EAE-BF5A-486C-A8C5-ECC9F3942E4B}">
                      <a14:imgProps xmlns:a14="http://schemas.microsoft.com/office/drawing/2010/main">
                        <a14:imgLayer r:embed="rId4">
                          <a14:imgEffect>
                            <a14:brightnessContrast contrast="-40000"/>
                          </a14:imgEffect>
                        </a14:imgLayer>
                      </a14:imgProps>
                    </a:ext>
                  </a:extLst>
                </a:blip>
                <a:stretch>
                  <a:fillRect/>
                </a:stretch>
              </p:blipFill>
              <p:spPr>
                <a:xfrm>
                  <a:off x="12562963" y="5617369"/>
                  <a:ext cx="109463" cy="65411"/>
                </a:xfrm>
                <a:prstGeom prst="rect">
                  <a:avLst/>
                </a:prstGeom>
              </p:spPr>
            </p:pic>
            <p:pic>
              <p:nvPicPr>
                <p:cNvPr id="370" name="Afbeelding 369">
                  <a:extLst>
                    <a:ext uri="{FF2B5EF4-FFF2-40B4-BE49-F238E27FC236}">
                      <a16:creationId xmlns:a16="http://schemas.microsoft.com/office/drawing/2014/main" id="{3646F633-CBEB-4B2F-BE8E-75AF7C29AFFA}"/>
                    </a:ext>
                  </a:extLst>
                </p:cNvPr>
                <p:cNvPicPr>
                  <a:picLocks noChangeAspect="1"/>
                </p:cNvPicPr>
                <p:nvPr/>
              </p:nvPicPr>
              <p:blipFill>
                <a:blip r:embed="rId3">
                  <a:duotone>
                    <a:prstClr val="black"/>
                    <a:srgbClr val="4D82B8">
                      <a:tint val="45000"/>
                      <a:satMod val="400000"/>
                    </a:srgbClr>
                  </a:duotone>
                  <a:extLst>
                    <a:ext uri="{BEBA8EAE-BF5A-486C-A8C5-ECC9F3942E4B}">
                      <a14:imgProps xmlns:a14="http://schemas.microsoft.com/office/drawing/2010/main">
                        <a14:imgLayer r:embed="rId4">
                          <a14:imgEffect>
                            <a14:brightnessContrast contrast="-40000"/>
                          </a14:imgEffect>
                        </a14:imgLayer>
                      </a14:imgProps>
                    </a:ext>
                  </a:extLst>
                </a:blip>
                <a:stretch>
                  <a:fillRect/>
                </a:stretch>
              </p:blipFill>
              <p:spPr>
                <a:xfrm flipH="1">
                  <a:off x="12606308" y="5630262"/>
                  <a:ext cx="87887" cy="52518"/>
                </a:xfrm>
                <a:prstGeom prst="rect">
                  <a:avLst/>
                </a:prstGeom>
              </p:spPr>
            </p:pic>
          </p:grpSp>
        </p:grpSp>
        <p:sp>
          <p:nvSpPr>
            <p:cNvPr id="316" name="Rechthoek 315">
              <a:extLst>
                <a:ext uri="{FF2B5EF4-FFF2-40B4-BE49-F238E27FC236}">
                  <a16:creationId xmlns:a16="http://schemas.microsoft.com/office/drawing/2014/main" id="{8FCC09D8-6E09-4B62-8983-8ED3E7F86C03}"/>
                </a:ext>
              </a:extLst>
            </p:cNvPr>
            <p:cNvSpPr/>
            <p:nvPr/>
          </p:nvSpPr>
          <p:spPr>
            <a:xfrm>
              <a:off x="12397262" y="0"/>
              <a:ext cx="3178016" cy="191611"/>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80000"/>
                </a:lnSpc>
                <a:spcBef>
                  <a:spcPts val="0"/>
                </a:spcBef>
                <a:spcAft>
                  <a:spcPts val="0"/>
                </a:spcAft>
                <a:buClrTx/>
                <a:buSzTx/>
                <a:buFontTx/>
                <a:buNone/>
                <a:tabLst/>
                <a:defRPr/>
              </a:pPr>
              <a:r>
                <a:rPr kumimoji="0" lang="en-US" sz="1400" b="1" i="0" u="none" strike="noStrike" kern="0" cap="all" spc="0" normalizeH="0" baseline="0" noProof="0">
                  <a:ln>
                    <a:noFill/>
                  </a:ln>
                  <a:solidFill>
                    <a:schemeClr val="accent1"/>
                  </a:solidFill>
                  <a:effectLst/>
                  <a:uLnTx/>
                  <a:uFillTx/>
                  <a:latin typeface="+mj-lt"/>
                  <a:cs typeface="Segoe UI Light" panose="020B0502040204020203" pitchFamily="34" charset="0"/>
                </a:rPr>
                <a:t>Insert/change client logo</a:t>
              </a:r>
            </a:p>
          </p:txBody>
        </p:sp>
        <p:sp>
          <p:nvSpPr>
            <p:cNvPr id="317" name="Ovaal 316">
              <a:extLst>
                <a:ext uri="{FF2B5EF4-FFF2-40B4-BE49-F238E27FC236}">
                  <a16:creationId xmlns:a16="http://schemas.microsoft.com/office/drawing/2014/main" id="{F0BD161A-6575-4912-900C-C5408517EE2D}"/>
                </a:ext>
              </a:extLst>
            </p:cNvPr>
            <p:cNvSpPr/>
            <p:nvPr/>
          </p:nvSpPr>
          <p:spPr>
            <a:xfrm>
              <a:off x="12391601" y="366490"/>
              <a:ext cx="260914" cy="259683"/>
            </a:xfrm>
            <a:prstGeom prst="ellipse">
              <a:avLst/>
            </a:pr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chemeClr val="bg1"/>
                  </a:solidFill>
                  <a:effectLst/>
                  <a:uLnTx/>
                  <a:uFillTx/>
                  <a:latin typeface="+mn-lt"/>
                  <a:cs typeface="Segoe UI Light" panose="020B0502040204020203" pitchFamily="34" charset="0"/>
                </a:rPr>
                <a:t>1</a:t>
              </a:r>
            </a:p>
          </p:txBody>
        </p:sp>
        <p:cxnSp>
          <p:nvCxnSpPr>
            <p:cNvPr id="318" name="Rechte verbindingslijn 317">
              <a:extLst>
                <a:ext uri="{FF2B5EF4-FFF2-40B4-BE49-F238E27FC236}">
                  <a16:creationId xmlns:a16="http://schemas.microsoft.com/office/drawing/2014/main" id="{BFD63083-1900-456A-A2CB-5F339E720E73}"/>
                </a:ext>
              </a:extLst>
            </p:cNvPr>
            <p:cNvCxnSpPr>
              <a:cxnSpLocks/>
            </p:cNvCxnSpPr>
            <p:nvPr/>
          </p:nvCxnSpPr>
          <p:spPr>
            <a:xfrm>
              <a:off x="12397261" y="241635"/>
              <a:ext cx="3178017" cy="0"/>
            </a:xfrm>
            <a:prstGeom prst="line">
              <a:avLst/>
            </a:prstGeom>
            <a:noFill/>
            <a:ln w="3175" cap="flat" cmpd="sng" algn="ctr">
              <a:solidFill>
                <a:schemeClr val="accent1"/>
              </a:solidFill>
              <a:prstDash val="solid"/>
            </a:ln>
            <a:effectLst/>
          </p:spPr>
        </p:cxnSp>
        <p:cxnSp>
          <p:nvCxnSpPr>
            <p:cNvPr id="319" name="Rechte verbindingslijn 318">
              <a:extLst>
                <a:ext uri="{FF2B5EF4-FFF2-40B4-BE49-F238E27FC236}">
                  <a16:creationId xmlns:a16="http://schemas.microsoft.com/office/drawing/2014/main" id="{49D613E2-C267-4D52-8ED6-2F3F2BEE3704}"/>
                </a:ext>
              </a:extLst>
            </p:cNvPr>
            <p:cNvCxnSpPr>
              <a:cxnSpLocks/>
            </p:cNvCxnSpPr>
            <p:nvPr/>
          </p:nvCxnSpPr>
          <p:spPr>
            <a:xfrm>
              <a:off x="12397261" y="1577933"/>
              <a:ext cx="3178017" cy="0"/>
            </a:xfrm>
            <a:prstGeom prst="line">
              <a:avLst/>
            </a:prstGeom>
            <a:noFill/>
            <a:ln w="3175" cap="flat" cmpd="sng" algn="ctr">
              <a:solidFill>
                <a:schemeClr val="accent1"/>
              </a:solidFill>
              <a:prstDash val="solid"/>
            </a:ln>
            <a:effectLst/>
          </p:spPr>
        </p:cxnSp>
        <p:sp>
          <p:nvSpPr>
            <p:cNvPr id="320" name="Rechthoek 319">
              <a:extLst>
                <a:ext uri="{FF2B5EF4-FFF2-40B4-BE49-F238E27FC236}">
                  <a16:creationId xmlns:a16="http://schemas.microsoft.com/office/drawing/2014/main" id="{119C64B1-C9F2-4C72-B942-FA9E9575E8D4}"/>
                </a:ext>
              </a:extLst>
            </p:cNvPr>
            <p:cNvSpPr/>
            <p:nvPr/>
          </p:nvSpPr>
          <p:spPr>
            <a:xfrm>
              <a:off x="12757282" y="432552"/>
              <a:ext cx="2817995" cy="59542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chemeClr val="accent1"/>
                </a:buClr>
                <a:buSzTx/>
                <a:buFont typeface="Arial" panose="020B0604020202020204" pitchFamily="34" charset="0"/>
                <a:buNone/>
                <a:tabLst/>
                <a:defRPr/>
              </a:pPr>
              <a:r>
                <a:rPr kumimoji="0" lang="en-US" sz="1100" b="0" i="0" u="none" strike="noStrike" kern="0" cap="none" spc="0" normalizeH="0" baseline="0" noProof="0">
                  <a:ln>
                    <a:noFill/>
                  </a:ln>
                  <a:solidFill>
                    <a:srgbClr val="000000"/>
                  </a:solidFill>
                  <a:effectLst/>
                  <a:uLnTx/>
                  <a:uFillTx/>
                  <a:latin typeface="+mn-lt"/>
                  <a:cs typeface="Segoe UI Light" panose="020B0502040204020203" pitchFamily="34" charset="0"/>
                </a:rPr>
                <a:t>If necessary, delete the existing logo by hitting the </a:t>
              </a:r>
              <a:r>
                <a:rPr kumimoji="0" lang="en-US" sz="1100" b="1" i="0" u="none" strike="noStrike" kern="0" cap="none" spc="0" normalizeH="0" baseline="0" noProof="0">
                  <a:ln>
                    <a:noFill/>
                  </a:ln>
                  <a:solidFill>
                    <a:srgbClr val="000000"/>
                  </a:solidFill>
                  <a:effectLst/>
                  <a:uLnTx/>
                  <a:uFillTx/>
                  <a:latin typeface="+mn-lt"/>
                  <a:cs typeface="Segoe UI Light" panose="020B0502040204020203" pitchFamily="34" charset="0"/>
                </a:rPr>
                <a:t>‘Delete’-button</a:t>
              </a:r>
              <a:r>
                <a:rPr kumimoji="0" lang="en-US" sz="1100" b="0" i="0" u="none" strike="noStrike" kern="0" cap="none" spc="0" normalizeH="0" baseline="0" noProof="0">
                  <a:ln>
                    <a:noFill/>
                  </a:ln>
                  <a:solidFill>
                    <a:srgbClr val="000000"/>
                  </a:solidFill>
                  <a:effectLst/>
                  <a:uLnTx/>
                  <a:uFillTx/>
                  <a:latin typeface="+mn-lt"/>
                  <a:cs typeface="Segoe UI Light" panose="020B0502040204020203" pitchFamily="34" charset="0"/>
                </a:rPr>
                <a:t>. Click on the pictogram to insert a new logo. </a:t>
              </a:r>
              <a:br>
                <a:rPr kumimoji="0" lang="en-US" sz="1100" b="0" i="0" u="none" strike="noStrike" kern="0" cap="none" spc="0" normalizeH="0" baseline="0" noProof="0">
                  <a:ln>
                    <a:noFill/>
                  </a:ln>
                  <a:solidFill>
                    <a:srgbClr val="000000"/>
                  </a:solidFill>
                  <a:effectLst/>
                  <a:uLnTx/>
                  <a:uFillTx/>
                  <a:latin typeface="+mn-lt"/>
                  <a:cs typeface="Segoe UI Light" panose="020B0502040204020203" pitchFamily="34" charset="0"/>
                </a:rPr>
              </a:br>
              <a:r>
                <a:rPr kumimoji="0" lang="en-US" sz="1100" b="0" i="1" u="none" strike="noStrike" kern="0" cap="none" spc="0" normalizeH="0" baseline="0" noProof="0">
                  <a:ln>
                    <a:noFill/>
                  </a:ln>
                  <a:solidFill>
                    <a:srgbClr val="000000"/>
                  </a:solidFill>
                  <a:effectLst/>
                  <a:uLnTx/>
                  <a:uFillTx/>
                  <a:latin typeface="+mn-lt"/>
                  <a:cs typeface="Segoe UI Light" panose="020B0502040204020203" pitchFamily="34" charset="0"/>
                </a:rPr>
                <a:t>(see example below).</a:t>
              </a:r>
              <a:endParaRPr kumimoji="0" lang="en-US" sz="1100" b="0" i="0" u="none" strike="noStrike" kern="0" cap="none" spc="0" normalizeH="0" baseline="0" noProof="0">
                <a:ln>
                  <a:noFill/>
                </a:ln>
                <a:solidFill>
                  <a:srgbClr val="000000"/>
                </a:solidFill>
                <a:effectLst/>
                <a:uLnTx/>
                <a:uFillTx/>
                <a:latin typeface="+mn-lt"/>
                <a:cs typeface="Segoe UI Light" panose="020B0502040204020203" pitchFamily="34" charset="0"/>
              </a:endParaRPr>
            </a:p>
          </p:txBody>
        </p:sp>
        <p:grpSp>
          <p:nvGrpSpPr>
            <p:cNvPr id="321" name="Groep 320">
              <a:extLst>
                <a:ext uri="{FF2B5EF4-FFF2-40B4-BE49-F238E27FC236}">
                  <a16:creationId xmlns:a16="http://schemas.microsoft.com/office/drawing/2014/main" id="{78800794-8E6C-46DA-8C90-7A555513F381}"/>
                </a:ext>
              </a:extLst>
            </p:cNvPr>
            <p:cNvGrpSpPr/>
            <p:nvPr/>
          </p:nvGrpSpPr>
          <p:grpSpPr>
            <a:xfrm>
              <a:off x="12396764" y="5817049"/>
              <a:ext cx="3178515" cy="901156"/>
              <a:chOff x="12396764" y="4300582"/>
              <a:chExt cx="3178515" cy="901156"/>
            </a:xfrm>
          </p:grpSpPr>
          <p:grpSp>
            <p:nvGrpSpPr>
              <p:cNvPr id="355" name="Meer informatie">
                <a:extLst>
                  <a:ext uri="{FF2B5EF4-FFF2-40B4-BE49-F238E27FC236}">
                    <a16:creationId xmlns:a16="http://schemas.microsoft.com/office/drawing/2014/main" id="{FA871935-3E95-47BC-8B76-CFC1068D2609}"/>
                  </a:ext>
                </a:extLst>
              </p:cNvPr>
              <p:cNvGrpSpPr/>
              <p:nvPr/>
            </p:nvGrpSpPr>
            <p:grpSpPr>
              <a:xfrm>
                <a:off x="12396764" y="4418465"/>
                <a:ext cx="3178515" cy="783273"/>
                <a:chOff x="-3741486" y="3386444"/>
                <a:chExt cx="3178515" cy="783273"/>
              </a:xfrm>
            </p:grpSpPr>
            <p:sp>
              <p:nvSpPr>
                <p:cNvPr id="357" name="Freeform 101">
                  <a:extLst>
                    <a:ext uri="{FF2B5EF4-FFF2-40B4-BE49-F238E27FC236}">
                      <a16:creationId xmlns:a16="http://schemas.microsoft.com/office/drawing/2014/main" id="{C2F701B2-CA3D-4359-B1E9-7CD413EB23D6}"/>
                    </a:ext>
                  </a:extLst>
                </p:cNvPr>
                <p:cNvSpPr>
                  <a:spLocks noEditPoints="1"/>
                </p:cNvSpPr>
                <p:nvPr/>
              </p:nvSpPr>
              <p:spPr bwMode="auto">
                <a:xfrm>
                  <a:off x="-3741486" y="3386444"/>
                  <a:ext cx="255753" cy="255753"/>
                </a:xfrm>
                <a:custGeom>
                  <a:avLst/>
                  <a:gdLst>
                    <a:gd name="T0" fmla="*/ 0 w 292"/>
                    <a:gd name="T1" fmla="*/ 146 h 292"/>
                    <a:gd name="T2" fmla="*/ 4 w 292"/>
                    <a:gd name="T3" fmla="*/ 113 h 292"/>
                    <a:gd name="T4" fmla="*/ 14 w 292"/>
                    <a:gd name="T5" fmla="*/ 82 h 292"/>
                    <a:gd name="T6" fmla="*/ 31 w 292"/>
                    <a:gd name="T7" fmla="*/ 55 h 292"/>
                    <a:gd name="T8" fmla="*/ 53 w 292"/>
                    <a:gd name="T9" fmla="*/ 32 h 292"/>
                    <a:gd name="T10" fmla="*/ 81 w 292"/>
                    <a:gd name="T11" fmla="*/ 15 h 292"/>
                    <a:gd name="T12" fmla="*/ 112 w 292"/>
                    <a:gd name="T13" fmla="*/ 4 h 292"/>
                    <a:gd name="T14" fmla="*/ 145 w 292"/>
                    <a:gd name="T15" fmla="*/ 0 h 292"/>
                    <a:gd name="T16" fmla="*/ 179 w 292"/>
                    <a:gd name="T17" fmla="*/ 4 h 292"/>
                    <a:gd name="T18" fmla="*/ 209 w 292"/>
                    <a:gd name="T19" fmla="*/ 15 h 292"/>
                    <a:gd name="T20" fmla="*/ 237 w 292"/>
                    <a:gd name="T21" fmla="*/ 32 h 292"/>
                    <a:gd name="T22" fmla="*/ 259 w 292"/>
                    <a:gd name="T23" fmla="*/ 55 h 292"/>
                    <a:gd name="T24" fmla="*/ 276 w 292"/>
                    <a:gd name="T25" fmla="*/ 82 h 292"/>
                    <a:gd name="T26" fmla="*/ 288 w 292"/>
                    <a:gd name="T27" fmla="*/ 113 h 292"/>
                    <a:gd name="T28" fmla="*/ 292 w 292"/>
                    <a:gd name="T29" fmla="*/ 146 h 292"/>
                    <a:gd name="T30" fmla="*/ 288 w 292"/>
                    <a:gd name="T31" fmla="*/ 180 h 292"/>
                    <a:gd name="T32" fmla="*/ 276 w 292"/>
                    <a:gd name="T33" fmla="*/ 210 h 292"/>
                    <a:gd name="T34" fmla="*/ 259 w 292"/>
                    <a:gd name="T35" fmla="*/ 237 h 292"/>
                    <a:gd name="T36" fmla="*/ 237 w 292"/>
                    <a:gd name="T37" fmla="*/ 260 h 292"/>
                    <a:gd name="T38" fmla="*/ 209 w 292"/>
                    <a:gd name="T39" fmla="*/ 278 h 292"/>
                    <a:gd name="T40" fmla="*/ 179 w 292"/>
                    <a:gd name="T41" fmla="*/ 288 h 292"/>
                    <a:gd name="T42" fmla="*/ 145 w 292"/>
                    <a:gd name="T43" fmla="*/ 292 h 292"/>
                    <a:gd name="T44" fmla="*/ 112 w 292"/>
                    <a:gd name="T45" fmla="*/ 288 h 292"/>
                    <a:gd name="T46" fmla="*/ 81 w 292"/>
                    <a:gd name="T47" fmla="*/ 278 h 292"/>
                    <a:gd name="T48" fmla="*/ 53 w 292"/>
                    <a:gd name="T49" fmla="*/ 260 h 292"/>
                    <a:gd name="T50" fmla="*/ 31 w 292"/>
                    <a:gd name="T51" fmla="*/ 237 h 292"/>
                    <a:gd name="T52" fmla="*/ 14 w 292"/>
                    <a:gd name="T53" fmla="*/ 210 h 292"/>
                    <a:gd name="T54" fmla="*/ 4 w 292"/>
                    <a:gd name="T55" fmla="*/ 180 h 292"/>
                    <a:gd name="T56" fmla="*/ 0 w 292"/>
                    <a:gd name="T57" fmla="*/ 146 h 292"/>
                    <a:gd name="T58" fmla="*/ 102 w 292"/>
                    <a:gd name="T59" fmla="*/ 121 h 292"/>
                    <a:gd name="T60" fmla="*/ 102 w 292"/>
                    <a:gd name="T61" fmla="*/ 142 h 292"/>
                    <a:gd name="T62" fmla="*/ 120 w 292"/>
                    <a:gd name="T63" fmla="*/ 142 h 292"/>
                    <a:gd name="T64" fmla="*/ 120 w 292"/>
                    <a:gd name="T65" fmla="*/ 223 h 292"/>
                    <a:gd name="T66" fmla="*/ 102 w 292"/>
                    <a:gd name="T67" fmla="*/ 223 h 292"/>
                    <a:gd name="T68" fmla="*/ 102 w 292"/>
                    <a:gd name="T69" fmla="*/ 244 h 292"/>
                    <a:gd name="T70" fmla="*/ 188 w 292"/>
                    <a:gd name="T71" fmla="*/ 244 h 292"/>
                    <a:gd name="T72" fmla="*/ 188 w 292"/>
                    <a:gd name="T73" fmla="*/ 223 h 292"/>
                    <a:gd name="T74" fmla="*/ 170 w 292"/>
                    <a:gd name="T75" fmla="*/ 223 h 292"/>
                    <a:gd name="T76" fmla="*/ 170 w 292"/>
                    <a:gd name="T77" fmla="*/ 142 h 292"/>
                    <a:gd name="T78" fmla="*/ 188 w 292"/>
                    <a:gd name="T79" fmla="*/ 142 h 292"/>
                    <a:gd name="T80" fmla="*/ 188 w 292"/>
                    <a:gd name="T81" fmla="*/ 121 h 292"/>
                    <a:gd name="T82" fmla="*/ 102 w 292"/>
                    <a:gd name="T83" fmla="*/ 121 h 292"/>
                    <a:gd name="T84" fmla="*/ 115 w 292"/>
                    <a:gd name="T85" fmla="*/ 79 h 292"/>
                    <a:gd name="T86" fmla="*/ 117 w 292"/>
                    <a:gd name="T87" fmla="*/ 92 h 292"/>
                    <a:gd name="T88" fmla="*/ 124 w 292"/>
                    <a:gd name="T89" fmla="*/ 101 h 292"/>
                    <a:gd name="T90" fmla="*/ 133 w 292"/>
                    <a:gd name="T91" fmla="*/ 108 h 292"/>
                    <a:gd name="T92" fmla="*/ 145 w 292"/>
                    <a:gd name="T93" fmla="*/ 110 h 292"/>
                    <a:gd name="T94" fmla="*/ 157 w 292"/>
                    <a:gd name="T95" fmla="*/ 108 h 292"/>
                    <a:gd name="T96" fmla="*/ 167 w 292"/>
                    <a:gd name="T97" fmla="*/ 101 h 292"/>
                    <a:gd name="T98" fmla="*/ 174 w 292"/>
                    <a:gd name="T99" fmla="*/ 92 h 292"/>
                    <a:gd name="T100" fmla="*/ 176 w 292"/>
                    <a:gd name="T101" fmla="*/ 79 h 292"/>
                    <a:gd name="T102" fmla="*/ 174 w 292"/>
                    <a:gd name="T103" fmla="*/ 67 h 292"/>
                    <a:gd name="T104" fmla="*/ 167 w 292"/>
                    <a:gd name="T105" fmla="*/ 58 h 292"/>
                    <a:gd name="T106" fmla="*/ 157 w 292"/>
                    <a:gd name="T107" fmla="*/ 51 h 292"/>
                    <a:gd name="T108" fmla="*/ 145 w 292"/>
                    <a:gd name="T109" fmla="*/ 49 h 292"/>
                    <a:gd name="T110" fmla="*/ 133 w 292"/>
                    <a:gd name="T111" fmla="*/ 51 h 292"/>
                    <a:gd name="T112" fmla="*/ 124 w 292"/>
                    <a:gd name="T113" fmla="*/ 58 h 292"/>
                    <a:gd name="T114" fmla="*/ 117 w 292"/>
                    <a:gd name="T115" fmla="*/ 67 h 292"/>
                    <a:gd name="T116" fmla="*/ 115 w 292"/>
                    <a:gd name="T117" fmla="*/ 79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92" h="292">
                      <a:moveTo>
                        <a:pt x="0" y="146"/>
                      </a:moveTo>
                      <a:lnTo>
                        <a:pt x="4" y="113"/>
                      </a:lnTo>
                      <a:lnTo>
                        <a:pt x="14" y="82"/>
                      </a:lnTo>
                      <a:lnTo>
                        <a:pt x="31" y="55"/>
                      </a:lnTo>
                      <a:lnTo>
                        <a:pt x="53" y="32"/>
                      </a:lnTo>
                      <a:lnTo>
                        <a:pt x="81" y="15"/>
                      </a:lnTo>
                      <a:lnTo>
                        <a:pt x="112" y="4"/>
                      </a:lnTo>
                      <a:lnTo>
                        <a:pt x="145" y="0"/>
                      </a:lnTo>
                      <a:lnTo>
                        <a:pt x="179" y="4"/>
                      </a:lnTo>
                      <a:lnTo>
                        <a:pt x="209" y="15"/>
                      </a:lnTo>
                      <a:lnTo>
                        <a:pt x="237" y="32"/>
                      </a:lnTo>
                      <a:lnTo>
                        <a:pt x="259" y="55"/>
                      </a:lnTo>
                      <a:lnTo>
                        <a:pt x="276" y="82"/>
                      </a:lnTo>
                      <a:lnTo>
                        <a:pt x="288" y="113"/>
                      </a:lnTo>
                      <a:lnTo>
                        <a:pt x="292" y="146"/>
                      </a:lnTo>
                      <a:lnTo>
                        <a:pt x="288" y="180"/>
                      </a:lnTo>
                      <a:lnTo>
                        <a:pt x="276" y="210"/>
                      </a:lnTo>
                      <a:lnTo>
                        <a:pt x="259" y="237"/>
                      </a:lnTo>
                      <a:lnTo>
                        <a:pt x="237" y="260"/>
                      </a:lnTo>
                      <a:lnTo>
                        <a:pt x="209" y="278"/>
                      </a:lnTo>
                      <a:lnTo>
                        <a:pt x="179" y="288"/>
                      </a:lnTo>
                      <a:lnTo>
                        <a:pt x="145" y="292"/>
                      </a:lnTo>
                      <a:lnTo>
                        <a:pt x="112" y="288"/>
                      </a:lnTo>
                      <a:lnTo>
                        <a:pt x="81" y="278"/>
                      </a:lnTo>
                      <a:lnTo>
                        <a:pt x="53" y="260"/>
                      </a:lnTo>
                      <a:lnTo>
                        <a:pt x="31" y="237"/>
                      </a:lnTo>
                      <a:lnTo>
                        <a:pt x="14" y="210"/>
                      </a:lnTo>
                      <a:lnTo>
                        <a:pt x="4" y="180"/>
                      </a:lnTo>
                      <a:lnTo>
                        <a:pt x="0" y="146"/>
                      </a:lnTo>
                      <a:close/>
                      <a:moveTo>
                        <a:pt x="102" y="121"/>
                      </a:moveTo>
                      <a:lnTo>
                        <a:pt x="102" y="142"/>
                      </a:lnTo>
                      <a:lnTo>
                        <a:pt x="120" y="142"/>
                      </a:lnTo>
                      <a:lnTo>
                        <a:pt x="120" y="223"/>
                      </a:lnTo>
                      <a:lnTo>
                        <a:pt x="102" y="223"/>
                      </a:lnTo>
                      <a:lnTo>
                        <a:pt x="102" y="244"/>
                      </a:lnTo>
                      <a:lnTo>
                        <a:pt x="188" y="244"/>
                      </a:lnTo>
                      <a:lnTo>
                        <a:pt x="188" y="223"/>
                      </a:lnTo>
                      <a:lnTo>
                        <a:pt x="170" y="223"/>
                      </a:lnTo>
                      <a:lnTo>
                        <a:pt x="170" y="142"/>
                      </a:lnTo>
                      <a:lnTo>
                        <a:pt x="188" y="142"/>
                      </a:lnTo>
                      <a:lnTo>
                        <a:pt x="188" y="121"/>
                      </a:lnTo>
                      <a:lnTo>
                        <a:pt x="102" y="121"/>
                      </a:lnTo>
                      <a:close/>
                      <a:moveTo>
                        <a:pt x="115" y="79"/>
                      </a:moveTo>
                      <a:lnTo>
                        <a:pt x="117" y="92"/>
                      </a:lnTo>
                      <a:lnTo>
                        <a:pt x="124" y="101"/>
                      </a:lnTo>
                      <a:lnTo>
                        <a:pt x="133" y="108"/>
                      </a:lnTo>
                      <a:lnTo>
                        <a:pt x="145" y="110"/>
                      </a:lnTo>
                      <a:lnTo>
                        <a:pt x="157" y="108"/>
                      </a:lnTo>
                      <a:lnTo>
                        <a:pt x="167" y="101"/>
                      </a:lnTo>
                      <a:lnTo>
                        <a:pt x="174" y="92"/>
                      </a:lnTo>
                      <a:lnTo>
                        <a:pt x="176" y="79"/>
                      </a:lnTo>
                      <a:lnTo>
                        <a:pt x="174" y="67"/>
                      </a:lnTo>
                      <a:lnTo>
                        <a:pt x="167" y="58"/>
                      </a:lnTo>
                      <a:lnTo>
                        <a:pt x="157" y="51"/>
                      </a:lnTo>
                      <a:lnTo>
                        <a:pt x="145" y="49"/>
                      </a:lnTo>
                      <a:lnTo>
                        <a:pt x="133" y="51"/>
                      </a:lnTo>
                      <a:lnTo>
                        <a:pt x="124" y="58"/>
                      </a:lnTo>
                      <a:lnTo>
                        <a:pt x="117" y="67"/>
                      </a:lnTo>
                      <a:lnTo>
                        <a:pt x="115" y="79"/>
                      </a:lnTo>
                      <a:close/>
                    </a:path>
                  </a:pathLst>
                </a:custGeom>
                <a:solidFill>
                  <a:srgbClr val="FF78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100" noProof="0"/>
                </a:p>
              </p:txBody>
            </p:sp>
            <p:sp>
              <p:nvSpPr>
                <p:cNvPr id="358" name="Rechthoek 357">
                  <a:extLst>
                    <a:ext uri="{FF2B5EF4-FFF2-40B4-BE49-F238E27FC236}">
                      <a16:creationId xmlns:a16="http://schemas.microsoft.com/office/drawing/2014/main" id="{2A8F33E3-F18E-4BD6-8A89-18E4EDDD8F06}"/>
                    </a:ext>
                  </a:extLst>
                </p:cNvPr>
                <p:cNvSpPr/>
                <p:nvPr/>
              </p:nvSpPr>
              <p:spPr>
                <a:xfrm>
                  <a:off x="-3380966" y="3458473"/>
                  <a:ext cx="2817995" cy="59212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US" sz="1100" b="0" i="0" u="none" strike="noStrike" kern="0" cap="none" spc="0" normalizeH="0" baseline="0" noProof="0">
                      <a:ln>
                        <a:noFill/>
                      </a:ln>
                      <a:solidFill>
                        <a:srgbClr val="000000"/>
                      </a:solidFill>
                      <a:effectLst/>
                      <a:uLnTx/>
                      <a:uFillTx/>
                      <a:latin typeface="+mn-lt"/>
                      <a:cs typeface="Segoe UI Light" panose="020B0502040204020203" pitchFamily="34" charset="0"/>
                    </a:rPr>
                    <a:t>Want to know more?</a:t>
                  </a:r>
                  <a:br>
                    <a:rPr kumimoji="0" lang="en-US" sz="1100" b="0" i="0" u="none" strike="noStrike" kern="0" cap="none" spc="0" normalizeH="0" baseline="0" noProof="0">
                      <a:ln>
                        <a:noFill/>
                      </a:ln>
                      <a:solidFill>
                        <a:srgbClr val="000000"/>
                      </a:solidFill>
                      <a:effectLst/>
                      <a:uLnTx/>
                      <a:uFillTx/>
                      <a:latin typeface="+mn-lt"/>
                      <a:cs typeface="Segoe UI Light" panose="020B0502040204020203" pitchFamily="34" charset="0"/>
                    </a:rPr>
                  </a:br>
                  <a:r>
                    <a:rPr kumimoji="0" lang="en-US" sz="1100" b="0" i="0" u="none" strike="noStrike" kern="0" cap="none" spc="0" normalizeH="0" baseline="0" noProof="0">
                      <a:ln>
                        <a:noFill/>
                      </a:ln>
                      <a:solidFill>
                        <a:srgbClr val="000000"/>
                      </a:solidFill>
                      <a:effectLst/>
                      <a:uLnTx/>
                      <a:uFillTx/>
                      <a:latin typeface="+mn-lt"/>
                      <a:cs typeface="Segoe UI Light" panose="020B0502040204020203" pitchFamily="34" charset="0"/>
                    </a:rPr>
                    <a:t>Go to the slide named </a:t>
                  </a:r>
                  <a:r>
                    <a:rPr kumimoji="0" lang="en-US" sz="1100" b="1" i="0" u="none" strike="noStrike" kern="0" cap="none" spc="0" normalizeH="0" baseline="0" noProof="0">
                      <a:ln>
                        <a:noFill/>
                      </a:ln>
                      <a:solidFill>
                        <a:srgbClr val="000000"/>
                      </a:solidFill>
                      <a:effectLst/>
                      <a:uLnTx/>
                      <a:uFillTx/>
                      <a:latin typeface="+mn-lt"/>
                      <a:cs typeface="Segoe UI Light" panose="020B0502040204020203" pitchFamily="34" charset="0"/>
                    </a:rPr>
                    <a:t>‘Instruction slide: YouTube links’</a:t>
                  </a:r>
                  <a:r>
                    <a:rPr kumimoji="0" lang="en-US" sz="1100" b="0" i="0" u="none" strike="noStrike" kern="0" cap="none" spc="0" normalizeH="0" baseline="0" noProof="0">
                      <a:ln>
                        <a:noFill/>
                      </a:ln>
                      <a:solidFill>
                        <a:srgbClr val="000000"/>
                      </a:solidFill>
                      <a:effectLst/>
                      <a:uLnTx/>
                      <a:uFillTx/>
                      <a:latin typeface="+mn-lt"/>
                      <a:cs typeface="Segoe UI Light" panose="020B0502040204020203" pitchFamily="34" charset="0"/>
                    </a:rPr>
                    <a:t>, open it in the slideshow and click on the preferred hyperlink.</a:t>
                  </a:r>
                </a:p>
              </p:txBody>
            </p:sp>
            <p:cxnSp>
              <p:nvCxnSpPr>
                <p:cNvPr id="359" name="Rechte verbindingslijn 358">
                  <a:extLst>
                    <a:ext uri="{FF2B5EF4-FFF2-40B4-BE49-F238E27FC236}">
                      <a16:creationId xmlns:a16="http://schemas.microsoft.com/office/drawing/2014/main" id="{8AE601E9-C31E-47FB-87CF-5C8EC5259D5B}"/>
                    </a:ext>
                  </a:extLst>
                </p:cNvPr>
                <p:cNvCxnSpPr>
                  <a:cxnSpLocks/>
                </p:cNvCxnSpPr>
                <p:nvPr/>
              </p:nvCxnSpPr>
              <p:spPr>
                <a:xfrm>
                  <a:off x="-3740987" y="4169717"/>
                  <a:ext cx="3178016" cy="0"/>
                </a:xfrm>
                <a:prstGeom prst="line">
                  <a:avLst/>
                </a:prstGeom>
                <a:noFill/>
                <a:ln w="3175" cap="flat" cmpd="sng" algn="ctr">
                  <a:solidFill>
                    <a:schemeClr val="accent1"/>
                  </a:solidFill>
                  <a:prstDash val="solid"/>
                </a:ln>
                <a:effectLst/>
              </p:spPr>
            </p:cxnSp>
          </p:grpSp>
          <p:cxnSp>
            <p:nvCxnSpPr>
              <p:cNvPr id="356" name="Rechte verbindingslijn 355">
                <a:extLst>
                  <a:ext uri="{FF2B5EF4-FFF2-40B4-BE49-F238E27FC236}">
                    <a16:creationId xmlns:a16="http://schemas.microsoft.com/office/drawing/2014/main" id="{0449A9AB-E177-473C-AB76-1E9636CFB443}"/>
                  </a:ext>
                </a:extLst>
              </p:cNvPr>
              <p:cNvCxnSpPr>
                <a:cxnSpLocks/>
              </p:cNvCxnSpPr>
              <p:nvPr/>
            </p:nvCxnSpPr>
            <p:spPr>
              <a:xfrm>
                <a:off x="12397261" y="4300582"/>
                <a:ext cx="3178017" cy="0"/>
              </a:xfrm>
              <a:prstGeom prst="line">
                <a:avLst/>
              </a:prstGeom>
              <a:noFill/>
              <a:ln w="3175" cap="flat" cmpd="sng" algn="ctr">
                <a:solidFill>
                  <a:schemeClr val="accent1"/>
                </a:solidFill>
                <a:prstDash val="solid"/>
              </a:ln>
              <a:effectLst/>
            </p:spPr>
          </p:cxnSp>
        </p:grpSp>
        <p:sp>
          <p:nvSpPr>
            <p:cNvPr id="322" name="Ovaal 321">
              <a:extLst>
                <a:ext uri="{FF2B5EF4-FFF2-40B4-BE49-F238E27FC236}">
                  <a16:creationId xmlns:a16="http://schemas.microsoft.com/office/drawing/2014/main" id="{E004BEA2-4096-42B0-BC23-E2E6F1E7CF69}"/>
                </a:ext>
              </a:extLst>
            </p:cNvPr>
            <p:cNvSpPr/>
            <p:nvPr/>
          </p:nvSpPr>
          <p:spPr>
            <a:xfrm>
              <a:off x="12391601" y="1706398"/>
              <a:ext cx="260914" cy="259683"/>
            </a:xfrm>
            <a:prstGeom prst="ellipse">
              <a:avLst/>
            </a:pr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chemeClr val="bg1"/>
                  </a:solidFill>
                  <a:effectLst/>
                  <a:uLnTx/>
                  <a:uFillTx/>
                  <a:latin typeface="+mn-lt"/>
                  <a:cs typeface="Segoe UI Light" panose="020B0502040204020203" pitchFamily="34" charset="0"/>
                </a:rPr>
                <a:t>2</a:t>
              </a:r>
            </a:p>
          </p:txBody>
        </p:sp>
        <p:sp>
          <p:nvSpPr>
            <p:cNvPr id="323" name="Rechthoek 322">
              <a:extLst>
                <a:ext uri="{FF2B5EF4-FFF2-40B4-BE49-F238E27FC236}">
                  <a16:creationId xmlns:a16="http://schemas.microsoft.com/office/drawing/2014/main" id="{16364FCA-744B-4A7C-9652-4C1772870F52}"/>
                </a:ext>
              </a:extLst>
            </p:cNvPr>
            <p:cNvSpPr/>
            <p:nvPr/>
          </p:nvSpPr>
          <p:spPr>
            <a:xfrm>
              <a:off x="12757282" y="1772461"/>
              <a:ext cx="2817995" cy="318048"/>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chemeClr val="accent1"/>
                </a:buClr>
                <a:buSzTx/>
                <a:buFont typeface="Arial" panose="020B0604020202020204" pitchFamily="34" charset="0"/>
                <a:buNone/>
                <a:tabLst/>
                <a:defRPr/>
              </a:pPr>
              <a:r>
                <a:rPr kumimoji="0" lang="en-US" sz="1100" b="0" i="0" u="none" strike="noStrike" kern="0" cap="none" spc="0" normalizeH="0" baseline="0" noProof="0">
                  <a:ln>
                    <a:noFill/>
                  </a:ln>
                  <a:solidFill>
                    <a:srgbClr val="000000"/>
                  </a:solidFill>
                  <a:effectLst/>
                  <a:uLnTx/>
                  <a:uFillTx/>
                  <a:latin typeface="+mn-lt"/>
                  <a:cs typeface="Segoe UI Light" panose="020B0502040204020203" pitchFamily="34" charset="0"/>
                </a:rPr>
                <a:t>Select the preferred logo</a:t>
              </a:r>
              <a:br>
                <a:rPr kumimoji="0" lang="en-US" sz="1100" b="0" i="0" u="none" strike="noStrike" kern="0" cap="none" spc="0" normalizeH="0" baseline="0" noProof="0">
                  <a:ln>
                    <a:noFill/>
                  </a:ln>
                  <a:solidFill>
                    <a:srgbClr val="000000"/>
                  </a:solidFill>
                  <a:effectLst/>
                  <a:uLnTx/>
                  <a:uFillTx/>
                  <a:latin typeface="+mn-lt"/>
                  <a:cs typeface="Segoe UI Light" panose="020B0502040204020203" pitchFamily="34" charset="0"/>
                </a:rPr>
              </a:br>
              <a:r>
                <a:rPr kumimoji="0" lang="en-US" sz="1100" b="0" i="0" u="none" strike="noStrike" kern="0" cap="none" spc="0" normalizeH="0" baseline="0" noProof="0">
                  <a:ln>
                    <a:noFill/>
                  </a:ln>
                  <a:solidFill>
                    <a:srgbClr val="000000"/>
                  </a:solidFill>
                  <a:effectLst/>
                  <a:uLnTx/>
                  <a:uFillTx/>
                  <a:latin typeface="+mn-lt"/>
                  <a:cs typeface="Segoe UI Light" panose="020B0502040204020203" pitchFamily="34" charset="0"/>
                </a:rPr>
                <a:t>and click </a:t>
              </a:r>
              <a:r>
                <a:rPr kumimoji="0" lang="en-US" sz="1100" b="1" i="0" u="none" strike="noStrike" kern="0" cap="none" spc="0" normalizeH="0" baseline="0" noProof="0">
                  <a:ln>
                    <a:noFill/>
                  </a:ln>
                  <a:solidFill>
                    <a:srgbClr val="000000"/>
                  </a:solidFill>
                  <a:effectLst/>
                  <a:uLnTx/>
                  <a:uFillTx/>
                  <a:latin typeface="+mn-lt"/>
                  <a:cs typeface="Segoe UI Light" panose="020B0502040204020203" pitchFamily="34" charset="0"/>
                </a:rPr>
                <a:t>‘Insert’</a:t>
              </a:r>
              <a:r>
                <a:rPr kumimoji="0" lang="en-US" sz="1100" b="0" i="0" u="none" strike="noStrike" kern="0" cap="none" spc="0" normalizeH="0" baseline="0" noProof="0">
                  <a:ln>
                    <a:noFill/>
                  </a:ln>
                  <a:solidFill>
                    <a:srgbClr val="000000"/>
                  </a:solidFill>
                  <a:effectLst/>
                  <a:uLnTx/>
                  <a:uFillTx/>
                  <a:latin typeface="+mn-lt"/>
                  <a:cs typeface="Segoe UI Light" panose="020B0502040204020203" pitchFamily="34" charset="0"/>
                </a:rPr>
                <a:t>.</a:t>
              </a:r>
              <a:endParaRPr kumimoji="0" lang="en-US" sz="1100" b="1" i="0" u="none" strike="noStrike" kern="0" cap="none" spc="0" normalizeH="0" baseline="0" noProof="0">
                <a:ln>
                  <a:noFill/>
                </a:ln>
                <a:solidFill>
                  <a:srgbClr val="000000"/>
                </a:solidFill>
                <a:effectLst/>
                <a:uLnTx/>
                <a:uFillTx/>
                <a:latin typeface="+mn-lt"/>
                <a:cs typeface="Segoe UI Light" panose="020B0502040204020203" pitchFamily="34" charset="0"/>
              </a:endParaRPr>
            </a:p>
          </p:txBody>
        </p:sp>
        <p:grpSp>
          <p:nvGrpSpPr>
            <p:cNvPr id="324" name="Groep 323">
              <a:extLst>
                <a:ext uri="{FF2B5EF4-FFF2-40B4-BE49-F238E27FC236}">
                  <a16:creationId xmlns:a16="http://schemas.microsoft.com/office/drawing/2014/main" id="{8B7CD931-B9D5-4704-BA0C-0ED4DB44635F}"/>
                </a:ext>
              </a:extLst>
            </p:cNvPr>
            <p:cNvGrpSpPr/>
            <p:nvPr/>
          </p:nvGrpSpPr>
          <p:grpSpPr>
            <a:xfrm>
              <a:off x="12757282" y="2184550"/>
              <a:ext cx="825500" cy="209550"/>
              <a:chOff x="13504624" y="2482850"/>
              <a:chExt cx="825500" cy="209550"/>
            </a:xfrm>
          </p:grpSpPr>
          <p:sp>
            <p:nvSpPr>
              <p:cNvPr id="352" name="Rechthoek 351">
                <a:extLst>
                  <a:ext uri="{FF2B5EF4-FFF2-40B4-BE49-F238E27FC236}">
                    <a16:creationId xmlns:a16="http://schemas.microsoft.com/office/drawing/2014/main" id="{5329A35B-AC03-48C2-8033-B2A37721356A}"/>
                  </a:ext>
                </a:extLst>
              </p:cNvPr>
              <p:cNvSpPr/>
              <p:nvPr/>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80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r>
                  <a:rPr lang="en-US" sz="800" b="0" noProof="0">
                    <a:solidFill>
                      <a:schemeClr val="tx1"/>
                    </a:solidFill>
                    <a:latin typeface="Arial" panose="020B0604020202020204" pitchFamily="34" charset="0"/>
                    <a:cs typeface="Arial" panose="020B0604020202020204" pitchFamily="34" charset="0"/>
                  </a:rPr>
                  <a:t>Insert</a:t>
                </a:r>
              </a:p>
            </p:txBody>
          </p:sp>
          <p:cxnSp>
            <p:nvCxnSpPr>
              <p:cNvPr id="353" name="Rechte verbindingslijn 352">
                <a:extLst>
                  <a:ext uri="{FF2B5EF4-FFF2-40B4-BE49-F238E27FC236}">
                    <a16:creationId xmlns:a16="http://schemas.microsoft.com/office/drawing/2014/main" id="{44A6ACBD-41C7-44B9-BEEB-18842765AAE4}"/>
                  </a:ext>
                </a:extLst>
              </p:cNvPr>
              <p:cNvCxnSpPr/>
              <p:nvPr/>
            </p:nvCxnSpPr>
            <p:spPr>
              <a:xfrm>
                <a:off x="14155269" y="2515250"/>
                <a:ext cx="0" cy="142717"/>
              </a:xfrm>
              <a:prstGeom prst="line">
                <a:avLst/>
              </a:prstGeom>
              <a:noFill/>
              <a:ln w="3175" cap="flat" cmpd="sng" algn="ctr">
                <a:solidFill>
                  <a:srgbClr val="44546A"/>
                </a:solidFill>
                <a:prstDash val="solid"/>
              </a:ln>
              <a:effectLst/>
            </p:spPr>
          </p:cxnSp>
          <p:sp>
            <p:nvSpPr>
              <p:cNvPr id="354" name="Gelijkbenige driehoek 353">
                <a:extLst>
                  <a:ext uri="{FF2B5EF4-FFF2-40B4-BE49-F238E27FC236}">
                    <a16:creationId xmlns:a16="http://schemas.microsoft.com/office/drawing/2014/main" id="{B20D8959-A7D6-4B14-BD5C-70B76C656D32}"/>
                  </a:ext>
                </a:extLst>
              </p:cNvPr>
              <p:cNvSpPr/>
              <p:nvPr/>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a:solidFill>
                    <a:schemeClr val="tx1"/>
                  </a:solidFill>
                </a:endParaRPr>
              </a:p>
            </p:txBody>
          </p:sp>
        </p:grpSp>
        <p:grpSp>
          <p:nvGrpSpPr>
            <p:cNvPr id="325" name="Groep 324">
              <a:extLst>
                <a:ext uri="{FF2B5EF4-FFF2-40B4-BE49-F238E27FC236}">
                  <a16:creationId xmlns:a16="http://schemas.microsoft.com/office/drawing/2014/main" id="{F333BDB8-41FB-452C-B198-54A13BA4475F}"/>
                </a:ext>
              </a:extLst>
            </p:cNvPr>
            <p:cNvGrpSpPr/>
            <p:nvPr/>
          </p:nvGrpSpPr>
          <p:grpSpPr>
            <a:xfrm>
              <a:off x="12757282" y="1141626"/>
              <a:ext cx="294789" cy="318834"/>
              <a:chOff x="14466489" y="1001522"/>
              <a:chExt cx="290627" cy="314333"/>
            </a:xfrm>
          </p:grpSpPr>
          <p:sp>
            <p:nvSpPr>
              <p:cNvPr id="346" name="Rechthoek 345">
                <a:extLst>
                  <a:ext uri="{FF2B5EF4-FFF2-40B4-BE49-F238E27FC236}">
                    <a16:creationId xmlns:a16="http://schemas.microsoft.com/office/drawing/2014/main" id="{D79DAC95-824F-4D94-9404-2A3031B34D3A}"/>
                  </a:ext>
                </a:extLst>
              </p:cNvPr>
              <p:cNvSpPr/>
              <p:nvPr/>
            </p:nvSpPr>
            <p:spPr>
              <a:xfrm>
                <a:off x="14466489" y="1001522"/>
                <a:ext cx="257935" cy="254168"/>
              </a:xfrm>
              <a:prstGeom prst="rect">
                <a:avLst/>
              </a:prstGeom>
              <a:solidFill>
                <a:schemeClr val="bg1"/>
              </a:solidFill>
              <a:ln w="12700">
                <a:solidFill>
                  <a:srgbClr val="C0C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US" sz="800" b="0" noProof="0">
                  <a:solidFill>
                    <a:schemeClr val="tx1"/>
                  </a:solidFill>
                  <a:latin typeface="Arial" panose="020B0604020202020204" pitchFamily="34" charset="0"/>
                  <a:cs typeface="Arial" panose="020B0604020202020204" pitchFamily="34" charset="0"/>
                </a:endParaRPr>
              </a:p>
            </p:txBody>
          </p:sp>
          <p:sp>
            <p:nvSpPr>
              <p:cNvPr id="347" name="Ovaal 346">
                <a:extLst>
                  <a:ext uri="{FF2B5EF4-FFF2-40B4-BE49-F238E27FC236}">
                    <a16:creationId xmlns:a16="http://schemas.microsoft.com/office/drawing/2014/main" id="{1F461CBC-3094-4EB4-95D6-B9327A56C479}"/>
                  </a:ext>
                </a:extLst>
              </p:cNvPr>
              <p:cNvSpPr/>
              <p:nvPr/>
            </p:nvSpPr>
            <p:spPr>
              <a:xfrm>
                <a:off x="14623626" y="1033630"/>
                <a:ext cx="71169" cy="71169"/>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a:solidFill>
                    <a:schemeClr val="tx1"/>
                  </a:solidFill>
                </a:endParaRPr>
              </a:p>
            </p:txBody>
          </p:sp>
          <p:sp>
            <p:nvSpPr>
              <p:cNvPr id="348" name="Vrije vorm: vorm 347">
                <a:extLst>
                  <a:ext uri="{FF2B5EF4-FFF2-40B4-BE49-F238E27FC236}">
                    <a16:creationId xmlns:a16="http://schemas.microsoft.com/office/drawing/2014/main" id="{ECDF8E9A-F522-4C62-A6FF-2C720C72D800}"/>
                  </a:ext>
                </a:extLst>
              </p:cNvPr>
              <p:cNvSpPr/>
              <p:nvPr/>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a:solidFill>
                    <a:schemeClr val="tx1"/>
                  </a:solidFill>
                </a:endParaRPr>
              </a:p>
            </p:txBody>
          </p:sp>
          <p:sp>
            <p:nvSpPr>
              <p:cNvPr id="349" name="Rechthoek: afgeronde hoeken 348">
                <a:extLst>
                  <a:ext uri="{FF2B5EF4-FFF2-40B4-BE49-F238E27FC236}">
                    <a16:creationId xmlns:a16="http://schemas.microsoft.com/office/drawing/2014/main" id="{F6556761-D8B4-4FEE-A2D7-29820BA48CE5}"/>
                  </a:ext>
                </a:extLst>
              </p:cNvPr>
              <p:cNvSpPr/>
              <p:nvPr/>
            </p:nvSpPr>
            <p:spPr>
              <a:xfrm>
                <a:off x="14601150" y="1145314"/>
                <a:ext cx="155966" cy="116816"/>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US" sz="800" b="0" noProof="0">
                  <a:solidFill>
                    <a:schemeClr val="tx1"/>
                  </a:solidFill>
                  <a:latin typeface="Arial" panose="020B0604020202020204" pitchFamily="34" charset="0"/>
                  <a:cs typeface="Arial" panose="020B0604020202020204" pitchFamily="34" charset="0"/>
                </a:endParaRPr>
              </a:p>
            </p:txBody>
          </p:sp>
          <p:cxnSp>
            <p:nvCxnSpPr>
              <p:cNvPr id="350" name="Rechte verbindingslijn 349">
                <a:extLst>
                  <a:ext uri="{FF2B5EF4-FFF2-40B4-BE49-F238E27FC236}">
                    <a16:creationId xmlns:a16="http://schemas.microsoft.com/office/drawing/2014/main" id="{A63C6AD6-AD07-4D30-BCE1-34EF0D52A767}"/>
                  </a:ext>
                </a:extLst>
              </p:cNvPr>
              <p:cNvCxnSpPr>
                <a:cxnSpLocks/>
              </p:cNvCxnSpPr>
              <p:nvPr/>
            </p:nvCxnSpPr>
            <p:spPr>
              <a:xfrm>
                <a:off x="14637490" y="1308665"/>
                <a:ext cx="83286"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351" name="Rechte verbindingslijn 350">
                <a:extLst>
                  <a:ext uri="{FF2B5EF4-FFF2-40B4-BE49-F238E27FC236}">
                    <a16:creationId xmlns:a16="http://schemas.microsoft.com/office/drawing/2014/main" id="{8B3F9511-74F0-4D3A-8C35-8F3F1CA12E35}"/>
                  </a:ext>
                </a:extLst>
              </p:cNvPr>
              <p:cNvCxnSpPr>
                <a:cxnSpLocks/>
                <a:stCxn id="349" idx="2"/>
              </p:cNvCxnSpPr>
              <p:nvPr/>
            </p:nvCxnSpPr>
            <p:spPr>
              <a:xfrm flipH="1">
                <a:off x="14678717" y="1262130"/>
                <a:ext cx="416" cy="43573"/>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326" name="Ovaal 325">
              <a:extLst>
                <a:ext uri="{FF2B5EF4-FFF2-40B4-BE49-F238E27FC236}">
                  <a16:creationId xmlns:a16="http://schemas.microsoft.com/office/drawing/2014/main" id="{D91F68A9-F850-48F2-B171-ED35746AE0D7}"/>
                </a:ext>
              </a:extLst>
            </p:cNvPr>
            <p:cNvSpPr/>
            <p:nvPr/>
          </p:nvSpPr>
          <p:spPr>
            <a:xfrm>
              <a:off x="12391601" y="2617951"/>
              <a:ext cx="260914" cy="259683"/>
            </a:xfrm>
            <a:prstGeom prst="ellipse">
              <a:avLst/>
            </a:pr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chemeClr val="bg1"/>
                  </a:solidFill>
                  <a:effectLst/>
                  <a:uLnTx/>
                  <a:uFillTx/>
                  <a:latin typeface="+mn-lt"/>
                  <a:cs typeface="Segoe UI Light" panose="020B0502040204020203" pitchFamily="34" charset="0"/>
                </a:rPr>
                <a:t>3</a:t>
              </a:r>
            </a:p>
          </p:txBody>
        </p:sp>
        <p:sp>
          <p:nvSpPr>
            <p:cNvPr id="327" name="Rechthoek 326">
              <a:extLst>
                <a:ext uri="{FF2B5EF4-FFF2-40B4-BE49-F238E27FC236}">
                  <a16:creationId xmlns:a16="http://schemas.microsoft.com/office/drawing/2014/main" id="{3E347EE8-08D9-42D6-8275-26533B0E8515}"/>
                </a:ext>
              </a:extLst>
            </p:cNvPr>
            <p:cNvSpPr/>
            <p:nvPr/>
          </p:nvSpPr>
          <p:spPr>
            <a:xfrm>
              <a:off x="12757283" y="2684014"/>
              <a:ext cx="2817996" cy="887319"/>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chemeClr val="accent1"/>
                </a:buClr>
                <a:buSzTx/>
                <a:buFont typeface="Arial" panose="020B0604020202020204" pitchFamily="34" charset="0"/>
                <a:buNone/>
                <a:tabLst/>
                <a:defRPr/>
              </a:pPr>
              <a:r>
                <a:rPr kumimoji="0" lang="en-US" sz="1100" b="0" i="0" u="none" strike="noStrike" kern="0" cap="none" spc="0" normalizeH="0" baseline="0" noProof="0">
                  <a:ln>
                    <a:noFill/>
                  </a:ln>
                  <a:solidFill>
                    <a:srgbClr val="000000"/>
                  </a:solidFill>
                  <a:effectLst/>
                  <a:uLnTx/>
                  <a:uFillTx/>
                  <a:latin typeface="+mn-lt"/>
                  <a:cs typeface="Segoe UI Light" panose="020B0502040204020203" pitchFamily="34" charset="0"/>
                </a:rPr>
                <a:t>To scale or drag the logo, go to the tab </a:t>
              </a:r>
              <a:r>
                <a:rPr kumimoji="0" lang="en-US" sz="1100" b="1" i="0" u="none" strike="noStrike" kern="0" cap="none" spc="0" normalizeH="0" baseline="0" noProof="0">
                  <a:ln>
                    <a:noFill/>
                  </a:ln>
                  <a:solidFill>
                    <a:srgbClr val="000000"/>
                  </a:solidFill>
                  <a:effectLst/>
                  <a:uLnTx/>
                  <a:uFillTx/>
                  <a:latin typeface="+mn-lt"/>
                  <a:cs typeface="Segoe UI Light" panose="020B0502040204020203" pitchFamily="34" charset="0"/>
                </a:rPr>
                <a:t>‘Picture Tools - Format’</a:t>
              </a:r>
              <a:r>
                <a:rPr kumimoji="0" lang="en-US" sz="1100" b="0" i="0" u="none" strike="noStrike" kern="0" cap="none" spc="0" normalizeH="0" baseline="0" noProof="0">
                  <a:ln>
                    <a:noFill/>
                  </a:ln>
                  <a:solidFill>
                    <a:srgbClr val="000000"/>
                  </a:solidFill>
                  <a:effectLst/>
                  <a:uLnTx/>
                  <a:uFillTx/>
                  <a:latin typeface="+mn-lt"/>
                  <a:cs typeface="Segoe UI Light" panose="020B0502040204020203" pitchFamily="34" charset="0"/>
                </a:rPr>
                <a:t> and click on</a:t>
              </a:r>
              <a:br>
                <a:rPr kumimoji="0" lang="en-US" sz="1100" b="0" i="0" u="none" strike="noStrike" kern="0" cap="none" spc="0" normalizeH="0" baseline="0" noProof="0">
                  <a:ln>
                    <a:noFill/>
                  </a:ln>
                  <a:solidFill>
                    <a:srgbClr val="000000"/>
                  </a:solidFill>
                  <a:effectLst/>
                  <a:uLnTx/>
                  <a:uFillTx/>
                  <a:latin typeface="+mn-lt"/>
                  <a:cs typeface="Segoe UI Light" panose="020B0502040204020203" pitchFamily="34" charset="0"/>
                </a:rPr>
              </a:br>
              <a:r>
                <a:rPr kumimoji="0" lang="en-US" sz="1100" b="0" i="0" u="none" strike="noStrike" kern="0" cap="none" spc="0" normalizeH="0" baseline="0" noProof="0">
                  <a:ln>
                    <a:noFill/>
                  </a:ln>
                  <a:solidFill>
                    <a:srgbClr val="000000"/>
                  </a:solidFill>
                  <a:effectLst/>
                  <a:uLnTx/>
                  <a:uFillTx/>
                  <a:latin typeface="+mn-lt"/>
                  <a:cs typeface="Segoe UI Light" panose="020B0502040204020203" pitchFamily="34" charset="0"/>
                </a:rPr>
                <a:t>the button </a:t>
              </a:r>
              <a:r>
                <a:rPr kumimoji="0" lang="en-US" sz="1100" b="1" i="0" u="none" strike="noStrike" kern="0" cap="none" spc="0" normalizeH="0" baseline="0" noProof="0">
                  <a:ln>
                    <a:noFill/>
                  </a:ln>
                  <a:solidFill>
                    <a:srgbClr val="000000"/>
                  </a:solidFill>
                  <a:effectLst/>
                  <a:uLnTx/>
                  <a:uFillTx/>
                  <a:latin typeface="+mn-lt"/>
                  <a:cs typeface="Segoe UI Light" panose="020B0502040204020203" pitchFamily="34" charset="0"/>
                </a:rPr>
                <a:t>‘Crop’</a:t>
              </a:r>
              <a:r>
                <a:rPr kumimoji="0" lang="en-US" sz="1100" b="0" i="0" u="none" strike="noStrike" kern="0" cap="none" spc="0" normalizeH="0" baseline="0" noProof="0">
                  <a:ln>
                    <a:noFill/>
                  </a:ln>
                  <a:solidFill>
                    <a:srgbClr val="000000"/>
                  </a:solidFill>
                  <a:effectLst/>
                  <a:uLnTx/>
                  <a:uFillTx/>
                  <a:latin typeface="+mn-lt"/>
                  <a:cs typeface="Segoe UI Light" panose="020B0502040204020203" pitchFamily="34" charset="0"/>
                </a:rPr>
                <a:t>.</a:t>
              </a:r>
              <a:br>
                <a:rPr kumimoji="0" lang="en-US" sz="1100" b="0" i="0" u="none" strike="noStrike" kern="0" cap="none" spc="0" normalizeH="0" baseline="0" noProof="0">
                  <a:ln>
                    <a:noFill/>
                  </a:ln>
                  <a:solidFill>
                    <a:srgbClr val="000000"/>
                  </a:solidFill>
                  <a:effectLst/>
                  <a:uLnTx/>
                  <a:uFillTx/>
                  <a:latin typeface="+mn-lt"/>
                  <a:cs typeface="Segoe UI Light" panose="020B0502040204020203" pitchFamily="34" charset="0"/>
                </a:rPr>
              </a:br>
              <a:r>
                <a:rPr kumimoji="0" lang="en-US" sz="1100" b="0" i="0" u="none" strike="noStrike" kern="0" cap="none" spc="0" normalizeH="0" baseline="0" noProof="0">
                  <a:ln>
                    <a:noFill/>
                  </a:ln>
                  <a:solidFill>
                    <a:srgbClr val="000000"/>
                  </a:solidFill>
                  <a:effectLst/>
                  <a:uLnTx/>
                  <a:uFillTx/>
                  <a:latin typeface="+mn-lt"/>
                  <a:cs typeface="Segoe UI Light" panose="020B0502040204020203" pitchFamily="34" charset="0"/>
                </a:rPr>
                <a:t>Scale the logo with the spheres and scale the logo frame with the corners.</a:t>
              </a:r>
              <a:endParaRPr kumimoji="0" lang="en-US" sz="1100" b="1" i="0" u="none" strike="noStrike" kern="0" cap="none" spc="0" normalizeH="0" baseline="0" noProof="0">
                <a:ln>
                  <a:noFill/>
                </a:ln>
                <a:solidFill>
                  <a:srgbClr val="000000"/>
                </a:solidFill>
                <a:effectLst/>
                <a:uLnTx/>
                <a:uFillTx/>
                <a:latin typeface="+mn-lt"/>
                <a:cs typeface="Segoe UI Light" panose="020B0502040204020203" pitchFamily="34" charset="0"/>
              </a:endParaRPr>
            </a:p>
          </p:txBody>
        </p:sp>
        <p:cxnSp>
          <p:nvCxnSpPr>
            <p:cNvPr id="328" name="Rechte verbindingslijn 327">
              <a:extLst>
                <a:ext uri="{FF2B5EF4-FFF2-40B4-BE49-F238E27FC236}">
                  <a16:creationId xmlns:a16="http://schemas.microsoft.com/office/drawing/2014/main" id="{0878DA26-2B90-475E-B4BC-67E1FE427830}"/>
                </a:ext>
              </a:extLst>
            </p:cNvPr>
            <p:cNvCxnSpPr>
              <a:cxnSpLocks/>
            </p:cNvCxnSpPr>
            <p:nvPr/>
          </p:nvCxnSpPr>
          <p:spPr>
            <a:xfrm>
              <a:off x="12397261" y="2499789"/>
              <a:ext cx="3178017" cy="0"/>
            </a:xfrm>
            <a:prstGeom prst="line">
              <a:avLst/>
            </a:prstGeom>
            <a:noFill/>
            <a:ln w="3175" cap="flat" cmpd="sng" algn="ctr">
              <a:solidFill>
                <a:schemeClr val="accent1"/>
              </a:solidFill>
              <a:prstDash val="solid"/>
            </a:ln>
            <a:effectLst/>
          </p:spPr>
        </p:cxnSp>
        <p:grpSp>
          <p:nvGrpSpPr>
            <p:cNvPr id="329" name="Groep 328">
              <a:extLst>
                <a:ext uri="{FF2B5EF4-FFF2-40B4-BE49-F238E27FC236}">
                  <a16:creationId xmlns:a16="http://schemas.microsoft.com/office/drawing/2014/main" id="{1DF5BA48-4203-4939-957C-570A95C70EC1}"/>
                </a:ext>
              </a:extLst>
            </p:cNvPr>
            <p:cNvGrpSpPr/>
            <p:nvPr/>
          </p:nvGrpSpPr>
          <p:grpSpPr>
            <a:xfrm>
              <a:off x="12696514" y="3566064"/>
              <a:ext cx="514284" cy="612918"/>
              <a:chOff x="12682980" y="3403241"/>
              <a:chExt cx="622284" cy="741632"/>
            </a:xfrm>
          </p:grpSpPr>
          <p:grpSp>
            <p:nvGrpSpPr>
              <p:cNvPr id="330" name="Groep 329">
                <a:extLst>
                  <a:ext uri="{FF2B5EF4-FFF2-40B4-BE49-F238E27FC236}">
                    <a16:creationId xmlns:a16="http://schemas.microsoft.com/office/drawing/2014/main" id="{739096F2-5533-4B91-BB89-F21C4865E924}"/>
                  </a:ext>
                </a:extLst>
              </p:cNvPr>
              <p:cNvGrpSpPr/>
              <p:nvPr/>
            </p:nvGrpSpPr>
            <p:grpSpPr>
              <a:xfrm>
                <a:off x="12771568" y="3403241"/>
                <a:ext cx="467138" cy="448489"/>
                <a:chOff x="12782195" y="3403241"/>
                <a:chExt cx="467138" cy="448489"/>
              </a:xfrm>
            </p:grpSpPr>
            <p:grpSp>
              <p:nvGrpSpPr>
                <p:cNvPr id="333" name="Groep 332">
                  <a:extLst>
                    <a:ext uri="{FF2B5EF4-FFF2-40B4-BE49-F238E27FC236}">
                      <a16:creationId xmlns:a16="http://schemas.microsoft.com/office/drawing/2014/main" id="{E0729D9A-E74D-451E-A8CF-843D9E5957BA}"/>
                    </a:ext>
                  </a:extLst>
                </p:cNvPr>
                <p:cNvGrpSpPr/>
                <p:nvPr/>
              </p:nvGrpSpPr>
              <p:grpSpPr>
                <a:xfrm>
                  <a:off x="12782195" y="3403241"/>
                  <a:ext cx="412967" cy="393907"/>
                  <a:chOff x="13554906" y="3320109"/>
                  <a:chExt cx="443906" cy="423419"/>
                </a:xfrm>
              </p:grpSpPr>
              <p:grpSp>
                <p:nvGrpSpPr>
                  <p:cNvPr id="340" name="Groep 339">
                    <a:extLst>
                      <a:ext uri="{FF2B5EF4-FFF2-40B4-BE49-F238E27FC236}">
                        <a16:creationId xmlns:a16="http://schemas.microsoft.com/office/drawing/2014/main" id="{573142FB-7BCF-4E8A-BCA1-5ADD23123CF1}"/>
                      </a:ext>
                    </a:extLst>
                  </p:cNvPr>
                  <p:cNvGrpSpPr/>
                  <p:nvPr/>
                </p:nvGrpSpPr>
                <p:grpSpPr>
                  <a:xfrm>
                    <a:off x="13554906" y="3320109"/>
                    <a:ext cx="443906" cy="423419"/>
                    <a:chOff x="12909684" y="1276143"/>
                    <a:chExt cx="443906" cy="423419"/>
                  </a:xfrm>
                </p:grpSpPr>
                <p:sp>
                  <p:nvSpPr>
                    <p:cNvPr id="343" name="Rechthoek 342">
                      <a:extLst>
                        <a:ext uri="{FF2B5EF4-FFF2-40B4-BE49-F238E27FC236}">
                          <a16:creationId xmlns:a16="http://schemas.microsoft.com/office/drawing/2014/main" id="{C79DEC58-ACD8-40F9-AB78-5CAADF65519A}"/>
                        </a:ext>
                      </a:extLst>
                    </p:cNvPr>
                    <p:cNvSpPr/>
                    <p:nvPr/>
                  </p:nvSpPr>
                  <p:spPr>
                    <a:xfrm>
                      <a:off x="12918700" y="1285262"/>
                      <a:ext cx="434890" cy="414300"/>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US" sz="800" b="0" noProof="0">
                        <a:solidFill>
                          <a:schemeClr val="tx1"/>
                        </a:solidFill>
                        <a:latin typeface="Arial" panose="020B0604020202020204" pitchFamily="34" charset="0"/>
                        <a:cs typeface="Arial" panose="020B0604020202020204" pitchFamily="34" charset="0"/>
                      </a:endParaRPr>
                    </a:p>
                  </p:txBody>
                </p:sp>
                <p:sp>
                  <p:nvSpPr>
                    <p:cNvPr id="344" name="Rechthoek 343">
                      <a:extLst>
                        <a:ext uri="{FF2B5EF4-FFF2-40B4-BE49-F238E27FC236}">
                          <a16:creationId xmlns:a16="http://schemas.microsoft.com/office/drawing/2014/main" id="{A8EA5493-FF58-40FA-A9E2-3D3C85630274}"/>
                        </a:ext>
                      </a:extLst>
                    </p:cNvPr>
                    <p:cNvSpPr/>
                    <p:nvPr/>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US" sz="800" b="0" noProof="0">
                        <a:solidFill>
                          <a:schemeClr val="tx1"/>
                        </a:solidFill>
                        <a:latin typeface="Arial" panose="020B0604020202020204" pitchFamily="34" charset="0"/>
                        <a:cs typeface="Arial" panose="020B0604020202020204" pitchFamily="34" charset="0"/>
                      </a:endParaRPr>
                    </a:p>
                  </p:txBody>
                </p:sp>
                <p:sp>
                  <p:nvSpPr>
                    <p:cNvPr id="345" name="Ovaal 344">
                      <a:extLst>
                        <a:ext uri="{FF2B5EF4-FFF2-40B4-BE49-F238E27FC236}">
                          <a16:creationId xmlns:a16="http://schemas.microsoft.com/office/drawing/2014/main" id="{4F2B5791-9E54-463F-9455-767955BFF164}"/>
                        </a:ext>
                      </a:extLst>
                    </p:cNvPr>
                    <p:cNvSpPr/>
                    <p:nvPr/>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a:solidFill>
                          <a:schemeClr val="tx1"/>
                        </a:solidFill>
                      </a:endParaRPr>
                    </a:p>
                  </p:txBody>
                </p:sp>
              </p:grpSp>
              <p:pic>
                <p:nvPicPr>
                  <p:cNvPr id="341" name="Afbeelding 340">
                    <a:extLst>
                      <a:ext uri="{FF2B5EF4-FFF2-40B4-BE49-F238E27FC236}">
                        <a16:creationId xmlns:a16="http://schemas.microsoft.com/office/drawing/2014/main" id="{B0A07DE8-BCF1-432A-9923-6B8672F13178}"/>
                      </a:ext>
                    </a:extLst>
                  </p:cNvPr>
                  <p:cNvPicPr>
                    <a:picLocks noChangeAspect="1"/>
                  </p:cNvPicPr>
                  <p:nvPr/>
                </p:nvPicPr>
                <p:blipFill>
                  <a:blip r:embed="rId3">
                    <a:duotone>
                      <a:prstClr val="black"/>
                      <a:srgbClr val="4D82B8">
                        <a:tint val="45000"/>
                        <a:satMod val="400000"/>
                      </a:srgbClr>
                    </a:duotone>
                    <a:extLst>
                      <a:ext uri="{BEBA8EAE-BF5A-486C-A8C5-ECC9F3942E4B}">
                        <a14:imgProps xmlns:a14="http://schemas.microsoft.com/office/drawing/2010/main">
                          <a14:imgLayer r:embed="rId4">
                            <a14:imgEffect>
                              <a14:brightnessContrast contrast="-40000"/>
                            </a14:imgEffect>
                          </a14:imgLayer>
                        </a14:imgProps>
                      </a:ext>
                    </a:extLst>
                  </a:blip>
                  <a:stretch>
                    <a:fillRect/>
                  </a:stretch>
                </p:blipFill>
                <p:spPr>
                  <a:xfrm>
                    <a:off x="13567296" y="3424991"/>
                    <a:ext cx="173367" cy="140220"/>
                  </a:xfrm>
                  <a:prstGeom prst="rect">
                    <a:avLst/>
                  </a:prstGeom>
                </p:spPr>
              </p:pic>
              <p:pic>
                <p:nvPicPr>
                  <p:cNvPr id="342" name="Afbeelding 341">
                    <a:extLst>
                      <a:ext uri="{FF2B5EF4-FFF2-40B4-BE49-F238E27FC236}">
                        <a16:creationId xmlns:a16="http://schemas.microsoft.com/office/drawing/2014/main" id="{BAE7A084-3F78-48E9-9D7A-0B432ACB53EE}"/>
                      </a:ext>
                    </a:extLst>
                  </p:cNvPr>
                  <p:cNvPicPr>
                    <a:picLocks noChangeAspect="1"/>
                  </p:cNvPicPr>
                  <p:nvPr/>
                </p:nvPicPr>
                <p:blipFill>
                  <a:blip r:embed="rId3">
                    <a:duotone>
                      <a:prstClr val="black"/>
                      <a:srgbClr val="4D82B8">
                        <a:tint val="45000"/>
                        <a:satMod val="400000"/>
                      </a:srgbClr>
                    </a:duotone>
                    <a:extLst>
                      <a:ext uri="{BEBA8EAE-BF5A-486C-A8C5-ECC9F3942E4B}">
                        <a14:imgProps xmlns:a14="http://schemas.microsoft.com/office/drawing/2010/main">
                          <a14:imgLayer r:embed="rId4">
                            <a14:imgEffect>
                              <a14:brightnessContrast contrast="-40000"/>
                            </a14:imgEffect>
                          </a14:imgLayer>
                        </a14:imgProps>
                      </a:ext>
                    </a:extLst>
                  </a:blip>
                  <a:stretch>
                    <a:fillRect/>
                  </a:stretch>
                </p:blipFill>
                <p:spPr>
                  <a:xfrm flipH="1">
                    <a:off x="13635598" y="3454369"/>
                    <a:ext cx="173367" cy="111423"/>
                  </a:xfrm>
                  <a:prstGeom prst="rect">
                    <a:avLst/>
                  </a:prstGeom>
                </p:spPr>
              </p:pic>
            </p:grpSp>
            <p:grpSp>
              <p:nvGrpSpPr>
                <p:cNvPr id="334" name="Groep 333">
                  <a:extLst>
                    <a:ext uri="{FF2B5EF4-FFF2-40B4-BE49-F238E27FC236}">
                      <a16:creationId xmlns:a16="http://schemas.microsoft.com/office/drawing/2014/main" id="{072A044C-178B-4D37-95DD-175A8AEB77C7}"/>
                    </a:ext>
                  </a:extLst>
                </p:cNvPr>
                <p:cNvGrpSpPr/>
                <p:nvPr/>
              </p:nvGrpSpPr>
              <p:grpSpPr>
                <a:xfrm>
                  <a:off x="13103513" y="3705268"/>
                  <a:ext cx="145820" cy="146462"/>
                  <a:chOff x="13096169" y="3602278"/>
                  <a:chExt cx="145820" cy="146462"/>
                </a:xfrm>
              </p:grpSpPr>
              <p:sp>
                <p:nvSpPr>
                  <p:cNvPr id="338" name="Rechthoek 337">
                    <a:extLst>
                      <a:ext uri="{FF2B5EF4-FFF2-40B4-BE49-F238E27FC236}">
                        <a16:creationId xmlns:a16="http://schemas.microsoft.com/office/drawing/2014/main" id="{D9A5D7B7-65CE-4A69-83CC-32064BC4F5AC}"/>
                      </a:ext>
                    </a:extLst>
                  </p:cNvPr>
                  <p:cNvSpPr/>
                  <p:nvPr/>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a:solidFill>
                        <a:schemeClr val="tx1"/>
                      </a:solidFill>
                    </a:endParaRPr>
                  </a:p>
                </p:txBody>
              </p:sp>
              <p:sp>
                <p:nvSpPr>
                  <p:cNvPr id="339" name="Rechthoek 338">
                    <a:extLst>
                      <a:ext uri="{FF2B5EF4-FFF2-40B4-BE49-F238E27FC236}">
                        <a16:creationId xmlns:a16="http://schemas.microsoft.com/office/drawing/2014/main" id="{027CAF95-17F3-4904-82DF-8F8A3F61C6DF}"/>
                      </a:ext>
                    </a:extLst>
                  </p:cNvPr>
                  <p:cNvSpPr/>
                  <p:nvPr/>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a:solidFill>
                        <a:schemeClr val="tx1"/>
                      </a:solidFill>
                    </a:endParaRPr>
                  </a:p>
                </p:txBody>
              </p:sp>
            </p:grpSp>
            <p:grpSp>
              <p:nvGrpSpPr>
                <p:cNvPr id="335" name="Groep 334">
                  <a:extLst>
                    <a:ext uri="{FF2B5EF4-FFF2-40B4-BE49-F238E27FC236}">
                      <a16:creationId xmlns:a16="http://schemas.microsoft.com/office/drawing/2014/main" id="{200A92ED-A95E-488D-BF3E-B3B2C84C3C1E}"/>
                    </a:ext>
                  </a:extLst>
                </p:cNvPr>
                <p:cNvGrpSpPr/>
                <p:nvPr/>
              </p:nvGrpSpPr>
              <p:grpSpPr>
                <a:xfrm rot="10800000">
                  <a:off x="13061402" y="3665637"/>
                  <a:ext cx="145820" cy="146462"/>
                  <a:chOff x="13096169" y="3602278"/>
                  <a:chExt cx="145820" cy="146462"/>
                </a:xfrm>
              </p:grpSpPr>
              <p:sp>
                <p:nvSpPr>
                  <p:cNvPr id="336" name="Rechthoek 335">
                    <a:extLst>
                      <a:ext uri="{FF2B5EF4-FFF2-40B4-BE49-F238E27FC236}">
                        <a16:creationId xmlns:a16="http://schemas.microsoft.com/office/drawing/2014/main" id="{09EB9B5B-24EC-4578-8008-CDFC4F316916}"/>
                      </a:ext>
                    </a:extLst>
                  </p:cNvPr>
                  <p:cNvSpPr/>
                  <p:nvPr/>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a:solidFill>
                        <a:schemeClr val="tx1"/>
                      </a:solidFill>
                    </a:endParaRPr>
                  </a:p>
                </p:txBody>
              </p:sp>
              <p:sp>
                <p:nvSpPr>
                  <p:cNvPr id="337" name="Rechthoek 336">
                    <a:extLst>
                      <a:ext uri="{FF2B5EF4-FFF2-40B4-BE49-F238E27FC236}">
                        <a16:creationId xmlns:a16="http://schemas.microsoft.com/office/drawing/2014/main" id="{B3AA7BFC-FF78-4EA7-97A5-23295B25C0EC}"/>
                      </a:ext>
                    </a:extLst>
                  </p:cNvPr>
                  <p:cNvSpPr/>
                  <p:nvPr/>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a:solidFill>
                        <a:schemeClr val="tx1"/>
                      </a:solidFill>
                    </a:endParaRPr>
                  </a:p>
                </p:txBody>
              </p:sp>
            </p:grpSp>
          </p:grpSp>
          <p:sp>
            <p:nvSpPr>
              <p:cNvPr id="331" name="Rechthoek 330">
                <a:extLst>
                  <a:ext uri="{FF2B5EF4-FFF2-40B4-BE49-F238E27FC236}">
                    <a16:creationId xmlns:a16="http://schemas.microsoft.com/office/drawing/2014/main" id="{EE73B0D8-6F9B-4BAB-A823-092A1A282569}"/>
                  </a:ext>
                </a:extLst>
              </p:cNvPr>
              <p:cNvSpPr/>
              <p:nvPr/>
            </p:nvSpPr>
            <p:spPr>
              <a:xfrm>
                <a:off x="12682980" y="3889890"/>
                <a:ext cx="622284"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en-US" sz="900" b="0" noProof="0">
                    <a:solidFill>
                      <a:schemeClr val="tx1"/>
                    </a:solidFill>
                    <a:latin typeface="Arial" panose="020B0604020202020204" pitchFamily="34" charset="0"/>
                    <a:cs typeface="Arial" panose="020B0604020202020204" pitchFamily="34" charset="0"/>
                  </a:rPr>
                  <a:t>Crop</a:t>
                </a:r>
              </a:p>
            </p:txBody>
          </p:sp>
          <p:sp>
            <p:nvSpPr>
              <p:cNvPr id="332" name="Gelijkbenige driehoek 331">
                <a:extLst>
                  <a:ext uri="{FF2B5EF4-FFF2-40B4-BE49-F238E27FC236}">
                    <a16:creationId xmlns:a16="http://schemas.microsoft.com/office/drawing/2014/main" id="{F7DA6AF7-BF0B-42A6-8E2B-1B54BED0DAC5}"/>
                  </a:ext>
                </a:extLst>
              </p:cNvPr>
              <p:cNvSpPr/>
              <p:nvPr/>
            </p:nvSpPr>
            <p:spPr>
              <a:xfrm rot="10800000">
                <a:off x="12950688" y="4093726"/>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a:solidFill>
                    <a:schemeClr val="tx1"/>
                  </a:solidFill>
                </a:endParaRPr>
              </a:p>
            </p:txBody>
          </p:sp>
        </p:grpSp>
      </p:grpSp>
      <p:sp>
        <p:nvSpPr>
          <p:cNvPr id="97" name="Tijdelijke aanduiding voor afbeelding 40">
            <a:extLst>
              <a:ext uri="{FF2B5EF4-FFF2-40B4-BE49-F238E27FC236}">
                <a16:creationId xmlns:a16="http://schemas.microsoft.com/office/drawing/2014/main" id="{1A985979-3F2B-4A92-A573-2836C4FA24FE}"/>
              </a:ext>
            </a:extLst>
          </p:cNvPr>
          <p:cNvSpPr>
            <a:spLocks noGrp="1"/>
          </p:cNvSpPr>
          <p:nvPr>
            <p:ph type="pic" sz="quarter" idx="28" hasCustomPrompt="1"/>
          </p:nvPr>
        </p:nvSpPr>
        <p:spPr>
          <a:xfrm>
            <a:off x="7445653" y="1835292"/>
            <a:ext cx="1462424" cy="593457"/>
          </a:xfrm>
          <a:ln>
            <a:noFill/>
          </a:ln>
        </p:spPr>
        <p:txBody>
          <a:bodyPr bIns="432000" anchor="ctr"/>
          <a:lstStyle>
            <a:lvl1pPr marL="0" indent="0" algn="ctr">
              <a:lnSpc>
                <a:spcPct val="75000"/>
              </a:lnSpc>
              <a:spcBef>
                <a:spcPts val="100"/>
              </a:spcBef>
              <a:spcAft>
                <a:spcPts val="100"/>
              </a:spcAft>
              <a:buNone/>
              <a:defRPr sz="900" i="1"/>
            </a:lvl1pPr>
          </a:lstStyle>
          <a:p>
            <a:r>
              <a:rPr lang="nl-NL"/>
              <a:t>Click </a:t>
            </a:r>
            <a:r>
              <a:rPr lang="nl-NL" err="1"/>
              <a:t>the</a:t>
            </a:r>
            <a:r>
              <a:rPr lang="nl-NL"/>
              <a:t> icon below </a:t>
            </a:r>
            <a:r>
              <a:rPr lang="nl-NL" err="1"/>
              <a:t>to</a:t>
            </a:r>
            <a:r>
              <a:rPr lang="nl-NL"/>
              <a:t> </a:t>
            </a:r>
            <a:br>
              <a:rPr lang="nl-NL"/>
            </a:br>
            <a:r>
              <a:rPr lang="nl-NL" err="1"/>
              <a:t>add</a:t>
            </a:r>
            <a:r>
              <a:rPr lang="nl-NL"/>
              <a:t> a </a:t>
            </a:r>
            <a:r>
              <a:rPr lang="nl-NL" err="1"/>
              <a:t>client</a:t>
            </a:r>
            <a:r>
              <a:rPr lang="nl-NL"/>
              <a:t> logo</a:t>
            </a:r>
          </a:p>
        </p:txBody>
      </p:sp>
      <p:sp>
        <p:nvSpPr>
          <p:cNvPr id="102" name="Tijdelijke aanduiding voor afbeelding 40">
            <a:extLst>
              <a:ext uri="{FF2B5EF4-FFF2-40B4-BE49-F238E27FC236}">
                <a16:creationId xmlns:a16="http://schemas.microsoft.com/office/drawing/2014/main" id="{76E17FAE-908D-4F3E-BC13-6CF2289F577F}"/>
              </a:ext>
            </a:extLst>
          </p:cNvPr>
          <p:cNvSpPr>
            <a:spLocks noGrp="1"/>
          </p:cNvSpPr>
          <p:nvPr>
            <p:ph type="pic" sz="quarter" idx="29" hasCustomPrompt="1"/>
          </p:nvPr>
        </p:nvSpPr>
        <p:spPr>
          <a:xfrm>
            <a:off x="799270" y="3126939"/>
            <a:ext cx="1462424" cy="593457"/>
          </a:xfrm>
          <a:ln>
            <a:noFill/>
          </a:ln>
        </p:spPr>
        <p:txBody>
          <a:bodyPr bIns="432000" anchor="ctr"/>
          <a:lstStyle>
            <a:lvl1pPr marL="0" indent="0" algn="ctr">
              <a:lnSpc>
                <a:spcPct val="75000"/>
              </a:lnSpc>
              <a:spcBef>
                <a:spcPts val="100"/>
              </a:spcBef>
              <a:spcAft>
                <a:spcPts val="100"/>
              </a:spcAft>
              <a:buNone/>
              <a:defRPr sz="900" i="1"/>
            </a:lvl1pPr>
          </a:lstStyle>
          <a:p>
            <a:r>
              <a:rPr lang="nl-NL"/>
              <a:t>Click </a:t>
            </a:r>
            <a:r>
              <a:rPr lang="nl-NL" err="1"/>
              <a:t>the</a:t>
            </a:r>
            <a:r>
              <a:rPr lang="nl-NL"/>
              <a:t> icon below </a:t>
            </a:r>
            <a:r>
              <a:rPr lang="nl-NL" err="1"/>
              <a:t>to</a:t>
            </a:r>
            <a:r>
              <a:rPr lang="nl-NL"/>
              <a:t> </a:t>
            </a:r>
            <a:br>
              <a:rPr lang="nl-NL"/>
            </a:br>
            <a:r>
              <a:rPr lang="nl-NL" err="1"/>
              <a:t>add</a:t>
            </a:r>
            <a:r>
              <a:rPr lang="nl-NL"/>
              <a:t> a </a:t>
            </a:r>
            <a:r>
              <a:rPr lang="nl-NL" err="1"/>
              <a:t>client</a:t>
            </a:r>
            <a:r>
              <a:rPr lang="nl-NL"/>
              <a:t> logo</a:t>
            </a:r>
          </a:p>
        </p:txBody>
      </p:sp>
      <p:sp>
        <p:nvSpPr>
          <p:cNvPr id="103" name="Tijdelijke aanduiding voor afbeelding 40">
            <a:extLst>
              <a:ext uri="{FF2B5EF4-FFF2-40B4-BE49-F238E27FC236}">
                <a16:creationId xmlns:a16="http://schemas.microsoft.com/office/drawing/2014/main" id="{2EAD53C2-4899-40DF-8C07-BB9E108D79CA}"/>
              </a:ext>
            </a:extLst>
          </p:cNvPr>
          <p:cNvSpPr>
            <a:spLocks noGrp="1"/>
          </p:cNvSpPr>
          <p:nvPr>
            <p:ph type="pic" sz="quarter" idx="30" hasCustomPrompt="1"/>
          </p:nvPr>
        </p:nvSpPr>
        <p:spPr>
          <a:xfrm>
            <a:off x="3014731" y="3126939"/>
            <a:ext cx="1462424" cy="593457"/>
          </a:xfrm>
          <a:ln>
            <a:noFill/>
          </a:ln>
        </p:spPr>
        <p:txBody>
          <a:bodyPr bIns="432000" anchor="ctr"/>
          <a:lstStyle>
            <a:lvl1pPr marL="0" indent="0" algn="ctr">
              <a:lnSpc>
                <a:spcPct val="75000"/>
              </a:lnSpc>
              <a:spcBef>
                <a:spcPts val="100"/>
              </a:spcBef>
              <a:spcAft>
                <a:spcPts val="100"/>
              </a:spcAft>
              <a:buNone/>
              <a:defRPr sz="900" i="1"/>
            </a:lvl1pPr>
          </a:lstStyle>
          <a:p>
            <a:r>
              <a:rPr lang="nl-NL"/>
              <a:t>Click </a:t>
            </a:r>
            <a:r>
              <a:rPr lang="nl-NL" err="1"/>
              <a:t>the</a:t>
            </a:r>
            <a:r>
              <a:rPr lang="nl-NL"/>
              <a:t> icon below </a:t>
            </a:r>
            <a:r>
              <a:rPr lang="nl-NL" err="1"/>
              <a:t>to</a:t>
            </a:r>
            <a:r>
              <a:rPr lang="nl-NL"/>
              <a:t> </a:t>
            </a:r>
            <a:br>
              <a:rPr lang="nl-NL"/>
            </a:br>
            <a:r>
              <a:rPr lang="nl-NL" err="1"/>
              <a:t>add</a:t>
            </a:r>
            <a:r>
              <a:rPr lang="nl-NL"/>
              <a:t> a </a:t>
            </a:r>
            <a:r>
              <a:rPr lang="nl-NL" err="1"/>
              <a:t>client</a:t>
            </a:r>
            <a:r>
              <a:rPr lang="nl-NL"/>
              <a:t> logo</a:t>
            </a:r>
          </a:p>
        </p:txBody>
      </p:sp>
      <p:sp>
        <p:nvSpPr>
          <p:cNvPr id="104" name="Tijdelijke aanduiding voor afbeelding 40">
            <a:extLst>
              <a:ext uri="{FF2B5EF4-FFF2-40B4-BE49-F238E27FC236}">
                <a16:creationId xmlns:a16="http://schemas.microsoft.com/office/drawing/2014/main" id="{A69DA71F-05D7-4CC9-987A-55F957B83332}"/>
              </a:ext>
            </a:extLst>
          </p:cNvPr>
          <p:cNvSpPr>
            <a:spLocks noGrp="1"/>
          </p:cNvSpPr>
          <p:nvPr>
            <p:ph type="pic" sz="quarter" idx="31" hasCustomPrompt="1"/>
          </p:nvPr>
        </p:nvSpPr>
        <p:spPr>
          <a:xfrm>
            <a:off x="5230192" y="3126939"/>
            <a:ext cx="1462424" cy="593457"/>
          </a:xfrm>
          <a:ln>
            <a:noFill/>
          </a:ln>
        </p:spPr>
        <p:txBody>
          <a:bodyPr bIns="432000" anchor="ctr"/>
          <a:lstStyle>
            <a:lvl1pPr marL="0" indent="0" algn="ctr">
              <a:lnSpc>
                <a:spcPct val="75000"/>
              </a:lnSpc>
              <a:spcBef>
                <a:spcPts val="100"/>
              </a:spcBef>
              <a:spcAft>
                <a:spcPts val="100"/>
              </a:spcAft>
              <a:buNone/>
              <a:defRPr sz="900" i="1"/>
            </a:lvl1pPr>
          </a:lstStyle>
          <a:p>
            <a:r>
              <a:rPr lang="nl-NL"/>
              <a:t>Click </a:t>
            </a:r>
            <a:r>
              <a:rPr lang="nl-NL" err="1"/>
              <a:t>the</a:t>
            </a:r>
            <a:r>
              <a:rPr lang="nl-NL"/>
              <a:t> icon below </a:t>
            </a:r>
            <a:r>
              <a:rPr lang="nl-NL" err="1"/>
              <a:t>to</a:t>
            </a:r>
            <a:r>
              <a:rPr lang="nl-NL"/>
              <a:t> </a:t>
            </a:r>
            <a:br>
              <a:rPr lang="nl-NL"/>
            </a:br>
            <a:r>
              <a:rPr lang="nl-NL" err="1"/>
              <a:t>add</a:t>
            </a:r>
            <a:r>
              <a:rPr lang="nl-NL"/>
              <a:t> a </a:t>
            </a:r>
            <a:r>
              <a:rPr lang="nl-NL" err="1"/>
              <a:t>client</a:t>
            </a:r>
            <a:r>
              <a:rPr lang="nl-NL"/>
              <a:t> logo</a:t>
            </a:r>
          </a:p>
        </p:txBody>
      </p:sp>
      <p:sp>
        <p:nvSpPr>
          <p:cNvPr id="105" name="Tijdelijke aanduiding voor afbeelding 40">
            <a:extLst>
              <a:ext uri="{FF2B5EF4-FFF2-40B4-BE49-F238E27FC236}">
                <a16:creationId xmlns:a16="http://schemas.microsoft.com/office/drawing/2014/main" id="{ED7E3FAF-8086-44E6-90F9-1A67A615005A}"/>
              </a:ext>
            </a:extLst>
          </p:cNvPr>
          <p:cNvSpPr>
            <a:spLocks noGrp="1"/>
          </p:cNvSpPr>
          <p:nvPr>
            <p:ph type="pic" sz="quarter" idx="32" hasCustomPrompt="1"/>
          </p:nvPr>
        </p:nvSpPr>
        <p:spPr>
          <a:xfrm>
            <a:off x="9661115" y="3126939"/>
            <a:ext cx="1462424" cy="593457"/>
          </a:xfrm>
          <a:ln>
            <a:noFill/>
          </a:ln>
        </p:spPr>
        <p:txBody>
          <a:bodyPr bIns="432000" anchor="ctr"/>
          <a:lstStyle>
            <a:lvl1pPr marL="0" indent="0" algn="ctr">
              <a:lnSpc>
                <a:spcPct val="75000"/>
              </a:lnSpc>
              <a:spcBef>
                <a:spcPts val="100"/>
              </a:spcBef>
              <a:spcAft>
                <a:spcPts val="100"/>
              </a:spcAft>
              <a:buNone/>
              <a:defRPr sz="900" i="1"/>
            </a:lvl1pPr>
          </a:lstStyle>
          <a:p>
            <a:r>
              <a:rPr lang="nl-NL"/>
              <a:t>Click </a:t>
            </a:r>
            <a:r>
              <a:rPr lang="nl-NL" err="1"/>
              <a:t>the</a:t>
            </a:r>
            <a:r>
              <a:rPr lang="nl-NL"/>
              <a:t> icon below </a:t>
            </a:r>
            <a:r>
              <a:rPr lang="nl-NL" err="1"/>
              <a:t>to</a:t>
            </a:r>
            <a:r>
              <a:rPr lang="nl-NL"/>
              <a:t> </a:t>
            </a:r>
            <a:br>
              <a:rPr lang="nl-NL"/>
            </a:br>
            <a:r>
              <a:rPr lang="nl-NL" err="1"/>
              <a:t>add</a:t>
            </a:r>
            <a:r>
              <a:rPr lang="nl-NL"/>
              <a:t> a </a:t>
            </a:r>
            <a:r>
              <a:rPr lang="nl-NL" err="1"/>
              <a:t>client</a:t>
            </a:r>
            <a:r>
              <a:rPr lang="nl-NL"/>
              <a:t> logo</a:t>
            </a:r>
          </a:p>
        </p:txBody>
      </p:sp>
      <p:sp>
        <p:nvSpPr>
          <p:cNvPr id="107" name="Tijdelijke aanduiding voor afbeelding 40">
            <a:extLst>
              <a:ext uri="{FF2B5EF4-FFF2-40B4-BE49-F238E27FC236}">
                <a16:creationId xmlns:a16="http://schemas.microsoft.com/office/drawing/2014/main" id="{33B5341B-FD04-4331-BE35-35312D8C673D}"/>
              </a:ext>
            </a:extLst>
          </p:cNvPr>
          <p:cNvSpPr>
            <a:spLocks noGrp="1"/>
          </p:cNvSpPr>
          <p:nvPr>
            <p:ph type="pic" sz="quarter" idx="33" hasCustomPrompt="1"/>
          </p:nvPr>
        </p:nvSpPr>
        <p:spPr>
          <a:xfrm>
            <a:off x="7445653" y="3126939"/>
            <a:ext cx="1462424" cy="593457"/>
          </a:xfrm>
          <a:ln>
            <a:noFill/>
          </a:ln>
        </p:spPr>
        <p:txBody>
          <a:bodyPr bIns="432000" anchor="ctr"/>
          <a:lstStyle>
            <a:lvl1pPr marL="0" indent="0" algn="ctr">
              <a:lnSpc>
                <a:spcPct val="75000"/>
              </a:lnSpc>
              <a:spcBef>
                <a:spcPts val="100"/>
              </a:spcBef>
              <a:spcAft>
                <a:spcPts val="100"/>
              </a:spcAft>
              <a:buNone/>
              <a:defRPr sz="900" i="1"/>
            </a:lvl1pPr>
          </a:lstStyle>
          <a:p>
            <a:r>
              <a:rPr lang="nl-NL"/>
              <a:t>Click </a:t>
            </a:r>
            <a:r>
              <a:rPr lang="nl-NL" err="1"/>
              <a:t>the</a:t>
            </a:r>
            <a:r>
              <a:rPr lang="nl-NL"/>
              <a:t> icon below </a:t>
            </a:r>
            <a:r>
              <a:rPr lang="nl-NL" err="1"/>
              <a:t>to</a:t>
            </a:r>
            <a:r>
              <a:rPr lang="nl-NL"/>
              <a:t> </a:t>
            </a:r>
            <a:br>
              <a:rPr lang="nl-NL"/>
            </a:br>
            <a:r>
              <a:rPr lang="nl-NL" err="1"/>
              <a:t>add</a:t>
            </a:r>
            <a:r>
              <a:rPr lang="nl-NL"/>
              <a:t> a </a:t>
            </a:r>
            <a:r>
              <a:rPr lang="nl-NL" err="1"/>
              <a:t>client</a:t>
            </a:r>
            <a:r>
              <a:rPr lang="nl-NL"/>
              <a:t> logo</a:t>
            </a:r>
          </a:p>
        </p:txBody>
      </p:sp>
      <p:sp>
        <p:nvSpPr>
          <p:cNvPr id="112" name="Tijdelijke aanduiding voor afbeelding 40">
            <a:extLst>
              <a:ext uri="{FF2B5EF4-FFF2-40B4-BE49-F238E27FC236}">
                <a16:creationId xmlns:a16="http://schemas.microsoft.com/office/drawing/2014/main" id="{591220FE-426E-43D1-8C51-8D0174A77F76}"/>
              </a:ext>
            </a:extLst>
          </p:cNvPr>
          <p:cNvSpPr>
            <a:spLocks noGrp="1"/>
          </p:cNvSpPr>
          <p:nvPr>
            <p:ph type="pic" sz="quarter" idx="34" hasCustomPrompt="1"/>
          </p:nvPr>
        </p:nvSpPr>
        <p:spPr>
          <a:xfrm>
            <a:off x="799270" y="4418586"/>
            <a:ext cx="1462424" cy="593457"/>
          </a:xfrm>
          <a:ln>
            <a:noFill/>
          </a:ln>
        </p:spPr>
        <p:txBody>
          <a:bodyPr bIns="432000" anchor="ctr"/>
          <a:lstStyle>
            <a:lvl1pPr marL="0" indent="0" algn="ctr">
              <a:lnSpc>
                <a:spcPct val="75000"/>
              </a:lnSpc>
              <a:spcBef>
                <a:spcPts val="100"/>
              </a:spcBef>
              <a:spcAft>
                <a:spcPts val="100"/>
              </a:spcAft>
              <a:buNone/>
              <a:defRPr sz="900" i="1"/>
            </a:lvl1pPr>
          </a:lstStyle>
          <a:p>
            <a:r>
              <a:rPr lang="nl-NL"/>
              <a:t>Click </a:t>
            </a:r>
            <a:r>
              <a:rPr lang="nl-NL" err="1"/>
              <a:t>the</a:t>
            </a:r>
            <a:r>
              <a:rPr lang="nl-NL"/>
              <a:t> icon below </a:t>
            </a:r>
            <a:r>
              <a:rPr lang="nl-NL" err="1"/>
              <a:t>to</a:t>
            </a:r>
            <a:r>
              <a:rPr lang="nl-NL"/>
              <a:t> </a:t>
            </a:r>
            <a:br>
              <a:rPr lang="nl-NL"/>
            </a:br>
            <a:r>
              <a:rPr lang="nl-NL" err="1"/>
              <a:t>add</a:t>
            </a:r>
            <a:r>
              <a:rPr lang="nl-NL"/>
              <a:t> a </a:t>
            </a:r>
            <a:r>
              <a:rPr lang="nl-NL" err="1"/>
              <a:t>client</a:t>
            </a:r>
            <a:r>
              <a:rPr lang="nl-NL"/>
              <a:t> logo</a:t>
            </a:r>
          </a:p>
        </p:txBody>
      </p:sp>
      <p:sp>
        <p:nvSpPr>
          <p:cNvPr id="113" name="Tijdelijke aanduiding voor afbeelding 40">
            <a:extLst>
              <a:ext uri="{FF2B5EF4-FFF2-40B4-BE49-F238E27FC236}">
                <a16:creationId xmlns:a16="http://schemas.microsoft.com/office/drawing/2014/main" id="{0CC81A2B-C658-4A49-AFB4-5A051C968EE4}"/>
              </a:ext>
            </a:extLst>
          </p:cNvPr>
          <p:cNvSpPr>
            <a:spLocks noGrp="1"/>
          </p:cNvSpPr>
          <p:nvPr>
            <p:ph type="pic" sz="quarter" idx="35" hasCustomPrompt="1"/>
          </p:nvPr>
        </p:nvSpPr>
        <p:spPr>
          <a:xfrm>
            <a:off x="3014731" y="4418586"/>
            <a:ext cx="1462424" cy="593457"/>
          </a:xfrm>
          <a:ln>
            <a:noFill/>
          </a:ln>
        </p:spPr>
        <p:txBody>
          <a:bodyPr bIns="432000" anchor="ctr"/>
          <a:lstStyle>
            <a:lvl1pPr marL="0" indent="0" algn="ctr">
              <a:lnSpc>
                <a:spcPct val="75000"/>
              </a:lnSpc>
              <a:spcBef>
                <a:spcPts val="100"/>
              </a:spcBef>
              <a:spcAft>
                <a:spcPts val="100"/>
              </a:spcAft>
              <a:buNone/>
              <a:defRPr sz="900" i="1"/>
            </a:lvl1pPr>
          </a:lstStyle>
          <a:p>
            <a:r>
              <a:rPr lang="nl-NL"/>
              <a:t>Click </a:t>
            </a:r>
            <a:r>
              <a:rPr lang="nl-NL" err="1"/>
              <a:t>the</a:t>
            </a:r>
            <a:r>
              <a:rPr lang="nl-NL"/>
              <a:t> icon below </a:t>
            </a:r>
            <a:r>
              <a:rPr lang="nl-NL" err="1"/>
              <a:t>to</a:t>
            </a:r>
            <a:r>
              <a:rPr lang="nl-NL"/>
              <a:t> </a:t>
            </a:r>
            <a:br>
              <a:rPr lang="nl-NL"/>
            </a:br>
            <a:r>
              <a:rPr lang="nl-NL" err="1"/>
              <a:t>add</a:t>
            </a:r>
            <a:r>
              <a:rPr lang="nl-NL"/>
              <a:t> a </a:t>
            </a:r>
            <a:r>
              <a:rPr lang="nl-NL" err="1"/>
              <a:t>client</a:t>
            </a:r>
            <a:r>
              <a:rPr lang="nl-NL"/>
              <a:t> logo</a:t>
            </a:r>
          </a:p>
        </p:txBody>
      </p:sp>
      <p:sp>
        <p:nvSpPr>
          <p:cNvPr id="114" name="Tijdelijke aanduiding voor afbeelding 40">
            <a:extLst>
              <a:ext uri="{FF2B5EF4-FFF2-40B4-BE49-F238E27FC236}">
                <a16:creationId xmlns:a16="http://schemas.microsoft.com/office/drawing/2014/main" id="{E3784141-45F2-4AE6-B4D1-548CD84705F3}"/>
              </a:ext>
            </a:extLst>
          </p:cNvPr>
          <p:cNvSpPr>
            <a:spLocks noGrp="1"/>
          </p:cNvSpPr>
          <p:nvPr>
            <p:ph type="pic" sz="quarter" idx="36" hasCustomPrompt="1"/>
          </p:nvPr>
        </p:nvSpPr>
        <p:spPr>
          <a:xfrm>
            <a:off x="5230192" y="4418586"/>
            <a:ext cx="1462424" cy="593457"/>
          </a:xfrm>
          <a:ln>
            <a:noFill/>
          </a:ln>
        </p:spPr>
        <p:txBody>
          <a:bodyPr bIns="432000" anchor="ctr"/>
          <a:lstStyle>
            <a:lvl1pPr marL="0" indent="0" algn="ctr">
              <a:lnSpc>
                <a:spcPct val="75000"/>
              </a:lnSpc>
              <a:spcBef>
                <a:spcPts val="100"/>
              </a:spcBef>
              <a:spcAft>
                <a:spcPts val="100"/>
              </a:spcAft>
              <a:buNone/>
              <a:defRPr sz="900" i="1"/>
            </a:lvl1pPr>
          </a:lstStyle>
          <a:p>
            <a:r>
              <a:rPr lang="nl-NL"/>
              <a:t>Click </a:t>
            </a:r>
            <a:r>
              <a:rPr lang="nl-NL" err="1"/>
              <a:t>the</a:t>
            </a:r>
            <a:r>
              <a:rPr lang="nl-NL"/>
              <a:t> icon below </a:t>
            </a:r>
            <a:r>
              <a:rPr lang="nl-NL" err="1"/>
              <a:t>to</a:t>
            </a:r>
            <a:r>
              <a:rPr lang="nl-NL"/>
              <a:t> </a:t>
            </a:r>
            <a:br>
              <a:rPr lang="nl-NL"/>
            </a:br>
            <a:r>
              <a:rPr lang="nl-NL" err="1"/>
              <a:t>add</a:t>
            </a:r>
            <a:r>
              <a:rPr lang="nl-NL"/>
              <a:t> a </a:t>
            </a:r>
            <a:r>
              <a:rPr lang="nl-NL" err="1"/>
              <a:t>client</a:t>
            </a:r>
            <a:r>
              <a:rPr lang="nl-NL"/>
              <a:t> logo</a:t>
            </a:r>
          </a:p>
        </p:txBody>
      </p:sp>
      <p:sp>
        <p:nvSpPr>
          <p:cNvPr id="115" name="Tijdelijke aanduiding voor afbeelding 40">
            <a:extLst>
              <a:ext uri="{FF2B5EF4-FFF2-40B4-BE49-F238E27FC236}">
                <a16:creationId xmlns:a16="http://schemas.microsoft.com/office/drawing/2014/main" id="{8BB81D4B-7696-4845-9714-94DDB2A072D7}"/>
              </a:ext>
            </a:extLst>
          </p:cNvPr>
          <p:cNvSpPr>
            <a:spLocks noGrp="1"/>
          </p:cNvSpPr>
          <p:nvPr>
            <p:ph type="pic" sz="quarter" idx="37" hasCustomPrompt="1"/>
          </p:nvPr>
        </p:nvSpPr>
        <p:spPr>
          <a:xfrm>
            <a:off x="9661115" y="4418586"/>
            <a:ext cx="1462424" cy="593457"/>
          </a:xfrm>
          <a:ln>
            <a:noFill/>
          </a:ln>
        </p:spPr>
        <p:txBody>
          <a:bodyPr bIns="432000" anchor="ctr"/>
          <a:lstStyle>
            <a:lvl1pPr marL="0" indent="0" algn="ctr">
              <a:lnSpc>
                <a:spcPct val="75000"/>
              </a:lnSpc>
              <a:spcBef>
                <a:spcPts val="100"/>
              </a:spcBef>
              <a:spcAft>
                <a:spcPts val="100"/>
              </a:spcAft>
              <a:buNone/>
              <a:defRPr sz="900" i="1"/>
            </a:lvl1pPr>
          </a:lstStyle>
          <a:p>
            <a:r>
              <a:rPr lang="nl-NL"/>
              <a:t>Click </a:t>
            </a:r>
            <a:r>
              <a:rPr lang="nl-NL" err="1"/>
              <a:t>the</a:t>
            </a:r>
            <a:r>
              <a:rPr lang="nl-NL"/>
              <a:t> icon below </a:t>
            </a:r>
            <a:r>
              <a:rPr lang="nl-NL" err="1"/>
              <a:t>to</a:t>
            </a:r>
            <a:r>
              <a:rPr lang="nl-NL"/>
              <a:t> </a:t>
            </a:r>
            <a:br>
              <a:rPr lang="nl-NL"/>
            </a:br>
            <a:r>
              <a:rPr lang="nl-NL" err="1"/>
              <a:t>add</a:t>
            </a:r>
            <a:r>
              <a:rPr lang="nl-NL"/>
              <a:t> a </a:t>
            </a:r>
            <a:r>
              <a:rPr lang="nl-NL" err="1"/>
              <a:t>client</a:t>
            </a:r>
            <a:r>
              <a:rPr lang="nl-NL"/>
              <a:t> logo</a:t>
            </a:r>
          </a:p>
        </p:txBody>
      </p:sp>
      <p:sp>
        <p:nvSpPr>
          <p:cNvPr id="117" name="Tijdelijke aanduiding voor afbeelding 40">
            <a:extLst>
              <a:ext uri="{FF2B5EF4-FFF2-40B4-BE49-F238E27FC236}">
                <a16:creationId xmlns:a16="http://schemas.microsoft.com/office/drawing/2014/main" id="{A0B459E2-C321-4F8A-A503-F8F6FB8F327E}"/>
              </a:ext>
            </a:extLst>
          </p:cNvPr>
          <p:cNvSpPr>
            <a:spLocks noGrp="1"/>
          </p:cNvSpPr>
          <p:nvPr>
            <p:ph type="pic" sz="quarter" idx="38" hasCustomPrompt="1"/>
          </p:nvPr>
        </p:nvSpPr>
        <p:spPr>
          <a:xfrm>
            <a:off x="7445653" y="4418586"/>
            <a:ext cx="1462424" cy="593457"/>
          </a:xfrm>
          <a:ln>
            <a:noFill/>
          </a:ln>
        </p:spPr>
        <p:txBody>
          <a:bodyPr bIns="432000" anchor="ctr"/>
          <a:lstStyle>
            <a:lvl1pPr marL="0" indent="0" algn="ctr">
              <a:lnSpc>
                <a:spcPct val="75000"/>
              </a:lnSpc>
              <a:spcBef>
                <a:spcPts val="100"/>
              </a:spcBef>
              <a:spcAft>
                <a:spcPts val="100"/>
              </a:spcAft>
              <a:buNone/>
              <a:defRPr sz="900" i="1"/>
            </a:lvl1pPr>
          </a:lstStyle>
          <a:p>
            <a:r>
              <a:rPr lang="nl-NL"/>
              <a:t>Click </a:t>
            </a:r>
            <a:r>
              <a:rPr lang="nl-NL" err="1"/>
              <a:t>the</a:t>
            </a:r>
            <a:r>
              <a:rPr lang="nl-NL"/>
              <a:t> icon below </a:t>
            </a:r>
            <a:r>
              <a:rPr lang="nl-NL" err="1"/>
              <a:t>to</a:t>
            </a:r>
            <a:r>
              <a:rPr lang="nl-NL"/>
              <a:t> </a:t>
            </a:r>
            <a:br>
              <a:rPr lang="nl-NL"/>
            </a:br>
            <a:r>
              <a:rPr lang="nl-NL" err="1"/>
              <a:t>add</a:t>
            </a:r>
            <a:r>
              <a:rPr lang="nl-NL"/>
              <a:t> a </a:t>
            </a:r>
            <a:r>
              <a:rPr lang="nl-NL" err="1"/>
              <a:t>client</a:t>
            </a:r>
            <a:r>
              <a:rPr lang="nl-NL"/>
              <a:t> logo</a:t>
            </a:r>
          </a:p>
        </p:txBody>
      </p:sp>
      <p:sp>
        <p:nvSpPr>
          <p:cNvPr id="122" name="Tijdelijke aanduiding voor afbeelding 40">
            <a:extLst>
              <a:ext uri="{FF2B5EF4-FFF2-40B4-BE49-F238E27FC236}">
                <a16:creationId xmlns:a16="http://schemas.microsoft.com/office/drawing/2014/main" id="{A0472B10-89F2-4C62-85A1-15E0EE2B8CF9}"/>
              </a:ext>
            </a:extLst>
          </p:cNvPr>
          <p:cNvSpPr>
            <a:spLocks noGrp="1"/>
          </p:cNvSpPr>
          <p:nvPr>
            <p:ph type="pic" sz="quarter" idx="39" hasCustomPrompt="1"/>
          </p:nvPr>
        </p:nvSpPr>
        <p:spPr>
          <a:xfrm>
            <a:off x="799270" y="5710233"/>
            <a:ext cx="1462424" cy="593457"/>
          </a:xfrm>
          <a:ln>
            <a:noFill/>
          </a:ln>
        </p:spPr>
        <p:txBody>
          <a:bodyPr bIns="432000" anchor="ctr"/>
          <a:lstStyle>
            <a:lvl1pPr marL="0" indent="0" algn="ctr">
              <a:lnSpc>
                <a:spcPct val="75000"/>
              </a:lnSpc>
              <a:spcBef>
                <a:spcPts val="100"/>
              </a:spcBef>
              <a:spcAft>
                <a:spcPts val="100"/>
              </a:spcAft>
              <a:buNone/>
              <a:defRPr sz="900" i="1"/>
            </a:lvl1pPr>
          </a:lstStyle>
          <a:p>
            <a:r>
              <a:rPr lang="nl-NL"/>
              <a:t>Click </a:t>
            </a:r>
            <a:r>
              <a:rPr lang="nl-NL" err="1"/>
              <a:t>the</a:t>
            </a:r>
            <a:r>
              <a:rPr lang="nl-NL"/>
              <a:t> icon below </a:t>
            </a:r>
            <a:r>
              <a:rPr lang="nl-NL" err="1"/>
              <a:t>to</a:t>
            </a:r>
            <a:r>
              <a:rPr lang="nl-NL"/>
              <a:t> </a:t>
            </a:r>
            <a:br>
              <a:rPr lang="nl-NL"/>
            </a:br>
            <a:r>
              <a:rPr lang="nl-NL" err="1"/>
              <a:t>add</a:t>
            </a:r>
            <a:r>
              <a:rPr lang="nl-NL"/>
              <a:t> a </a:t>
            </a:r>
            <a:r>
              <a:rPr lang="nl-NL" err="1"/>
              <a:t>client</a:t>
            </a:r>
            <a:r>
              <a:rPr lang="nl-NL"/>
              <a:t> logo</a:t>
            </a:r>
          </a:p>
        </p:txBody>
      </p:sp>
      <p:sp>
        <p:nvSpPr>
          <p:cNvPr id="123" name="Tijdelijke aanduiding voor afbeelding 40">
            <a:extLst>
              <a:ext uri="{FF2B5EF4-FFF2-40B4-BE49-F238E27FC236}">
                <a16:creationId xmlns:a16="http://schemas.microsoft.com/office/drawing/2014/main" id="{063349DF-8D12-4853-A942-197FA79F6F07}"/>
              </a:ext>
            </a:extLst>
          </p:cNvPr>
          <p:cNvSpPr>
            <a:spLocks noGrp="1"/>
          </p:cNvSpPr>
          <p:nvPr>
            <p:ph type="pic" sz="quarter" idx="40" hasCustomPrompt="1"/>
          </p:nvPr>
        </p:nvSpPr>
        <p:spPr>
          <a:xfrm>
            <a:off x="3014731" y="5710233"/>
            <a:ext cx="1462424" cy="593457"/>
          </a:xfrm>
          <a:ln>
            <a:noFill/>
          </a:ln>
        </p:spPr>
        <p:txBody>
          <a:bodyPr bIns="432000" anchor="ctr"/>
          <a:lstStyle>
            <a:lvl1pPr marL="0" indent="0" algn="ctr">
              <a:lnSpc>
                <a:spcPct val="75000"/>
              </a:lnSpc>
              <a:spcBef>
                <a:spcPts val="100"/>
              </a:spcBef>
              <a:spcAft>
                <a:spcPts val="100"/>
              </a:spcAft>
              <a:buNone/>
              <a:defRPr sz="900" i="1"/>
            </a:lvl1pPr>
          </a:lstStyle>
          <a:p>
            <a:r>
              <a:rPr lang="nl-NL"/>
              <a:t>Click </a:t>
            </a:r>
            <a:r>
              <a:rPr lang="nl-NL" err="1"/>
              <a:t>the</a:t>
            </a:r>
            <a:r>
              <a:rPr lang="nl-NL"/>
              <a:t> icon below </a:t>
            </a:r>
            <a:r>
              <a:rPr lang="nl-NL" err="1"/>
              <a:t>to</a:t>
            </a:r>
            <a:r>
              <a:rPr lang="nl-NL"/>
              <a:t> </a:t>
            </a:r>
            <a:br>
              <a:rPr lang="nl-NL"/>
            </a:br>
            <a:r>
              <a:rPr lang="nl-NL" err="1"/>
              <a:t>add</a:t>
            </a:r>
            <a:r>
              <a:rPr lang="nl-NL"/>
              <a:t> a </a:t>
            </a:r>
            <a:r>
              <a:rPr lang="nl-NL" err="1"/>
              <a:t>client</a:t>
            </a:r>
            <a:r>
              <a:rPr lang="nl-NL"/>
              <a:t> logo</a:t>
            </a:r>
          </a:p>
        </p:txBody>
      </p:sp>
      <p:sp>
        <p:nvSpPr>
          <p:cNvPr id="124" name="Tijdelijke aanduiding voor afbeelding 40">
            <a:extLst>
              <a:ext uri="{FF2B5EF4-FFF2-40B4-BE49-F238E27FC236}">
                <a16:creationId xmlns:a16="http://schemas.microsoft.com/office/drawing/2014/main" id="{31584612-AB66-455A-8907-E177561BF140}"/>
              </a:ext>
            </a:extLst>
          </p:cNvPr>
          <p:cNvSpPr>
            <a:spLocks noGrp="1"/>
          </p:cNvSpPr>
          <p:nvPr>
            <p:ph type="pic" sz="quarter" idx="41" hasCustomPrompt="1"/>
          </p:nvPr>
        </p:nvSpPr>
        <p:spPr>
          <a:xfrm>
            <a:off x="5230192" y="5710233"/>
            <a:ext cx="1462424" cy="593457"/>
          </a:xfrm>
          <a:ln>
            <a:noFill/>
          </a:ln>
        </p:spPr>
        <p:txBody>
          <a:bodyPr bIns="432000" anchor="ctr"/>
          <a:lstStyle>
            <a:lvl1pPr marL="0" indent="0" algn="ctr">
              <a:lnSpc>
                <a:spcPct val="75000"/>
              </a:lnSpc>
              <a:spcBef>
                <a:spcPts val="100"/>
              </a:spcBef>
              <a:spcAft>
                <a:spcPts val="100"/>
              </a:spcAft>
              <a:buNone/>
              <a:defRPr sz="900" i="1"/>
            </a:lvl1pPr>
          </a:lstStyle>
          <a:p>
            <a:r>
              <a:rPr lang="nl-NL"/>
              <a:t>Click </a:t>
            </a:r>
            <a:r>
              <a:rPr lang="nl-NL" err="1"/>
              <a:t>the</a:t>
            </a:r>
            <a:r>
              <a:rPr lang="nl-NL"/>
              <a:t> icon below </a:t>
            </a:r>
            <a:r>
              <a:rPr lang="nl-NL" err="1"/>
              <a:t>to</a:t>
            </a:r>
            <a:r>
              <a:rPr lang="nl-NL"/>
              <a:t> </a:t>
            </a:r>
            <a:br>
              <a:rPr lang="nl-NL"/>
            </a:br>
            <a:r>
              <a:rPr lang="nl-NL" err="1"/>
              <a:t>add</a:t>
            </a:r>
            <a:r>
              <a:rPr lang="nl-NL"/>
              <a:t> a </a:t>
            </a:r>
            <a:r>
              <a:rPr lang="nl-NL" err="1"/>
              <a:t>client</a:t>
            </a:r>
            <a:r>
              <a:rPr lang="nl-NL"/>
              <a:t> logo</a:t>
            </a:r>
          </a:p>
        </p:txBody>
      </p:sp>
      <p:sp>
        <p:nvSpPr>
          <p:cNvPr id="127" name="Tijdelijke aanduiding voor afbeelding 40">
            <a:extLst>
              <a:ext uri="{FF2B5EF4-FFF2-40B4-BE49-F238E27FC236}">
                <a16:creationId xmlns:a16="http://schemas.microsoft.com/office/drawing/2014/main" id="{9E19DEA4-802B-4318-8669-7C91F02A416A}"/>
              </a:ext>
            </a:extLst>
          </p:cNvPr>
          <p:cNvSpPr>
            <a:spLocks noGrp="1"/>
          </p:cNvSpPr>
          <p:nvPr>
            <p:ph type="pic" sz="quarter" idx="43" hasCustomPrompt="1"/>
          </p:nvPr>
        </p:nvSpPr>
        <p:spPr>
          <a:xfrm>
            <a:off x="7445653" y="5710233"/>
            <a:ext cx="1462424" cy="593457"/>
          </a:xfrm>
          <a:ln>
            <a:noFill/>
          </a:ln>
        </p:spPr>
        <p:txBody>
          <a:bodyPr bIns="432000" anchor="ctr"/>
          <a:lstStyle>
            <a:lvl1pPr marL="0" indent="0" algn="ctr">
              <a:lnSpc>
                <a:spcPct val="75000"/>
              </a:lnSpc>
              <a:spcBef>
                <a:spcPts val="100"/>
              </a:spcBef>
              <a:spcAft>
                <a:spcPts val="100"/>
              </a:spcAft>
              <a:buNone/>
              <a:defRPr sz="900" i="1"/>
            </a:lvl1pPr>
          </a:lstStyle>
          <a:p>
            <a:r>
              <a:rPr lang="nl-NL"/>
              <a:t>Click </a:t>
            </a:r>
            <a:r>
              <a:rPr lang="nl-NL" err="1"/>
              <a:t>the</a:t>
            </a:r>
            <a:r>
              <a:rPr lang="nl-NL"/>
              <a:t> icon below </a:t>
            </a:r>
            <a:r>
              <a:rPr lang="nl-NL" err="1"/>
              <a:t>to</a:t>
            </a:r>
            <a:r>
              <a:rPr lang="nl-NL"/>
              <a:t> </a:t>
            </a:r>
            <a:br>
              <a:rPr lang="nl-NL"/>
            </a:br>
            <a:r>
              <a:rPr lang="nl-NL" err="1"/>
              <a:t>add</a:t>
            </a:r>
            <a:r>
              <a:rPr lang="nl-NL"/>
              <a:t> a </a:t>
            </a:r>
            <a:r>
              <a:rPr lang="nl-NL" err="1"/>
              <a:t>client</a:t>
            </a:r>
            <a:r>
              <a:rPr lang="nl-NL"/>
              <a:t> logo</a:t>
            </a:r>
          </a:p>
        </p:txBody>
      </p:sp>
    </p:spTree>
    <p:extLst>
      <p:ext uri="{BB962C8B-B14F-4D97-AF65-F5344CB8AC3E}">
        <p14:creationId xmlns:p14="http://schemas.microsoft.com/office/powerpoint/2010/main" val="1637597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100"/>
                                  </p:stCondLst>
                                  <p:childTnLst>
                                    <p:set>
                                      <p:cBhvr>
                                        <p:cTn id="6" dur="1" fill="hold">
                                          <p:stCondLst>
                                            <p:cond delay="0"/>
                                          </p:stCondLst>
                                        </p:cTn>
                                        <p:tgtEl>
                                          <p:spTgt spid="22"/>
                                        </p:tgtEl>
                                        <p:attrNameLst>
                                          <p:attrName>style.visibility</p:attrName>
                                        </p:attrNameLst>
                                      </p:cBhvr>
                                      <p:to>
                                        <p:strVal val="visible"/>
                                      </p:to>
                                    </p:set>
                                    <p:anim calcmode="lin" valueType="num">
                                      <p:cBhvr>
                                        <p:cTn id="7" dur="500" fill="hold"/>
                                        <p:tgtEl>
                                          <p:spTgt spid="22"/>
                                        </p:tgtEl>
                                        <p:attrNameLst>
                                          <p:attrName>ppt_w</p:attrName>
                                        </p:attrNameLst>
                                      </p:cBhvr>
                                      <p:tavLst>
                                        <p:tav tm="0">
                                          <p:val>
                                            <p:fltVal val="0"/>
                                          </p:val>
                                        </p:tav>
                                        <p:tav tm="100000">
                                          <p:val>
                                            <p:strVal val="#ppt_w"/>
                                          </p:val>
                                        </p:tav>
                                      </p:tavLst>
                                    </p:anim>
                                    <p:anim calcmode="lin" valueType="num">
                                      <p:cBhvr>
                                        <p:cTn id="8" dur="500" fill="hold"/>
                                        <p:tgtEl>
                                          <p:spTgt spid="22"/>
                                        </p:tgtEl>
                                        <p:attrNameLst>
                                          <p:attrName>ppt_h</p:attrName>
                                        </p:attrNameLst>
                                      </p:cBhvr>
                                      <p:tavLst>
                                        <p:tav tm="0">
                                          <p:val>
                                            <p:fltVal val="0"/>
                                          </p:val>
                                        </p:tav>
                                        <p:tav tm="100000">
                                          <p:val>
                                            <p:strVal val="#ppt_h"/>
                                          </p:val>
                                        </p:tav>
                                      </p:tavLst>
                                    </p:anim>
                                    <p:animEffect transition="in" filter="fade">
                                      <p:cBhvr>
                                        <p:cTn id="9" dur="500"/>
                                        <p:tgtEl>
                                          <p:spTgt spid="22"/>
                                        </p:tgtEl>
                                      </p:cBhvr>
                                    </p:animEffect>
                                  </p:childTnLst>
                                </p:cTn>
                              </p:par>
                              <p:par>
                                <p:cTn id="10" presetID="6" presetClass="emph" presetSubtype="0" accel="50000" decel="50000" autoRev="1" fill="hold" grpId="1" nodeType="withEffect">
                                  <p:stCondLst>
                                    <p:cond delay="100"/>
                                  </p:stCondLst>
                                  <p:childTnLst>
                                    <p:animScale>
                                      <p:cBhvr>
                                        <p:cTn id="11" dur="500" fill="hold"/>
                                        <p:tgtEl>
                                          <p:spTgt spid="22"/>
                                        </p:tgtEl>
                                      </p:cBhvr>
                                      <p:by x="102500" y="102500"/>
                                    </p:animScale>
                                  </p:childTnLst>
                                </p:cTn>
                              </p:par>
                              <p:par>
                                <p:cTn id="12" presetID="53" presetClass="entr" presetSubtype="16" fill="hold" grpId="0" nodeType="withEffect">
                                  <p:stCondLst>
                                    <p:cond delay="200"/>
                                  </p:stCondLst>
                                  <p:childTnLst>
                                    <p:set>
                                      <p:cBhvr>
                                        <p:cTn id="13" dur="1" fill="hold">
                                          <p:stCondLst>
                                            <p:cond delay="0"/>
                                          </p:stCondLst>
                                        </p:cTn>
                                        <p:tgtEl>
                                          <p:spTgt spid="23"/>
                                        </p:tgtEl>
                                        <p:attrNameLst>
                                          <p:attrName>style.visibility</p:attrName>
                                        </p:attrNameLst>
                                      </p:cBhvr>
                                      <p:to>
                                        <p:strVal val="visible"/>
                                      </p:to>
                                    </p:set>
                                    <p:anim calcmode="lin" valueType="num">
                                      <p:cBhvr>
                                        <p:cTn id="14" dur="500" fill="hold"/>
                                        <p:tgtEl>
                                          <p:spTgt spid="23"/>
                                        </p:tgtEl>
                                        <p:attrNameLst>
                                          <p:attrName>ppt_w</p:attrName>
                                        </p:attrNameLst>
                                      </p:cBhvr>
                                      <p:tavLst>
                                        <p:tav tm="0">
                                          <p:val>
                                            <p:fltVal val="0"/>
                                          </p:val>
                                        </p:tav>
                                        <p:tav tm="100000">
                                          <p:val>
                                            <p:strVal val="#ppt_w"/>
                                          </p:val>
                                        </p:tav>
                                      </p:tavLst>
                                    </p:anim>
                                    <p:anim calcmode="lin" valueType="num">
                                      <p:cBhvr>
                                        <p:cTn id="15" dur="500" fill="hold"/>
                                        <p:tgtEl>
                                          <p:spTgt spid="23"/>
                                        </p:tgtEl>
                                        <p:attrNameLst>
                                          <p:attrName>ppt_h</p:attrName>
                                        </p:attrNameLst>
                                      </p:cBhvr>
                                      <p:tavLst>
                                        <p:tav tm="0">
                                          <p:val>
                                            <p:fltVal val="0"/>
                                          </p:val>
                                        </p:tav>
                                        <p:tav tm="100000">
                                          <p:val>
                                            <p:strVal val="#ppt_h"/>
                                          </p:val>
                                        </p:tav>
                                      </p:tavLst>
                                    </p:anim>
                                    <p:animEffect transition="in" filter="fade">
                                      <p:cBhvr>
                                        <p:cTn id="16" dur="500"/>
                                        <p:tgtEl>
                                          <p:spTgt spid="23"/>
                                        </p:tgtEl>
                                      </p:cBhvr>
                                    </p:animEffect>
                                  </p:childTnLst>
                                </p:cTn>
                              </p:par>
                              <p:par>
                                <p:cTn id="17" presetID="6" presetClass="emph" presetSubtype="0" accel="50000" decel="50000" autoRev="1" fill="hold" grpId="1" nodeType="withEffect">
                                  <p:stCondLst>
                                    <p:cond delay="200"/>
                                  </p:stCondLst>
                                  <p:childTnLst>
                                    <p:animScale>
                                      <p:cBhvr>
                                        <p:cTn id="18" dur="500" fill="hold"/>
                                        <p:tgtEl>
                                          <p:spTgt spid="23"/>
                                        </p:tgtEl>
                                      </p:cBhvr>
                                      <p:by x="102500" y="102500"/>
                                    </p:animScale>
                                  </p:childTnLst>
                                </p:cTn>
                              </p:par>
                              <p:par>
                                <p:cTn id="19" presetID="53" presetClass="entr" presetSubtype="16" fill="hold" grpId="0" nodeType="withEffect">
                                  <p:stCondLst>
                                    <p:cond delay="400"/>
                                  </p:stCondLst>
                                  <p:childTnLst>
                                    <p:set>
                                      <p:cBhvr>
                                        <p:cTn id="20" dur="1" fill="hold">
                                          <p:stCondLst>
                                            <p:cond delay="0"/>
                                          </p:stCondLst>
                                        </p:cTn>
                                        <p:tgtEl>
                                          <p:spTgt spid="24"/>
                                        </p:tgtEl>
                                        <p:attrNameLst>
                                          <p:attrName>style.visibility</p:attrName>
                                        </p:attrNameLst>
                                      </p:cBhvr>
                                      <p:to>
                                        <p:strVal val="visible"/>
                                      </p:to>
                                    </p:set>
                                    <p:anim calcmode="lin" valueType="num">
                                      <p:cBhvr>
                                        <p:cTn id="21" dur="500" fill="hold"/>
                                        <p:tgtEl>
                                          <p:spTgt spid="24"/>
                                        </p:tgtEl>
                                        <p:attrNameLst>
                                          <p:attrName>ppt_w</p:attrName>
                                        </p:attrNameLst>
                                      </p:cBhvr>
                                      <p:tavLst>
                                        <p:tav tm="0">
                                          <p:val>
                                            <p:fltVal val="0"/>
                                          </p:val>
                                        </p:tav>
                                        <p:tav tm="100000">
                                          <p:val>
                                            <p:strVal val="#ppt_w"/>
                                          </p:val>
                                        </p:tav>
                                      </p:tavLst>
                                    </p:anim>
                                    <p:anim calcmode="lin" valueType="num">
                                      <p:cBhvr>
                                        <p:cTn id="22" dur="500" fill="hold"/>
                                        <p:tgtEl>
                                          <p:spTgt spid="24"/>
                                        </p:tgtEl>
                                        <p:attrNameLst>
                                          <p:attrName>ppt_h</p:attrName>
                                        </p:attrNameLst>
                                      </p:cBhvr>
                                      <p:tavLst>
                                        <p:tav tm="0">
                                          <p:val>
                                            <p:fltVal val="0"/>
                                          </p:val>
                                        </p:tav>
                                        <p:tav tm="100000">
                                          <p:val>
                                            <p:strVal val="#ppt_h"/>
                                          </p:val>
                                        </p:tav>
                                      </p:tavLst>
                                    </p:anim>
                                    <p:animEffect transition="in" filter="fade">
                                      <p:cBhvr>
                                        <p:cTn id="23" dur="500"/>
                                        <p:tgtEl>
                                          <p:spTgt spid="24"/>
                                        </p:tgtEl>
                                      </p:cBhvr>
                                    </p:animEffect>
                                  </p:childTnLst>
                                </p:cTn>
                              </p:par>
                              <p:par>
                                <p:cTn id="24" presetID="6" presetClass="emph" presetSubtype="0" accel="50000" decel="50000" autoRev="1" fill="hold" grpId="1" nodeType="withEffect">
                                  <p:stCondLst>
                                    <p:cond delay="400"/>
                                  </p:stCondLst>
                                  <p:childTnLst>
                                    <p:animScale>
                                      <p:cBhvr>
                                        <p:cTn id="25" dur="500" fill="hold"/>
                                        <p:tgtEl>
                                          <p:spTgt spid="24"/>
                                        </p:tgtEl>
                                      </p:cBhvr>
                                      <p:by x="102500" y="102500"/>
                                    </p:animScale>
                                  </p:childTnLst>
                                </p:cTn>
                              </p:par>
                              <p:par>
                                <p:cTn id="26" presetID="53" presetClass="entr" presetSubtype="16" fill="hold" grpId="0" nodeType="withEffect">
                                  <p:stCondLst>
                                    <p:cond delay="700"/>
                                  </p:stCondLst>
                                  <p:childTnLst>
                                    <p:set>
                                      <p:cBhvr>
                                        <p:cTn id="27" dur="1" fill="hold">
                                          <p:stCondLst>
                                            <p:cond delay="0"/>
                                          </p:stCondLst>
                                        </p:cTn>
                                        <p:tgtEl>
                                          <p:spTgt spid="25"/>
                                        </p:tgtEl>
                                        <p:attrNameLst>
                                          <p:attrName>style.visibility</p:attrName>
                                        </p:attrNameLst>
                                      </p:cBhvr>
                                      <p:to>
                                        <p:strVal val="visible"/>
                                      </p:to>
                                    </p:set>
                                    <p:anim calcmode="lin" valueType="num">
                                      <p:cBhvr>
                                        <p:cTn id="28" dur="500" fill="hold"/>
                                        <p:tgtEl>
                                          <p:spTgt spid="25"/>
                                        </p:tgtEl>
                                        <p:attrNameLst>
                                          <p:attrName>ppt_w</p:attrName>
                                        </p:attrNameLst>
                                      </p:cBhvr>
                                      <p:tavLst>
                                        <p:tav tm="0">
                                          <p:val>
                                            <p:fltVal val="0"/>
                                          </p:val>
                                        </p:tav>
                                        <p:tav tm="100000">
                                          <p:val>
                                            <p:strVal val="#ppt_w"/>
                                          </p:val>
                                        </p:tav>
                                      </p:tavLst>
                                    </p:anim>
                                    <p:anim calcmode="lin" valueType="num">
                                      <p:cBhvr>
                                        <p:cTn id="29" dur="500" fill="hold"/>
                                        <p:tgtEl>
                                          <p:spTgt spid="25"/>
                                        </p:tgtEl>
                                        <p:attrNameLst>
                                          <p:attrName>ppt_h</p:attrName>
                                        </p:attrNameLst>
                                      </p:cBhvr>
                                      <p:tavLst>
                                        <p:tav tm="0">
                                          <p:val>
                                            <p:fltVal val="0"/>
                                          </p:val>
                                        </p:tav>
                                        <p:tav tm="100000">
                                          <p:val>
                                            <p:strVal val="#ppt_h"/>
                                          </p:val>
                                        </p:tav>
                                      </p:tavLst>
                                    </p:anim>
                                    <p:animEffect transition="in" filter="fade">
                                      <p:cBhvr>
                                        <p:cTn id="30" dur="500"/>
                                        <p:tgtEl>
                                          <p:spTgt spid="25"/>
                                        </p:tgtEl>
                                      </p:cBhvr>
                                    </p:animEffect>
                                  </p:childTnLst>
                                </p:cTn>
                              </p:par>
                              <p:par>
                                <p:cTn id="31" presetID="6" presetClass="emph" presetSubtype="0" accel="50000" decel="50000" autoRev="1" fill="hold" grpId="1" nodeType="withEffect">
                                  <p:stCondLst>
                                    <p:cond delay="700"/>
                                  </p:stCondLst>
                                  <p:childTnLst>
                                    <p:animScale>
                                      <p:cBhvr>
                                        <p:cTn id="32" dur="500" fill="hold"/>
                                        <p:tgtEl>
                                          <p:spTgt spid="25"/>
                                        </p:tgtEl>
                                      </p:cBhvr>
                                      <p:by x="102500" y="102500"/>
                                    </p:animScale>
                                  </p:childTnLst>
                                </p:cTn>
                              </p:par>
                              <p:par>
                                <p:cTn id="33" presetID="53" presetClass="entr" presetSubtype="16" fill="hold" grpId="0" nodeType="withEffect">
                                  <p:stCondLst>
                                    <p:cond delay="700"/>
                                  </p:stCondLst>
                                  <p:childTnLst>
                                    <p:set>
                                      <p:cBhvr>
                                        <p:cTn id="34" dur="1" fill="hold">
                                          <p:stCondLst>
                                            <p:cond delay="0"/>
                                          </p:stCondLst>
                                        </p:cTn>
                                        <p:tgtEl>
                                          <p:spTgt spid="97"/>
                                        </p:tgtEl>
                                        <p:attrNameLst>
                                          <p:attrName>style.visibility</p:attrName>
                                        </p:attrNameLst>
                                      </p:cBhvr>
                                      <p:to>
                                        <p:strVal val="visible"/>
                                      </p:to>
                                    </p:set>
                                    <p:anim calcmode="lin" valueType="num">
                                      <p:cBhvr>
                                        <p:cTn id="35" dur="500" fill="hold"/>
                                        <p:tgtEl>
                                          <p:spTgt spid="97"/>
                                        </p:tgtEl>
                                        <p:attrNameLst>
                                          <p:attrName>ppt_w</p:attrName>
                                        </p:attrNameLst>
                                      </p:cBhvr>
                                      <p:tavLst>
                                        <p:tav tm="0">
                                          <p:val>
                                            <p:fltVal val="0"/>
                                          </p:val>
                                        </p:tav>
                                        <p:tav tm="100000">
                                          <p:val>
                                            <p:strVal val="#ppt_w"/>
                                          </p:val>
                                        </p:tav>
                                      </p:tavLst>
                                    </p:anim>
                                    <p:anim calcmode="lin" valueType="num">
                                      <p:cBhvr>
                                        <p:cTn id="36" dur="500" fill="hold"/>
                                        <p:tgtEl>
                                          <p:spTgt spid="97"/>
                                        </p:tgtEl>
                                        <p:attrNameLst>
                                          <p:attrName>ppt_h</p:attrName>
                                        </p:attrNameLst>
                                      </p:cBhvr>
                                      <p:tavLst>
                                        <p:tav tm="0">
                                          <p:val>
                                            <p:fltVal val="0"/>
                                          </p:val>
                                        </p:tav>
                                        <p:tav tm="100000">
                                          <p:val>
                                            <p:strVal val="#ppt_h"/>
                                          </p:val>
                                        </p:tav>
                                      </p:tavLst>
                                    </p:anim>
                                    <p:animEffect transition="in" filter="fade">
                                      <p:cBhvr>
                                        <p:cTn id="37" dur="500"/>
                                        <p:tgtEl>
                                          <p:spTgt spid="97"/>
                                        </p:tgtEl>
                                      </p:cBhvr>
                                    </p:animEffect>
                                  </p:childTnLst>
                                </p:cTn>
                              </p:par>
                              <p:par>
                                <p:cTn id="38" presetID="6" presetClass="emph" presetSubtype="0" accel="50000" decel="50000" autoRev="1" fill="hold" grpId="1" nodeType="withEffect">
                                  <p:stCondLst>
                                    <p:cond delay="700"/>
                                  </p:stCondLst>
                                  <p:childTnLst>
                                    <p:animScale>
                                      <p:cBhvr>
                                        <p:cTn id="39" dur="500" fill="hold"/>
                                        <p:tgtEl>
                                          <p:spTgt spid="97"/>
                                        </p:tgtEl>
                                      </p:cBhvr>
                                      <p:by x="102500" y="102500"/>
                                    </p:animScale>
                                  </p:childTnLst>
                                </p:cTn>
                              </p:par>
                              <p:par>
                                <p:cTn id="40" presetID="53" presetClass="entr" presetSubtype="16" fill="hold" grpId="0" nodeType="withEffect">
                                  <p:stCondLst>
                                    <p:cond delay="100"/>
                                  </p:stCondLst>
                                  <p:childTnLst>
                                    <p:set>
                                      <p:cBhvr>
                                        <p:cTn id="41" dur="1" fill="hold">
                                          <p:stCondLst>
                                            <p:cond delay="0"/>
                                          </p:stCondLst>
                                        </p:cTn>
                                        <p:tgtEl>
                                          <p:spTgt spid="102"/>
                                        </p:tgtEl>
                                        <p:attrNameLst>
                                          <p:attrName>style.visibility</p:attrName>
                                        </p:attrNameLst>
                                      </p:cBhvr>
                                      <p:to>
                                        <p:strVal val="visible"/>
                                      </p:to>
                                    </p:set>
                                    <p:anim calcmode="lin" valueType="num">
                                      <p:cBhvr>
                                        <p:cTn id="42" dur="500" fill="hold"/>
                                        <p:tgtEl>
                                          <p:spTgt spid="102"/>
                                        </p:tgtEl>
                                        <p:attrNameLst>
                                          <p:attrName>ppt_w</p:attrName>
                                        </p:attrNameLst>
                                      </p:cBhvr>
                                      <p:tavLst>
                                        <p:tav tm="0">
                                          <p:val>
                                            <p:fltVal val="0"/>
                                          </p:val>
                                        </p:tav>
                                        <p:tav tm="100000">
                                          <p:val>
                                            <p:strVal val="#ppt_w"/>
                                          </p:val>
                                        </p:tav>
                                      </p:tavLst>
                                    </p:anim>
                                    <p:anim calcmode="lin" valueType="num">
                                      <p:cBhvr>
                                        <p:cTn id="43" dur="500" fill="hold"/>
                                        <p:tgtEl>
                                          <p:spTgt spid="102"/>
                                        </p:tgtEl>
                                        <p:attrNameLst>
                                          <p:attrName>ppt_h</p:attrName>
                                        </p:attrNameLst>
                                      </p:cBhvr>
                                      <p:tavLst>
                                        <p:tav tm="0">
                                          <p:val>
                                            <p:fltVal val="0"/>
                                          </p:val>
                                        </p:tav>
                                        <p:tav tm="100000">
                                          <p:val>
                                            <p:strVal val="#ppt_h"/>
                                          </p:val>
                                        </p:tav>
                                      </p:tavLst>
                                    </p:anim>
                                    <p:animEffect transition="in" filter="fade">
                                      <p:cBhvr>
                                        <p:cTn id="44" dur="500"/>
                                        <p:tgtEl>
                                          <p:spTgt spid="102"/>
                                        </p:tgtEl>
                                      </p:cBhvr>
                                    </p:animEffect>
                                  </p:childTnLst>
                                </p:cTn>
                              </p:par>
                              <p:par>
                                <p:cTn id="45" presetID="6" presetClass="emph" presetSubtype="0" accel="50000" decel="50000" autoRev="1" fill="hold" grpId="1" nodeType="withEffect">
                                  <p:stCondLst>
                                    <p:cond delay="100"/>
                                  </p:stCondLst>
                                  <p:childTnLst>
                                    <p:animScale>
                                      <p:cBhvr>
                                        <p:cTn id="46" dur="500" fill="hold"/>
                                        <p:tgtEl>
                                          <p:spTgt spid="102"/>
                                        </p:tgtEl>
                                      </p:cBhvr>
                                      <p:by x="102500" y="102500"/>
                                    </p:animScale>
                                  </p:childTnLst>
                                </p:cTn>
                              </p:par>
                              <p:par>
                                <p:cTn id="47" presetID="53" presetClass="entr" presetSubtype="16" fill="hold" grpId="0" nodeType="withEffect">
                                  <p:stCondLst>
                                    <p:cond delay="200"/>
                                  </p:stCondLst>
                                  <p:childTnLst>
                                    <p:set>
                                      <p:cBhvr>
                                        <p:cTn id="48" dur="1" fill="hold">
                                          <p:stCondLst>
                                            <p:cond delay="0"/>
                                          </p:stCondLst>
                                        </p:cTn>
                                        <p:tgtEl>
                                          <p:spTgt spid="103"/>
                                        </p:tgtEl>
                                        <p:attrNameLst>
                                          <p:attrName>style.visibility</p:attrName>
                                        </p:attrNameLst>
                                      </p:cBhvr>
                                      <p:to>
                                        <p:strVal val="visible"/>
                                      </p:to>
                                    </p:set>
                                    <p:anim calcmode="lin" valueType="num">
                                      <p:cBhvr>
                                        <p:cTn id="49" dur="500" fill="hold"/>
                                        <p:tgtEl>
                                          <p:spTgt spid="103"/>
                                        </p:tgtEl>
                                        <p:attrNameLst>
                                          <p:attrName>ppt_w</p:attrName>
                                        </p:attrNameLst>
                                      </p:cBhvr>
                                      <p:tavLst>
                                        <p:tav tm="0">
                                          <p:val>
                                            <p:fltVal val="0"/>
                                          </p:val>
                                        </p:tav>
                                        <p:tav tm="100000">
                                          <p:val>
                                            <p:strVal val="#ppt_w"/>
                                          </p:val>
                                        </p:tav>
                                      </p:tavLst>
                                    </p:anim>
                                    <p:anim calcmode="lin" valueType="num">
                                      <p:cBhvr>
                                        <p:cTn id="50" dur="500" fill="hold"/>
                                        <p:tgtEl>
                                          <p:spTgt spid="103"/>
                                        </p:tgtEl>
                                        <p:attrNameLst>
                                          <p:attrName>ppt_h</p:attrName>
                                        </p:attrNameLst>
                                      </p:cBhvr>
                                      <p:tavLst>
                                        <p:tav tm="0">
                                          <p:val>
                                            <p:fltVal val="0"/>
                                          </p:val>
                                        </p:tav>
                                        <p:tav tm="100000">
                                          <p:val>
                                            <p:strVal val="#ppt_h"/>
                                          </p:val>
                                        </p:tav>
                                      </p:tavLst>
                                    </p:anim>
                                    <p:animEffect transition="in" filter="fade">
                                      <p:cBhvr>
                                        <p:cTn id="51" dur="500"/>
                                        <p:tgtEl>
                                          <p:spTgt spid="103"/>
                                        </p:tgtEl>
                                      </p:cBhvr>
                                    </p:animEffect>
                                  </p:childTnLst>
                                </p:cTn>
                              </p:par>
                              <p:par>
                                <p:cTn id="52" presetID="6" presetClass="emph" presetSubtype="0" accel="50000" decel="50000" autoRev="1" fill="hold" grpId="1" nodeType="withEffect">
                                  <p:stCondLst>
                                    <p:cond delay="200"/>
                                  </p:stCondLst>
                                  <p:childTnLst>
                                    <p:animScale>
                                      <p:cBhvr>
                                        <p:cTn id="53" dur="500" fill="hold"/>
                                        <p:tgtEl>
                                          <p:spTgt spid="103"/>
                                        </p:tgtEl>
                                      </p:cBhvr>
                                      <p:by x="102500" y="102500"/>
                                    </p:animScale>
                                  </p:childTnLst>
                                </p:cTn>
                              </p:par>
                              <p:par>
                                <p:cTn id="54" presetID="53" presetClass="entr" presetSubtype="16" fill="hold" grpId="0" nodeType="withEffect">
                                  <p:stCondLst>
                                    <p:cond delay="400"/>
                                  </p:stCondLst>
                                  <p:childTnLst>
                                    <p:set>
                                      <p:cBhvr>
                                        <p:cTn id="55" dur="1" fill="hold">
                                          <p:stCondLst>
                                            <p:cond delay="0"/>
                                          </p:stCondLst>
                                        </p:cTn>
                                        <p:tgtEl>
                                          <p:spTgt spid="104"/>
                                        </p:tgtEl>
                                        <p:attrNameLst>
                                          <p:attrName>style.visibility</p:attrName>
                                        </p:attrNameLst>
                                      </p:cBhvr>
                                      <p:to>
                                        <p:strVal val="visible"/>
                                      </p:to>
                                    </p:set>
                                    <p:anim calcmode="lin" valueType="num">
                                      <p:cBhvr>
                                        <p:cTn id="56" dur="500" fill="hold"/>
                                        <p:tgtEl>
                                          <p:spTgt spid="104"/>
                                        </p:tgtEl>
                                        <p:attrNameLst>
                                          <p:attrName>ppt_w</p:attrName>
                                        </p:attrNameLst>
                                      </p:cBhvr>
                                      <p:tavLst>
                                        <p:tav tm="0">
                                          <p:val>
                                            <p:fltVal val="0"/>
                                          </p:val>
                                        </p:tav>
                                        <p:tav tm="100000">
                                          <p:val>
                                            <p:strVal val="#ppt_w"/>
                                          </p:val>
                                        </p:tav>
                                      </p:tavLst>
                                    </p:anim>
                                    <p:anim calcmode="lin" valueType="num">
                                      <p:cBhvr>
                                        <p:cTn id="57" dur="500" fill="hold"/>
                                        <p:tgtEl>
                                          <p:spTgt spid="104"/>
                                        </p:tgtEl>
                                        <p:attrNameLst>
                                          <p:attrName>ppt_h</p:attrName>
                                        </p:attrNameLst>
                                      </p:cBhvr>
                                      <p:tavLst>
                                        <p:tav tm="0">
                                          <p:val>
                                            <p:fltVal val="0"/>
                                          </p:val>
                                        </p:tav>
                                        <p:tav tm="100000">
                                          <p:val>
                                            <p:strVal val="#ppt_h"/>
                                          </p:val>
                                        </p:tav>
                                      </p:tavLst>
                                    </p:anim>
                                    <p:animEffect transition="in" filter="fade">
                                      <p:cBhvr>
                                        <p:cTn id="58" dur="500"/>
                                        <p:tgtEl>
                                          <p:spTgt spid="104"/>
                                        </p:tgtEl>
                                      </p:cBhvr>
                                    </p:animEffect>
                                  </p:childTnLst>
                                </p:cTn>
                              </p:par>
                              <p:par>
                                <p:cTn id="59" presetID="6" presetClass="emph" presetSubtype="0" accel="50000" decel="50000" autoRev="1" fill="hold" grpId="1" nodeType="withEffect">
                                  <p:stCondLst>
                                    <p:cond delay="400"/>
                                  </p:stCondLst>
                                  <p:childTnLst>
                                    <p:animScale>
                                      <p:cBhvr>
                                        <p:cTn id="60" dur="500" fill="hold"/>
                                        <p:tgtEl>
                                          <p:spTgt spid="104"/>
                                        </p:tgtEl>
                                      </p:cBhvr>
                                      <p:by x="102500" y="102500"/>
                                    </p:animScale>
                                  </p:childTnLst>
                                </p:cTn>
                              </p:par>
                              <p:par>
                                <p:cTn id="61" presetID="53" presetClass="entr" presetSubtype="16" fill="hold" grpId="0" nodeType="withEffect">
                                  <p:stCondLst>
                                    <p:cond delay="700"/>
                                  </p:stCondLst>
                                  <p:childTnLst>
                                    <p:set>
                                      <p:cBhvr>
                                        <p:cTn id="62" dur="1" fill="hold">
                                          <p:stCondLst>
                                            <p:cond delay="0"/>
                                          </p:stCondLst>
                                        </p:cTn>
                                        <p:tgtEl>
                                          <p:spTgt spid="105"/>
                                        </p:tgtEl>
                                        <p:attrNameLst>
                                          <p:attrName>style.visibility</p:attrName>
                                        </p:attrNameLst>
                                      </p:cBhvr>
                                      <p:to>
                                        <p:strVal val="visible"/>
                                      </p:to>
                                    </p:set>
                                    <p:anim calcmode="lin" valueType="num">
                                      <p:cBhvr>
                                        <p:cTn id="63" dur="500" fill="hold"/>
                                        <p:tgtEl>
                                          <p:spTgt spid="105"/>
                                        </p:tgtEl>
                                        <p:attrNameLst>
                                          <p:attrName>ppt_w</p:attrName>
                                        </p:attrNameLst>
                                      </p:cBhvr>
                                      <p:tavLst>
                                        <p:tav tm="0">
                                          <p:val>
                                            <p:fltVal val="0"/>
                                          </p:val>
                                        </p:tav>
                                        <p:tav tm="100000">
                                          <p:val>
                                            <p:strVal val="#ppt_w"/>
                                          </p:val>
                                        </p:tav>
                                      </p:tavLst>
                                    </p:anim>
                                    <p:anim calcmode="lin" valueType="num">
                                      <p:cBhvr>
                                        <p:cTn id="64" dur="500" fill="hold"/>
                                        <p:tgtEl>
                                          <p:spTgt spid="105"/>
                                        </p:tgtEl>
                                        <p:attrNameLst>
                                          <p:attrName>ppt_h</p:attrName>
                                        </p:attrNameLst>
                                      </p:cBhvr>
                                      <p:tavLst>
                                        <p:tav tm="0">
                                          <p:val>
                                            <p:fltVal val="0"/>
                                          </p:val>
                                        </p:tav>
                                        <p:tav tm="100000">
                                          <p:val>
                                            <p:strVal val="#ppt_h"/>
                                          </p:val>
                                        </p:tav>
                                      </p:tavLst>
                                    </p:anim>
                                    <p:animEffect transition="in" filter="fade">
                                      <p:cBhvr>
                                        <p:cTn id="65" dur="500"/>
                                        <p:tgtEl>
                                          <p:spTgt spid="105"/>
                                        </p:tgtEl>
                                      </p:cBhvr>
                                    </p:animEffect>
                                  </p:childTnLst>
                                </p:cTn>
                              </p:par>
                              <p:par>
                                <p:cTn id="66" presetID="6" presetClass="emph" presetSubtype="0" accel="50000" decel="50000" autoRev="1" fill="hold" grpId="1" nodeType="withEffect">
                                  <p:stCondLst>
                                    <p:cond delay="700"/>
                                  </p:stCondLst>
                                  <p:childTnLst>
                                    <p:animScale>
                                      <p:cBhvr>
                                        <p:cTn id="67" dur="500" fill="hold"/>
                                        <p:tgtEl>
                                          <p:spTgt spid="105"/>
                                        </p:tgtEl>
                                      </p:cBhvr>
                                      <p:by x="102500" y="102500"/>
                                    </p:animScale>
                                  </p:childTnLst>
                                </p:cTn>
                              </p:par>
                              <p:par>
                                <p:cTn id="68" presetID="53" presetClass="entr" presetSubtype="16" fill="hold" grpId="0" nodeType="withEffect">
                                  <p:stCondLst>
                                    <p:cond delay="700"/>
                                  </p:stCondLst>
                                  <p:childTnLst>
                                    <p:set>
                                      <p:cBhvr>
                                        <p:cTn id="69" dur="1" fill="hold">
                                          <p:stCondLst>
                                            <p:cond delay="0"/>
                                          </p:stCondLst>
                                        </p:cTn>
                                        <p:tgtEl>
                                          <p:spTgt spid="107"/>
                                        </p:tgtEl>
                                        <p:attrNameLst>
                                          <p:attrName>style.visibility</p:attrName>
                                        </p:attrNameLst>
                                      </p:cBhvr>
                                      <p:to>
                                        <p:strVal val="visible"/>
                                      </p:to>
                                    </p:set>
                                    <p:anim calcmode="lin" valueType="num">
                                      <p:cBhvr>
                                        <p:cTn id="70" dur="500" fill="hold"/>
                                        <p:tgtEl>
                                          <p:spTgt spid="107"/>
                                        </p:tgtEl>
                                        <p:attrNameLst>
                                          <p:attrName>ppt_w</p:attrName>
                                        </p:attrNameLst>
                                      </p:cBhvr>
                                      <p:tavLst>
                                        <p:tav tm="0">
                                          <p:val>
                                            <p:fltVal val="0"/>
                                          </p:val>
                                        </p:tav>
                                        <p:tav tm="100000">
                                          <p:val>
                                            <p:strVal val="#ppt_w"/>
                                          </p:val>
                                        </p:tav>
                                      </p:tavLst>
                                    </p:anim>
                                    <p:anim calcmode="lin" valueType="num">
                                      <p:cBhvr>
                                        <p:cTn id="71" dur="500" fill="hold"/>
                                        <p:tgtEl>
                                          <p:spTgt spid="107"/>
                                        </p:tgtEl>
                                        <p:attrNameLst>
                                          <p:attrName>ppt_h</p:attrName>
                                        </p:attrNameLst>
                                      </p:cBhvr>
                                      <p:tavLst>
                                        <p:tav tm="0">
                                          <p:val>
                                            <p:fltVal val="0"/>
                                          </p:val>
                                        </p:tav>
                                        <p:tav tm="100000">
                                          <p:val>
                                            <p:strVal val="#ppt_h"/>
                                          </p:val>
                                        </p:tav>
                                      </p:tavLst>
                                    </p:anim>
                                    <p:animEffect transition="in" filter="fade">
                                      <p:cBhvr>
                                        <p:cTn id="72" dur="500"/>
                                        <p:tgtEl>
                                          <p:spTgt spid="107"/>
                                        </p:tgtEl>
                                      </p:cBhvr>
                                    </p:animEffect>
                                  </p:childTnLst>
                                </p:cTn>
                              </p:par>
                              <p:par>
                                <p:cTn id="73" presetID="6" presetClass="emph" presetSubtype="0" accel="50000" decel="50000" autoRev="1" fill="hold" grpId="1" nodeType="withEffect">
                                  <p:stCondLst>
                                    <p:cond delay="700"/>
                                  </p:stCondLst>
                                  <p:childTnLst>
                                    <p:animScale>
                                      <p:cBhvr>
                                        <p:cTn id="74" dur="500" fill="hold"/>
                                        <p:tgtEl>
                                          <p:spTgt spid="107"/>
                                        </p:tgtEl>
                                      </p:cBhvr>
                                      <p:by x="102500" y="102500"/>
                                    </p:animScale>
                                  </p:childTnLst>
                                </p:cTn>
                              </p:par>
                              <p:par>
                                <p:cTn id="75" presetID="53" presetClass="entr" presetSubtype="16" fill="hold" grpId="0" nodeType="withEffect">
                                  <p:stCondLst>
                                    <p:cond delay="100"/>
                                  </p:stCondLst>
                                  <p:childTnLst>
                                    <p:set>
                                      <p:cBhvr>
                                        <p:cTn id="76" dur="1" fill="hold">
                                          <p:stCondLst>
                                            <p:cond delay="0"/>
                                          </p:stCondLst>
                                        </p:cTn>
                                        <p:tgtEl>
                                          <p:spTgt spid="112"/>
                                        </p:tgtEl>
                                        <p:attrNameLst>
                                          <p:attrName>style.visibility</p:attrName>
                                        </p:attrNameLst>
                                      </p:cBhvr>
                                      <p:to>
                                        <p:strVal val="visible"/>
                                      </p:to>
                                    </p:set>
                                    <p:anim calcmode="lin" valueType="num">
                                      <p:cBhvr>
                                        <p:cTn id="77" dur="500" fill="hold"/>
                                        <p:tgtEl>
                                          <p:spTgt spid="112"/>
                                        </p:tgtEl>
                                        <p:attrNameLst>
                                          <p:attrName>ppt_w</p:attrName>
                                        </p:attrNameLst>
                                      </p:cBhvr>
                                      <p:tavLst>
                                        <p:tav tm="0">
                                          <p:val>
                                            <p:fltVal val="0"/>
                                          </p:val>
                                        </p:tav>
                                        <p:tav tm="100000">
                                          <p:val>
                                            <p:strVal val="#ppt_w"/>
                                          </p:val>
                                        </p:tav>
                                      </p:tavLst>
                                    </p:anim>
                                    <p:anim calcmode="lin" valueType="num">
                                      <p:cBhvr>
                                        <p:cTn id="78" dur="500" fill="hold"/>
                                        <p:tgtEl>
                                          <p:spTgt spid="112"/>
                                        </p:tgtEl>
                                        <p:attrNameLst>
                                          <p:attrName>ppt_h</p:attrName>
                                        </p:attrNameLst>
                                      </p:cBhvr>
                                      <p:tavLst>
                                        <p:tav tm="0">
                                          <p:val>
                                            <p:fltVal val="0"/>
                                          </p:val>
                                        </p:tav>
                                        <p:tav tm="100000">
                                          <p:val>
                                            <p:strVal val="#ppt_h"/>
                                          </p:val>
                                        </p:tav>
                                      </p:tavLst>
                                    </p:anim>
                                    <p:animEffect transition="in" filter="fade">
                                      <p:cBhvr>
                                        <p:cTn id="79" dur="500"/>
                                        <p:tgtEl>
                                          <p:spTgt spid="112"/>
                                        </p:tgtEl>
                                      </p:cBhvr>
                                    </p:animEffect>
                                  </p:childTnLst>
                                </p:cTn>
                              </p:par>
                              <p:par>
                                <p:cTn id="80" presetID="6" presetClass="emph" presetSubtype="0" accel="50000" decel="50000" autoRev="1" fill="hold" grpId="1" nodeType="withEffect">
                                  <p:stCondLst>
                                    <p:cond delay="100"/>
                                  </p:stCondLst>
                                  <p:childTnLst>
                                    <p:animScale>
                                      <p:cBhvr>
                                        <p:cTn id="81" dur="500" fill="hold"/>
                                        <p:tgtEl>
                                          <p:spTgt spid="112"/>
                                        </p:tgtEl>
                                      </p:cBhvr>
                                      <p:by x="102500" y="102500"/>
                                    </p:animScale>
                                  </p:childTnLst>
                                </p:cTn>
                              </p:par>
                              <p:par>
                                <p:cTn id="82" presetID="53" presetClass="entr" presetSubtype="16" fill="hold" grpId="0" nodeType="withEffect">
                                  <p:stCondLst>
                                    <p:cond delay="200"/>
                                  </p:stCondLst>
                                  <p:childTnLst>
                                    <p:set>
                                      <p:cBhvr>
                                        <p:cTn id="83" dur="1" fill="hold">
                                          <p:stCondLst>
                                            <p:cond delay="0"/>
                                          </p:stCondLst>
                                        </p:cTn>
                                        <p:tgtEl>
                                          <p:spTgt spid="113"/>
                                        </p:tgtEl>
                                        <p:attrNameLst>
                                          <p:attrName>style.visibility</p:attrName>
                                        </p:attrNameLst>
                                      </p:cBhvr>
                                      <p:to>
                                        <p:strVal val="visible"/>
                                      </p:to>
                                    </p:set>
                                    <p:anim calcmode="lin" valueType="num">
                                      <p:cBhvr>
                                        <p:cTn id="84" dur="500" fill="hold"/>
                                        <p:tgtEl>
                                          <p:spTgt spid="113"/>
                                        </p:tgtEl>
                                        <p:attrNameLst>
                                          <p:attrName>ppt_w</p:attrName>
                                        </p:attrNameLst>
                                      </p:cBhvr>
                                      <p:tavLst>
                                        <p:tav tm="0">
                                          <p:val>
                                            <p:fltVal val="0"/>
                                          </p:val>
                                        </p:tav>
                                        <p:tav tm="100000">
                                          <p:val>
                                            <p:strVal val="#ppt_w"/>
                                          </p:val>
                                        </p:tav>
                                      </p:tavLst>
                                    </p:anim>
                                    <p:anim calcmode="lin" valueType="num">
                                      <p:cBhvr>
                                        <p:cTn id="85" dur="500" fill="hold"/>
                                        <p:tgtEl>
                                          <p:spTgt spid="113"/>
                                        </p:tgtEl>
                                        <p:attrNameLst>
                                          <p:attrName>ppt_h</p:attrName>
                                        </p:attrNameLst>
                                      </p:cBhvr>
                                      <p:tavLst>
                                        <p:tav tm="0">
                                          <p:val>
                                            <p:fltVal val="0"/>
                                          </p:val>
                                        </p:tav>
                                        <p:tav tm="100000">
                                          <p:val>
                                            <p:strVal val="#ppt_h"/>
                                          </p:val>
                                        </p:tav>
                                      </p:tavLst>
                                    </p:anim>
                                    <p:animEffect transition="in" filter="fade">
                                      <p:cBhvr>
                                        <p:cTn id="86" dur="500"/>
                                        <p:tgtEl>
                                          <p:spTgt spid="113"/>
                                        </p:tgtEl>
                                      </p:cBhvr>
                                    </p:animEffect>
                                  </p:childTnLst>
                                </p:cTn>
                              </p:par>
                              <p:par>
                                <p:cTn id="87" presetID="6" presetClass="emph" presetSubtype="0" accel="50000" decel="50000" autoRev="1" fill="hold" grpId="1" nodeType="withEffect">
                                  <p:stCondLst>
                                    <p:cond delay="200"/>
                                  </p:stCondLst>
                                  <p:childTnLst>
                                    <p:animScale>
                                      <p:cBhvr>
                                        <p:cTn id="88" dur="500" fill="hold"/>
                                        <p:tgtEl>
                                          <p:spTgt spid="113"/>
                                        </p:tgtEl>
                                      </p:cBhvr>
                                      <p:by x="102500" y="102500"/>
                                    </p:animScale>
                                  </p:childTnLst>
                                </p:cTn>
                              </p:par>
                              <p:par>
                                <p:cTn id="89" presetID="53" presetClass="entr" presetSubtype="16" fill="hold" grpId="0" nodeType="withEffect">
                                  <p:stCondLst>
                                    <p:cond delay="400"/>
                                  </p:stCondLst>
                                  <p:childTnLst>
                                    <p:set>
                                      <p:cBhvr>
                                        <p:cTn id="90" dur="1" fill="hold">
                                          <p:stCondLst>
                                            <p:cond delay="0"/>
                                          </p:stCondLst>
                                        </p:cTn>
                                        <p:tgtEl>
                                          <p:spTgt spid="114"/>
                                        </p:tgtEl>
                                        <p:attrNameLst>
                                          <p:attrName>style.visibility</p:attrName>
                                        </p:attrNameLst>
                                      </p:cBhvr>
                                      <p:to>
                                        <p:strVal val="visible"/>
                                      </p:to>
                                    </p:set>
                                    <p:anim calcmode="lin" valueType="num">
                                      <p:cBhvr>
                                        <p:cTn id="91" dur="500" fill="hold"/>
                                        <p:tgtEl>
                                          <p:spTgt spid="114"/>
                                        </p:tgtEl>
                                        <p:attrNameLst>
                                          <p:attrName>ppt_w</p:attrName>
                                        </p:attrNameLst>
                                      </p:cBhvr>
                                      <p:tavLst>
                                        <p:tav tm="0">
                                          <p:val>
                                            <p:fltVal val="0"/>
                                          </p:val>
                                        </p:tav>
                                        <p:tav tm="100000">
                                          <p:val>
                                            <p:strVal val="#ppt_w"/>
                                          </p:val>
                                        </p:tav>
                                      </p:tavLst>
                                    </p:anim>
                                    <p:anim calcmode="lin" valueType="num">
                                      <p:cBhvr>
                                        <p:cTn id="92" dur="500" fill="hold"/>
                                        <p:tgtEl>
                                          <p:spTgt spid="114"/>
                                        </p:tgtEl>
                                        <p:attrNameLst>
                                          <p:attrName>ppt_h</p:attrName>
                                        </p:attrNameLst>
                                      </p:cBhvr>
                                      <p:tavLst>
                                        <p:tav tm="0">
                                          <p:val>
                                            <p:fltVal val="0"/>
                                          </p:val>
                                        </p:tav>
                                        <p:tav tm="100000">
                                          <p:val>
                                            <p:strVal val="#ppt_h"/>
                                          </p:val>
                                        </p:tav>
                                      </p:tavLst>
                                    </p:anim>
                                    <p:animEffect transition="in" filter="fade">
                                      <p:cBhvr>
                                        <p:cTn id="93" dur="500"/>
                                        <p:tgtEl>
                                          <p:spTgt spid="114"/>
                                        </p:tgtEl>
                                      </p:cBhvr>
                                    </p:animEffect>
                                  </p:childTnLst>
                                </p:cTn>
                              </p:par>
                              <p:par>
                                <p:cTn id="94" presetID="6" presetClass="emph" presetSubtype="0" accel="50000" decel="50000" autoRev="1" fill="hold" grpId="1" nodeType="withEffect">
                                  <p:stCondLst>
                                    <p:cond delay="400"/>
                                  </p:stCondLst>
                                  <p:childTnLst>
                                    <p:animScale>
                                      <p:cBhvr>
                                        <p:cTn id="95" dur="500" fill="hold"/>
                                        <p:tgtEl>
                                          <p:spTgt spid="114"/>
                                        </p:tgtEl>
                                      </p:cBhvr>
                                      <p:by x="102500" y="102500"/>
                                    </p:animScale>
                                  </p:childTnLst>
                                </p:cTn>
                              </p:par>
                              <p:par>
                                <p:cTn id="96" presetID="53" presetClass="entr" presetSubtype="16" fill="hold" grpId="0" nodeType="withEffect">
                                  <p:stCondLst>
                                    <p:cond delay="700"/>
                                  </p:stCondLst>
                                  <p:childTnLst>
                                    <p:set>
                                      <p:cBhvr>
                                        <p:cTn id="97" dur="1" fill="hold">
                                          <p:stCondLst>
                                            <p:cond delay="0"/>
                                          </p:stCondLst>
                                        </p:cTn>
                                        <p:tgtEl>
                                          <p:spTgt spid="115"/>
                                        </p:tgtEl>
                                        <p:attrNameLst>
                                          <p:attrName>style.visibility</p:attrName>
                                        </p:attrNameLst>
                                      </p:cBhvr>
                                      <p:to>
                                        <p:strVal val="visible"/>
                                      </p:to>
                                    </p:set>
                                    <p:anim calcmode="lin" valueType="num">
                                      <p:cBhvr>
                                        <p:cTn id="98" dur="500" fill="hold"/>
                                        <p:tgtEl>
                                          <p:spTgt spid="115"/>
                                        </p:tgtEl>
                                        <p:attrNameLst>
                                          <p:attrName>ppt_w</p:attrName>
                                        </p:attrNameLst>
                                      </p:cBhvr>
                                      <p:tavLst>
                                        <p:tav tm="0">
                                          <p:val>
                                            <p:fltVal val="0"/>
                                          </p:val>
                                        </p:tav>
                                        <p:tav tm="100000">
                                          <p:val>
                                            <p:strVal val="#ppt_w"/>
                                          </p:val>
                                        </p:tav>
                                      </p:tavLst>
                                    </p:anim>
                                    <p:anim calcmode="lin" valueType="num">
                                      <p:cBhvr>
                                        <p:cTn id="99" dur="500" fill="hold"/>
                                        <p:tgtEl>
                                          <p:spTgt spid="115"/>
                                        </p:tgtEl>
                                        <p:attrNameLst>
                                          <p:attrName>ppt_h</p:attrName>
                                        </p:attrNameLst>
                                      </p:cBhvr>
                                      <p:tavLst>
                                        <p:tav tm="0">
                                          <p:val>
                                            <p:fltVal val="0"/>
                                          </p:val>
                                        </p:tav>
                                        <p:tav tm="100000">
                                          <p:val>
                                            <p:strVal val="#ppt_h"/>
                                          </p:val>
                                        </p:tav>
                                      </p:tavLst>
                                    </p:anim>
                                    <p:animEffect transition="in" filter="fade">
                                      <p:cBhvr>
                                        <p:cTn id="100" dur="500"/>
                                        <p:tgtEl>
                                          <p:spTgt spid="115"/>
                                        </p:tgtEl>
                                      </p:cBhvr>
                                    </p:animEffect>
                                  </p:childTnLst>
                                </p:cTn>
                              </p:par>
                              <p:par>
                                <p:cTn id="101" presetID="6" presetClass="emph" presetSubtype="0" accel="50000" decel="50000" autoRev="1" fill="hold" grpId="1" nodeType="withEffect">
                                  <p:stCondLst>
                                    <p:cond delay="700"/>
                                  </p:stCondLst>
                                  <p:childTnLst>
                                    <p:animScale>
                                      <p:cBhvr>
                                        <p:cTn id="102" dur="500" fill="hold"/>
                                        <p:tgtEl>
                                          <p:spTgt spid="115"/>
                                        </p:tgtEl>
                                      </p:cBhvr>
                                      <p:by x="102500" y="102500"/>
                                    </p:animScale>
                                  </p:childTnLst>
                                </p:cTn>
                              </p:par>
                              <p:par>
                                <p:cTn id="103" presetID="53" presetClass="entr" presetSubtype="16" fill="hold" grpId="0" nodeType="withEffect">
                                  <p:stCondLst>
                                    <p:cond delay="700"/>
                                  </p:stCondLst>
                                  <p:childTnLst>
                                    <p:set>
                                      <p:cBhvr>
                                        <p:cTn id="104" dur="1" fill="hold">
                                          <p:stCondLst>
                                            <p:cond delay="0"/>
                                          </p:stCondLst>
                                        </p:cTn>
                                        <p:tgtEl>
                                          <p:spTgt spid="117"/>
                                        </p:tgtEl>
                                        <p:attrNameLst>
                                          <p:attrName>style.visibility</p:attrName>
                                        </p:attrNameLst>
                                      </p:cBhvr>
                                      <p:to>
                                        <p:strVal val="visible"/>
                                      </p:to>
                                    </p:set>
                                    <p:anim calcmode="lin" valueType="num">
                                      <p:cBhvr>
                                        <p:cTn id="105" dur="500" fill="hold"/>
                                        <p:tgtEl>
                                          <p:spTgt spid="117"/>
                                        </p:tgtEl>
                                        <p:attrNameLst>
                                          <p:attrName>ppt_w</p:attrName>
                                        </p:attrNameLst>
                                      </p:cBhvr>
                                      <p:tavLst>
                                        <p:tav tm="0">
                                          <p:val>
                                            <p:fltVal val="0"/>
                                          </p:val>
                                        </p:tav>
                                        <p:tav tm="100000">
                                          <p:val>
                                            <p:strVal val="#ppt_w"/>
                                          </p:val>
                                        </p:tav>
                                      </p:tavLst>
                                    </p:anim>
                                    <p:anim calcmode="lin" valueType="num">
                                      <p:cBhvr>
                                        <p:cTn id="106" dur="500" fill="hold"/>
                                        <p:tgtEl>
                                          <p:spTgt spid="117"/>
                                        </p:tgtEl>
                                        <p:attrNameLst>
                                          <p:attrName>ppt_h</p:attrName>
                                        </p:attrNameLst>
                                      </p:cBhvr>
                                      <p:tavLst>
                                        <p:tav tm="0">
                                          <p:val>
                                            <p:fltVal val="0"/>
                                          </p:val>
                                        </p:tav>
                                        <p:tav tm="100000">
                                          <p:val>
                                            <p:strVal val="#ppt_h"/>
                                          </p:val>
                                        </p:tav>
                                      </p:tavLst>
                                    </p:anim>
                                    <p:animEffect transition="in" filter="fade">
                                      <p:cBhvr>
                                        <p:cTn id="107" dur="500"/>
                                        <p:tgtEl>
                                          <p:spTgt spid="117"/>
                                        </p:tgtEl>
                                      </p:cBhvr>
                                    </p:animEffect>
                                  </p:childTnLst>
                                </p:cTn>
                              </p:par>
                              <p:par>
                                <p:cTn id="108" presetID="6" presetClass="emph" presetSubtype="0" accel="50000" decel="50000" autoRev="1" fill="hold" grpId="1" nodeType="withEffect">
                                  <p:stCondLst>
                                    <p:cond delay="700"/>
                                  </p:stCondLst>
                                  <p:childTnLst>
                                    <p:animScale>
                                      <p:cBhvr>
                                        <p:cTn id="109" dur="500" fill="hold"/>
                                        <p:tgtEl>
                                          <p:spTgt spid="117"/>
                                        </p:tgtEl>
                                      </p:cBhvr>
                                      <p:by x="102500" y="102500"/>
                                    </p:animScale>
                                  </p:childTnLst>
                                </p:cTn>
                              </p:par>
                              <p:par>
                                <p:cTn id="110" presetID="53" presetClass="entr" presetSubtype="16" fill="hold" grpId="0" nodeType="withEffect">
                                  <p:stCondLst>
                                    <p:cond delay="100"/>
                                  </p:stCondLst>
                                  <p:childTnLst>
                                    <p:set>
                                      <p:cBhvr>
                                        <p:cTn id="111" dur="1" fill="hold">
                                          <p:stCondLst>
                                            <p:cond delay="0"/>
                                          </p:stCondLst>
                                        </p:cTn>
                                        <p:tgtEl>
                                          <p:spTgt spid="122"/>
                                        </p:tgtEl>
                                        <p:attrNameLst>
                                          <p:attrName>style.visibility</p:attrName>
                                        </p:attrNameLst>
                                      </p:cBhvr>
                                      <p:to>
                                        <p:strVal val="visible"/>
                                      </p:to>
                                    </p:set>
                                    <p:anim calcmode="lin" valueType="num">
                                      <p:cBhvr>
                                        <p:cTn id="112" dur="500" fill="hold"/>
                                        <p:tgtEl>
                                          <p:spTgt spid="122"/>
                                        </p:tgtEl>
                                        <p:attrNameLst>
                                          <p:attrName>ppt_w</p:attrName>
                                        </p:attrNameLst>
                                      </p:cBhvr>
                                      <p:tavLst>
                                        <p:tav tm="0">
                                          <p:val>
                                            <p:fltVal val="0"/>
                                          </p:val>
                                        </p:tav>
                                        <p:tav tm="100000">
                                          <p:val>
                                            <p:strVal val="#ppt_w"/>
                                          </p:val>
                                        </p:tav>
                                      </p:tavLst>
                                    </p:anim>
                                    <p:anim calcmode="lin" valueType="num">
                                      <p:cBhvr>
                                        <p:cTn id="113" dur="500" fill="hold"/>
                                        <p:tgtEl>
                                          <p:spTgt spid="122"/>
                                        </p:tgtEl>
                                        <p:attrNameLst>
                                          <p:attrName>ppt_h</p:attrName>
                                        </p:attrNameLst>
                                      </p:cBhvr>
                                      <p:tavLst>
                                        <p:tav tm="0">
                                          <p:val>
                                            <p:fltVal val="0"/>
                                          </p:val>
                                        </p:tav>
                                        <p:tav tm="100000">
                                          <p:val>
                                            <p:strVal val="#ppt_h"/>
                                          </p:val>
                                        </p:tav>
                                      </p:tavLst>
                                    </p:anim>
                                    <p:animEffect transition="in" filter="fade">
                                      <p:cBhvr>
                                        <p:cTn id="114" dur="500"/>
                                        <p:tgtEl>
                                          <p:spTgt spid="122"/>
                                        </p:tgtEl>
                                      </p:cBhvr>
                                    </p:animEffect>
                                  </p:childTnLst>
                                </p:cTn>
                              </p:par>
                              <p:par>
                                <p:cTn id="115" presetID="6" presetClass="emph" presetSubtype="0" accel="50000" decel="50000" autoRev="1" fill="hold" grpId="1" nodeType="withEffect">
                                  <p:stCondLst>
                                    <p:cond delay="100"/>
                                  </p:stCondLst>
                                  <p:childTnLst>
                                    <p:animScale>
                                      <p:cBhvr>
                                        <p:cTn id="116" dur="500" fill="hold"/>
                                        <p:tgtEl>
                                          <p:spTgt spid="122"/>
                                        </p:tgtEl>
                                      </p:cBhvr>
                                      <p:by x="102500" y="102500"/>
                                    </p:animScale>
                                  </p:childTnLst>
                                </p:cTn>
                              </p:par>
                              <p:par>
                                <p:cTn id="117" presetID="53" presetClass="entr" presetSubtype="16" fill="hold" grpId="0" nodeType="withEffect">
                                  <p:stCondLst>
                                    <p:cond delay="200"/>
                                  </p:stCondLst>
                                  <p:childTnLst>
                                    <p:set>
                                      <p:cBhvr>
                                        <p:cTn id="118" dur="1" fill="hold">
                                          <p:stCondLst>
                                            <p:cond delay="0"/>
                                          </p:stCondLst>
                                        </p:cTn>
                                        <p:tgtEl>
                                          <p:spTgt spid="123"/>
                                        </p:tgtEl>
                                        <p:attrNameLst>
                                          <p:attrName>style.visibility</p:attrName>
                                        </p:attrNameLst>
                                      </p:cBhvr>
                                      <p:to>
                                        <p:strVal val="visible"/>
                                      </p:to>
                                    </p:set>
                                    <p:anim calcmode="lin" valueType="num">
                                      <p:cBhvr>
                                        <p:cTn id="119" dur="500" fill="hold"/>
                                        <p:tgtEl>
                                          <p:spTgt spid="123"/>
                                        </p:tgtEl>
                                        <p:attrNameLst>
                                          <p:attrName>ppt_w</p:attrName>
                                        </p:attrNameLst>
                                      </p:cBhvr>
                                      <p:tavLst>
                                        <p:tav tm="0">
                                          <p:val>
                                            <p:fltVal val="0"/>
                                          </p:val>
                                        </p:tav>
                                        <p:tav tm="100000">
                                          <p:val>
                                            <p:strVal val="#ppt_w"/>
                                          </p:val>
                                        </p:tav>
                                      </p:tavLst>
                                    </p:anim>
                                    <p:anim calcmode="lin" valueType="num">
                                      <p:cBhvr>
                                        <p:cTn id="120" dur="500" fill="hold"/>
                                        <p:tgtEl>
                                          <p:spTgt spid="123"/>
                                        </p:tgtEl>
                                        <p:attrNameLst>
                                          <p:attrName>ppt_h</p:attrName>
                                        </p:attrNameLst>
                                      </p:cBhvr>
                                      <p:tavLst>
                                        <p:tav tm="0">
                                          <p:val>
                                            <p:fltVal val="0"/>
                                          </p:val>
                                        </p:tav>
                                        <p:tav tm="100000">
                                          <p:val>
                                            <p:strVal val="#ppt_h"/>
                                          </p:val>
                                        </p:tav>
                                      </p:tavLst>
                                    </p:anim>
                                    <p:animEffect transition="in" filter="fade">
                                      <p:cBhvr>
                                        <p:cTn id="121" dur="500"/>
                                        <p:tgtEl>
                                          <p:spTgt spid="123"/>
                                        </p:tgtEl>
                                      </p:cBhvr>
                                    </p:animEffect>
                                  </p:childTnLst>
                                </p:cTn>
                              </p:par>
                              <p:par>
                                <p:cTn id="122" presetID="6" presetClass="emph" presetSubtype="0" accel="50000" decel="50000" autoRev="1" fill="hold" grpId="1" nodeType="withEffect">
                                  <p:stCondLst>
                                    <p:cond delay="200"/>
                                  </p:stCondLst>
                                  <p:childTnLst>
                                    <p:animScale>
                                      <p:cBhvr>
                                        <p:cTn id="123" dur="500" fill="hold"/>
                                        <p:tgtEl>
                                          <p:spTgt spid="123"/>
                                        </p:tgtEl>
                                      </p:cBhvr>
                                      <p:by x="102500" y="102500"/>
                                    </p:animScale>
                                  </p:childTnLst>
                                </p:cTn>
                              </p:par>
                              <p:par>
                                <p:cTn id="124" presetID="53" presetClass="entr" presetSubtype="16" fill="hold" grpId="0" nodeType="withEffect">
                                  <p:stCondLst>
                                    <p:cond delay="400"/>
                                  </p:stCondLst>
                                  <p:childTnLst>
                                    <p:set>
                                      <p:cBhvr>
                                        <p:cTn id="125" dur="1" fill="hold">
                                          <p:stCondLst>
                                            <p:cond delay="0"/>
                                          </p:stCondLst>
                                        </p:cTn>
                                        <p:tgtEl>
                                          <p:spTgt spid="124"/>
                                        </p:tgtEl>
                                        <p:attrNameLst>
                                          <p:attrName>style.visibility</p:attrName>
                                        </p:attrNameLst>
                                      </p:cBhvr>
                                      <p:to>
                                        <p:strVal val="visible"/>
                                      </p:to>
                                    </p:set>
                                    <p:anim calcmode="lin" valueType="num">
                                      <p:cBhvr>
                                        <p:cTn id="126" dur="500" fill="hold"/>
                                        <p:tgtEl>
                                          <p:spTgt spid="124"/>
                                        </p:tgtEl>
                                        <p:attrNameLst>
                                          <p:attrName>ppt_w</p:attrName>
                                        </p:attrNameLst>
                                      </p:cBhvr>
                                      <p:tavLst>
                                        <p:tav tm="0">
                                          <p:val>
                                            <p:fltVal val="0"/>
                                          </p:val>
                                        </p:tav>
                                        <p:tav tm="100000">
                                          <p:val>
                                            <p:strVal val="#ppt_w"/>
                                          </p:val>
                                        </p:tav>
                                      </p:tavLst>
                                    </p:anim>
                                    <p:anim calcmode="lin" valueType="num">
                                      <p:cBhvr>
                                        <p:cTn id="127" dur="500" fill="hold"/>
                                        <p:tgtEl>
                                          <p:spTgt spid="124"/>
                                        </p:tgtEl>
                                        <p:attrNameLst>
                                          <p:attrName>ppt_h</p:attrName>
                                        </p:attrNameLst>
                                      </p:cBhvr>
                                      <p:tavLst>
                                        <p:tav tm="0">
                                          <p:val>
                                            <p:fltVal val="0"/>
                                          </p:val>
                                        </p:tav>
                                        <p:tav tm="100000">
                                          <p:val>
                                            <p:strVal val="#ppt_h"/>
                                          </p:val>
                                        </p:tav>
                                      </p:tavLst>
                                    </p:anim>
                                    <p:animEffect transition="in" filter="fade">
                                      <p:cBhvr>
                                        <p:cTn id="128" dur="500"/>
                                        <p:tgtEl>
                                          <p:spTgt spid="124"/>
                                        </p:tgtEl>
                                      </p:cBhvr>
                                    </p:animEffect>
                                  </p:childTnLst>
                                </p:cTn>
                              </p:par>
                              <p:par>
                                <p:cTn id="129" presetID="6" presetClass="emph" presetSubtype="0" accel="50000" decel="50000" autoRev="1" fill="hold" grpId="1" nodeType="withEffect">
                                  <p:stCondLst>
                                    <p:cond delay="400"/>
                                  </p:stCondLst>
                                  <p:childTnLst>
                                    <p:animScale>
                                      <p:cBhvr>
                                        <p:cTn id="130" dur="500" fill="hold"/>
                                        <p:tgtEl>
                                          <p:spTgt spid="124"/>
                                        </p:tgtEl>
                                      </p:cBhvr>
                                      <p:by x="102500" y="102500"/>
                                    </p:animScale>
                                  </p:childTnLst>
                                </p:cTn>
                              </p:par>
                              <p:par>
                                <p:cTn id="131" presetID="53" presetClass="entr" presetSubtype="16" fill="hold" grpId="0" nodeType="withEffect">
                                  <p:stCondLst>
                                    <p:cond delay="700"/>
                                  </p:stCondLst>
                                  <p:childTnLst>
                                    <p:set>
                                      <p:cBhvr>
                                        <p:cTn id="132" dur="1" fill="hold">
                                          <p:stCondLst>
                                            <p:cond delay="0"/>
                                          </p:stCondLst>
                                        </p:cTn>
                                        <p:tgtEl>
                                          <p:spTgt spid="127"/>
                                        </p:tgtEl>
                                        <p:attrNameLst>
                                          <p:attrName>style.visibility</p:attrName>
                                        </p:attrNameLst>
                                      </p:cBhvr>
                                      <p:to>
                                        <p:strVal val="visible"/>
                                      </p:to>
                                    </p:set>
                                    <p:anim calcmode="lin" valueType="num">
                                      <p:cBhvr>
                                        <p:cTn id="133" dur="500" fill="hold"/>
                                        <p:tgtEl>
                                          <p:spTgt spid="127"/>
                                        </p:tgtEl>
                                        <p:attrNameLst>
                                          <p:attrName>ppt_w</p:attrName>
                                        </p:attrNameLst>
                                      </p:cBhvr>
                                      <p:tavLst>
                                        <p:tav tm="0">
                                          <p:val>
                                            <p:fltVal val="0"/>
                                          </p:val>
                                        </p:tav>
                                        <p:tav tm="100000">
                                          <p:val>
                                            <p:strVal val="#ppt_w"/>
                                          </p:val>
                                        </p:tav>
                                      </p:tavLst>
                                    </p:anim>
                                    <p:anim calcmode="lin" valueType="num">
                                      <p:cBhvr>
                                        <p:cTn id="134" dur="500" fill="hold"/>
                                        <p:tgtEl>
                                          <p:spTgt spid="127"/>
                                        </p:tgtEl>
                                        <p:attrNameLst>
                                          <p:attrName>ppt_h</p:attrName>
                                        </p:attrNameLst>
                                      </p:cBhvr>
                                      <p:tavLst>
                                        <p:tav tm="0">
                                          <p:val>
                                            <p:fltVal val="0"/>
                                          </p:val>
                                        </p:tav>
                                        <p:tav tm="100000">
                                          <p:val>
                                            <p:strVal val="#ppt_h"/>
                                          </p:val>
                                        </p:tav>
                                      </p:tavLst>
                                    </p:anim>
                                    <p:animEffect transition="in" filter="fade">
                                      <p:cBhvr>
                                        <p:cTn id="135" dur="500"/>
                                        <p:tgtEl>
                                          <p:spTgt spid="127"/>
                                        </p:tgtEl>
                                      </p:cBhvr>
                                    </p:animEffect>
                                  </p:childTnLst>
                                </p:cTn>
                              </p:par>
                              <p:par>
                                <p:cTn id="136" presetID="6" presetClass="emph" presetSubtype="0" accel="50000" decel="50000" autoRev="1" fill="hold" grpId="1" nodeType="withEffect">
                                  <p:stCondLst>
                                    <p:cond delay="700"/>
                                  </p:stCondLst>
                                  <p:childTnLst>
                                    <p:animScale>
                                      <p:cBhvr>
                                        <p:cTn id="137" dur="500" fill="hold"/>
                                        <p:tgtEl>
                                          <p:spTgt spid="127"/>
                                        </p:tgtEl>
                                      </p:cBhvr>
                                      <p:by x="102500" y="1025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2" grpId="1"/>
      <p:bldP spid="23" grpId="0"/>
      <p:bldP spid="23" grpId="1"/>
      <p:bldP spid="24" grpId="0"/>
      <p:bldP spid="24" grpId="1"/>
      <p:bldP spid="25" grpId="0"/>
      <p:bldP spid="25" grpId="1"/>
      <p:bldP spid="97" grpId="0"/>
      <p:bldP spid="97" grpId="1"/>
      <p:bldP spid="102" grpId="0"/>
      <p:bldP spid="102" grpId="1"/>
      <p:bldP spid="103" grpId="0"/>
      <p:bldP spid="103" grpId="1"/>
      <p:bldP spid="104" grpId="0"/>
      <p:bldP spid="104" grpId="1"/>
      <p:bldP spid="105" grpId="0"/>
      <p:bldP spid="105" grpId="1"/>
      <p:bldP spid="107" grpId="0"/>
      <p:bldP spid="107" grpId="1"/>
      <p:bldP spid="112" grpId="0"/>
      <p:bldP spid="112" grpId="1"/>
      <p:bldP spid="113" grpId="0"/>
      <p:bldP spid="113" grpId="1"/>
      <p:bldP spid="114" grpId="0"/>
      <p:bldP spid="114" grpId="1"/>
      <p:bldP spid="115" grpId="0"/>
      <p:bldP spid="115" grpId="1"/>
      <p:bldP spid="117" grpId="0"/>
      <p:bldP spid="117" grpId="1"/>
      <p:bldP spid="122" grpId="0"/>
      <p:bldP spid="122" grpId="1"/>
      <p:bldP spid="123" grpId="0"/>
      <p:bldP spid="123" grpId="1"/>
      <p:bldP spid="124" grpId="0"/>
      <p:bldP spid="124" grpId="1"/>
      <p:bldP spid="127" grpId="0"/>
      <p:bldP spid="127" grpId="1"/>
    </p:bld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AFSLUITER">
    <p:spTree>
      <p:nvGrpSpPr>
        <p:cNvPr id="1" name=""/>
        <p:cNvGrpSpPr/>
        <p:nvPr/>
      </p:nvGrpSpPr>
      <p:grpSpPr>
        <a:xfrm>
          <a:off x="0" y="0"/>
          <a:ext cx="0" cy="0"/>
          <a:chOff x="0" y="0"/>
          <a:chExt cx="0" cy="0"/>
        </a:xfrm>
      </p:grpSpPr>
      <p:sp>
        <p:nvSpPr>
          <p:cNvPr id="17" name="Rechthoek 16">
            <a:extLst>
              <a:ext uri="{FF2B5EF4-FFF2-40B4-BE49-F238E27FC236}">
                <a16:creationId xmlns:a16="http://schemas.microsoft.com/office/drawing/2014/main" id="{78C01629-9513-469E-A9CC-6316E3118186}"/>
              </a:ext>
            </a:extLst>
          </p:cNvPr>
          <p:cNvSpPr/>
          <p:nvPr/>
        </p:nvSpPr>
        <p:spPr>
          <a:xfrm>
            <a:off x="11661527" y="-8930"/>
            <a:ext cx="519723" cy="75601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29" name="Rechthoek 228">
            <a:extLst>
              <a:ext uri="{FF2B5EF4-FFF2-40B4-BE49-F238E27FC236}">
                <a16:creationId xmlns:a16="http://schemas.microsoft.com/office/drawing/2014/main" id="{EC3A0255-10D3-4A96-91C7-73504D3228A1}"/>
              </a:ext>
            </a:extLst>
          </p:cNvPr>
          <p:cNvSpPr/>
          <p:nvPr/>
        </p:nvSpPr>
        <p:spPr>
          <a:xfrm>
            <a:off x="8940800" y="5102332"/>
            <a:ext cx="2594082" cy="17542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41" name="Rechthoek 140">
            <a:extLst>
              <a:ext uri="{FF2B5EF4-FFF2-40B4-BE49-F238E27FC236}">
                <a16:creationId xmlns:a16="http://schemas.microsoft.com/office/drawing/2014/main" id="{9679A540-7496-457D-ABBB-E74D6AB937ED}"/>
              </a:ext>
            </a:extLst>
          </p:cNvPr>
          <p:cNvSpPr/>
          <p:nvPr/>
        </p:nvSpPr>
        <p:spPr>
          <a:xfrm>
            <a:off x="9722883" y="-8930"/>
            <a:ext cx="1931989" cy="6876057"/>
          </a:xfrm>
          <a:prstGeom prst="rect">
            <a:avLst/>
          </a:prstGeom>
          <a:solidFill>
            <a:schemeClr val="tx1">
              <a:alpha val="83000"/>
            </a:schemeClr>
          </a:solidFill>
        </p:spPr>
        <p:txBody>
          <a:bodyPr vert="horz" lIns="288000" tIns="0" rIns="108000" bIns="0" rtlCol="0" anchor="ctr">
            <a:noAutofit/>
          </a:bodyPr>
          <a:lstStyle/>
          <a:p>
            <a:pPr lvl="0" indent="0" defTabSz="719138">
              <a:lnSpc>
                <a:spcPct val="90000"/>
              </a:lnSpc>
              <a:spcBef>
                <a:spcPts val="300"/>
              </a:spcBef>
              <a:spcAft>
                <a:spcPts val="600"/>
              </a:spcAft>
              <a:buClr>
                <a:schemeClr val="accent1"/>
              </a:buClr>
              <a:buSzPct val="100000"/>
              <a:buFont typeface="Segoe UI Light" panose="020B0502040204020203" pitchFamily="34" charset="0"/>
              <a:buNone/>
            </a:pPr>
            <a:endParaRPr lang="nl-NL" sz="2000" b="1">
              <a:solidFill>
                <a:schemeClr val="bg1"/>
              </a:solidFill>
            </a:endParaRPr>
          </a:p>
        </p:txBody>
      </p:sp>
      <p:sp>
        <p:nvSpPr>
          <p:cNvPr id="151" name="Tijdelijke aanduiding voor afbeelding 8">
            <a:extLst>
              <a:ext uri="{FF2B5EF4-FFF2-40B4-BE49-F238E27FC236}">
                <a16:creationId xmlns:a16="http://schemas.microsoft.com/office/drawing/2014/main" id="{5CFE7F97-2109-4DE1-997E-438DDA5BA466}"/>
              </a:ext>
            </a:extLst>
          </p:cNvPr>
          <p:cNvSpPr>
            <a:spLocks noGrp="1"/>
          </p:cNvSpPr>
          <p:nvPr>
            <p:ph type="pic" sz="quarter" idx="14" hasCustomPrompt="1"/>
          </p:nvPr>
        </p:nvSpPr>
        <p:spPr>
          <a:xfrm>
            <a:off x="-32216" y="2289272"/>
            <a:ext cx="11686392" cy="4568728"/>
          </a:xfrm>
          <a:prstGeom prst="rect">
            <a:avLst/>
          </a:prstGeom>
          <a:solidFill>
            <a:schemeClr val="bg1">
              <a:lumMod val="95000"/>
            </a:schemeClr>
          </a:solidFill>
        </p:spPr>
        <p:txBody>
          <a:bodyPr bIns="1620000" anchor="ctr"/>
          <a:lstStyle>
            <a:lvl1pPr marL="0" indent="0" algn="ctr">
              <a:lnSpc>
                <a:spcPct val="90000"/>
              </a:lnSpc>
              <a:spcBef>
                <a:spcPts val="0"/>
              </a:spcBef>
              <a:spcAft>
                <a:spcPts val="0"/>
              </a:spcAft>
              <a:buNone/>
              <a:defRPr sz="1500" i="1">
                <a:solidFill>
                  <a:schemeClr val="tx1">
                    <a:lumMod val="50000"/>
                    <a:lumOff val="50000"/>
                  </a:schemeClr>
                </a:solidFill>
              </a:defRPr>
            </a:lvl1pPr>
          </a:lstStyle>
          <a:p>
            <a:r>
              <a:rPr lang="nl-NL"/>
              <a:t>Klik op het onderstaande icoon </a:t>
            </a:r>
            <a:br>
              <a:rPr lang="nl-NL"/>
            </a:br>
            <a:r>
              <a:rPr lang="nl-NL"/>
              <a:t>om een foto in te voegen.</a:t>
            </a:r>
            <a:br>
              <a:rPr lang="nl-NL"/>
            </a:br>
            <a:br>
              <a:rPr lang="nl-NL"/>
            </a:br>
            <a:r>
              <a:rPr lang="nl-NL"/>
              <a:t>Meer hulp nodig? </a:t>
            </a:r>
            <a:br>
              <a:rPr lang="nl-NL"/>
            </a:br>
            <a:r>
              <a:rPr lang="nl-NL"/>
              <a:t>Aan de zijkanten van de slides zijn instructies </a:t>
            </a:r>
            <a:br>
              <a:rPr lang="nl-NL"/>
            </a:br>
            <a:r>
              <a:rPr lang="nl-NL"/>
              <a:t>geplaatst voor verdere informatie.</a:t>
            </a:r>
          </a:p>
        </p:txBody>
      </p:sp>
      <p:sp>
        <p:nvSpPr>
          <p:cNvPr id="7" name="Tekstvak 6"/>
          <p:cNvSpPr txBox="1"/>
          <p:nvPr/>
        </p:nvSpPr>
        <p:spPr>
          <a:xfrm>
            <a:off x="-10750" y="-662296"/>
            <a:ext cx="12192000" cy="461665"/>
          </a:xfrm>
          <a:prstGeom prst="rect">
            <a:avLst/>
          </a:prstGeom>
          <a:noFill/>
        </p:spPr>
        <p:txBody>
          <a:bodyPr wrap="square" rtlCol="0">
            <a:spAutoFit/>
          </a:bodyPr>
          <a:lstStyle/>
          <a:p>
            <a:pPr marL="0" algn="ctr" defTabSz="914400" rtl="0" eaLnBrk="1" latinLnBrk="0" hangingPunct="1"/>
            <a:r>
              <a:rPr lang="nl-NL" sz="2400" b="0" kern="1200" spc="50" baseline="0">
                <a:solidFill>
                  <a:schemeClr val="accent2"/>
                </a:solidFill>
                <a:latin typeface="+mj-lt"/>
                <a:ea typeface="+mn-ea"/>
                <a:cs typeface="Calibri" panose="020F0502020204030204" pitchFamily="34" charset="0"/>
              </a:rPr>
              <a:t>AFSLUITER</a:t>
            </a:r>
          </a:p>
        </p:txBody>
      </p:sp>
      <p:sp>
        <p:nvSpPr>
          <p:cNvPr id="4" name="Tijdelijke aanduiding voor datum 3"/>
          <p:cNvSpPr>
            <a:spLocks noGrp="1"/>
          </p:cNvSpPr>
          <p:nvPr>
            <p:ph type="dt" sz="half" idx="10"/>
          </p:nvPr>
        </p:nvSpPr>
        <p:spPr/>
        <p:txBody>
          <a:bodyPr/>
          <a:lstStyle/>
          <a:p>
            <a:fld id="{EE4205AE-69BD-474F-B827-0C9A61617AE1}" type="datetimeFigureOut">
              <a:rPr lang="en-US" smtClean="0"/>
              <a:t>9/3/2019</a:t>
            </a:fld>
            <a:endParaRPr lang="en-US"/>
          </a:p>
        </p:txBody>
      </p:sp>
      <p:sp>
        <p:nvSpPr>
          <p:cNvPr id="5" name="Tijdelijke aanduiding voor voettekst 4"/>
          <p:cNvSpPr>
            <a:spLocks noGrp="1"/>
          </p:cNvSpPr>
          <p:nvPr>
            <p:ph type="ftr" sz="quarter" idx="11"/>
          </p:nvPr>
        </p:nvSpPr>
        <p:spPr>
          <a:xfrm>
            <a:off x="558163" y="1308469"/>
            <a:ext cx="9164720" cy="451355"/>
          </a:xfrm>
        </p:spPr>
        <p:txBody>
          <a:bodyPr/>
          <a:lstStyle>
            <a:lvl1pPr algn="l">
              <a:defRPr/>
            </a:lvl1pPr>
          </a:lstStyle>
          <a:p>
            <a:endParaRPr lang="en-US"/>
          </a:p>
        </p:txBody>
      </p:sp>
      <p:sp>
        <p:nvSpPr>
          <p:cNvPr id="6" name="Tijdelijke aanduiding voor dianummer 5"/>
          <p:cNvSpPr>
            <a:spLocks noGrp="1"/>
          </p:cNvSpPr>
          <p:nvPr>
            <p:ph type="sldNum" sz="quarter" idx="12"/>
          </p:nvPr>
        </p:nvSpPr>
        <p:spPr/>
        <p:txBody>
          <a:bodyPr/>
          <a:lstStyle/>
          <a:p>
            <a:fld id="{90F9D532-E951-764E-9715-776F344DAD35}" type="slidenum">
              <a:rPr lang="en-US" smtClean="0"/>
              <a:t>‹#›</a:t>
            </a:fld>
            <a:endParaRPr lang="en-US"/>
          </a:p>
        </p:txBody>
      </p:sp>
      <p:sp>
        <p:nvSpPr>
          <p:cNvPr id="138" name="Tijdelijke aanduiding voor tekst 8">
            <a:extLst>
              <a:ext uri="{FF2B5EF4-FFF2-40B4-BE49-F238E27FC236}">
                <a16:creationId xmlns:a16="http://schemas.microsoft.com/office/drawing/2014/main" id="{54825119-5048-48E6-B02B-D189E3A08062}"/>
              </a:ext>
            </a:extLst>
          </p:cNvPr>
          <p:cNvSpPr>
            <a:spLocks noGrp="1"/>
          </p:cNvSpPr>
          <p:nvPr>
            <p:ph type="body" sz="quarter" idx="16" hasCustomPrompt="1"/>
          </p:nvPr>
        </p:nvSpPr>
        <p:spPr>
          <a:xfrm>
            <a:off x="558163" y="1763252"/>
            <a:ext cx="4423455" cy="805551"/>
          </a:xfrm>
          <a:solidFill>
            <a:schemeClr val="accent1"/>
          </a:solidFill>
        </p:spPr>
        <p:txBody>
          <a:bodyPr wrap="none" lIns="252000" tIns="216000" rIns="252000" bIns="216000" anchor="ctr">
            <a:spAutoFit/>
          </a:bodyPr>
          <a:lstStyle>
            <a:lvl1pPr marL="0" indent="0" algn="l">
              <a:buNone/>
              <a:defRPr lang="nl-NL" sz="2400" b="1" kern="1200" dirty="0">
                <a:solidFill>
                  <a:schemeClr val="bg1"/>
                </a:solidFill>
                <a:latin typeface="+mn-lt"/>
                <a:ea typeface="+mn-ea"/>
                <a:cs typeface="+mn-cs"/>
              </a:defRPr>
            </a:lvl1pPr>
          </a:lstStyle>
          <a:p>
            <a:pPr marL="0" lvl="0" indent="0" algn="l" defTabSz="719138" rtl="0" eaLnBrk="1" latinLnBrk="0" hangingPunct="1">
              <a:lnSpc>
                <a:spcPct val="100000"/>
              </a:lnSpc>
              <a:spcBef>
                <a:spcPts val="300"/>
              </a:spcBef>
              <a:spcAft>
                <a:spcPts val="600"/>
              </a:spcAft>
              <a:buClr>
                <a:schemeClr val="accent1"/>
              </a:buClr>
              <a:buSzPct val="100000"/>
              <a:buFont typeface="Segoe UI Light" panose="020B0502040204020203" pitchFamily="34" charset="0"/>
              <a:buNone/>
            </a:pPr>
            <a:r>
              <a:rPr lang="en-US" err="1"/>
              <a:t>Bedankt</a:t>
            </a:r>
            <a:r>
              <a:rPr lang="en-US"/>
              <a:t> </a:t>
            </a:r>
            <a:r>
              <a:rPr lang="en-US" err="1"/>
              <a:t>voor</a:t>
            </a:r>
            <a:r>
              <a:rPr lang="en-US"/>
              <a:t> </a:t>
            </a:r>
            <a:r>
              <a:rPr lang="en-US" err="1"/>
              <a:t>uw</a:t>
            </a:r>
            <a:r>
              <a:rPr lang="en-US"/>
              <a:t> </a:t>
            </a:r>
            <a:r>
              <a:rPr lang="en-US" err="1"/>
              <a:t>aandacht</a:t>
            </a:r>
            <a:endParaRPr lang="nl-NL"/>
          </a:p>
        </p:txBody>
      </p:sp>
      <p:sp>
        <p:nvSpPr>
          <p:cNvPr id="3" name="Tekstvak 2">
            <a:extLst>
              <a:ext uri="{FF2B5EF4-FFF2-40B4-BE49-F238E27FC236}">
                <a16:creationId xmlns:a16="http://schemas.microsoft.com/office/drawing/2014/main" id="{47D5F37E-998A-49E0-819E-225535B7A967}"/>
              </a:ext>
            </a:extLst>
          </p:cNvPr>
          <p:cNvSpPr txBox="1"/>
          <p:nvPr/>
        </p:nvSpPr>
        <p:spPr>
          <a:xfrm>
            <a:off x="10065568" y="187415"/>
            <a:ext cx="1488266" cy="307777"/>
          </a:xfrm>
          <a:prstGeom prst="rect">
            <a:avLst/>
          </a:prstGeom>
          <a:noFill/>
        </p:spPr>
        <p:txBody>
          <a:bodyPr wrap="square" rtlCol="0">
            <a:spAutoFit/>
          </a:bodyPr>
          <a:lstStyle/>
          <a:p>
            <a:pPr algn="r"/>
            <a:r>
              <a:rPr lang="en-US" sz="1400" err="1">
                <a:solidFill>
                  <a:schemeClr val="bg1"/>
                </a:solidFill>
              </a:rPr>
              <a:t>terug</a:t>
            </a:r>
            <a:r>
              <a:rPr lang="en-US" sz="1400">
                <a:solidFill>
                  <a:schemeClr val="bg1"/>
                </a:solidFill>
              </a:rPr>
              <a:t>  </a:t>
            </a:r>
            <a:r>
              <a:rPr lang="en-US" sz="1400">
                <a:solidFill>
                  <a:schemeClr val="bg1"/>
                </a:solidFill>
                <a:sym typeface="Wingdings" panose="05000000000000000000" pitchFamily="2" charset="2"/>
              </a:rPr>
              <a:t></a:t>
            </a:r>
            <a:endParaRPr lang="nl-NL" sz="1400">
              <a:solidFill>
                <a:schemeClr val="bg1"/>
              </a:solidFill>
            </a:endParaRPr>
          </a:p>
        </p:txBody>
      </p:sp>
      <p:sp>
        <p:nvSpPr>
          <p:cNvPr id="142" name="Tekstvak 141">
            <a:extLst>
              <a:ext uri="{FF2B5EF4-FFF2-40B4-BE49-F238E27FC236}">
                <a16:creationId xmlns:a16="http://schemas.microsoft.com/office/drawing/2014/main" id="{E7BB09C4-8413-44CE-8010-E1D60138C7B4}"/>
              </a:ext>
            </a:extLst>
          </p:cNvPr>
          <p:cNvSpPr txBox="1"/>
          <p:nvPr/>
        </p:nvSpPr>
        <p:spPr>
          <a:xfrm>
            <a:off x="10065568" y="746305"/>
            <a:ext cx="1488266" cy="307777"/>
          </a:xfrm>
          <a:prstGeom prst="rect">
            <a:avLst/>
          </a:prstGeom>
          <a:noFill/>
        </p:spPr>
        <p:txBody>
          <a:bodyPr wrap="square" rtlCol="0">
            <a:spAutoFit/>
          </a:bodyPr>
          <a:lstStyle/>
          <a:p>
            <a:pPr algn="r"/>
            <a:r>
              <a:rPr lang="en-US" sz="1400" err="1">
                <a:solidFill>
                  <a:schemeClr val="bg1"/>
                </a:solidFill>
              </a:rPr>
              <a:t>sluiten</a:t>
            </a:r>
            <a:r>
              <a:rPr lang="en-US" sz="1400">
                <a:solidFill>
                  <a:schemeClr val="bg1"/>
                </a:solidFill>
              </a:rPr>
              <a:t>  </a:t>
            </a:r>
            <a:r>
              <a:rPr lang="en-US" sz="1400">
                <a:solidFill>
                  <a:schemeClr val="bg1"/>
                </a:solidFill>
                <a:sym typeface="Wingdings" panose="05000000000000000000" pitchFamily="2" charset="2"/>
              </a:rPr>
              <a:t></a:t>
            </a:r>
            <a:endParaRPr lang="nl-NL" sz="1400">
              <a:solidFill>
                <a:schemeClr val="bg1"/>
              </a:solidFill>
            </a:endParaRPr>
          </a:p>
        </p:txBody>
      </p:sp>
      <p:sp>
        <p:nvSpPr>
          <p:cNvPr id="13" name="Tijdelijke aanduiding voor tekst 12">
            <a:extLst>
              <a:ext uri="{FF2B5EF4-FFF2-40B4-BE49-F238E27FC236}">
                <a16:creationId xmlns:a16="http://schemas.microsoft.com/office/drawing/2014/main" id="{D2C66D26-464F-49A9-96F7-BA43C406F6EF}"/>
              </a:ext>
            </a:extLst>
          </p:cNvPr>
          <p:cNvSpPr>
            <a:spLocks noGrp="1"/>
          </p:cNvSpPr>
          <p:nvPr>
            <p:ph type="body" sz="quarter" idx="17" hasCustomPrompt="1"/>
          </p:nvPr>
        </p:nvSpPr>
        <p:spPr>
          <a:xfrm>
            <a:off x="558163" y="2568803"/>
            <a:ext cx="4423455" cy="3211285"/>
          </a:xfrm>
          <a:solidFill>
            <a:schemeClr val="tx1">
              <a:alpha val="83000"/>
            </a:schemeClr>
          </a:solidFill>
        </p:spPr>
        <p:txBody>
          <a:bodyPr lIns="1080000" tIns="180000" rIns="108000" anchor="t" anchorCtr="0"/>
          <a:lstStyle>
            <a:lvl1pPr marL="0" indent="0">
              <a:lnSpc>
                <a:spcPct val="90000"/>
              </a:lnSpc>
              <a:buNone/>
              <a:defRPr>
                <a:solidFill>
                  <a:schemeClr val="bg1"/>
                </a:solidFill>
              </a:defRPr>
            </a:lvl1pPr>
          </a:lstStyle>
          <a:p>
            <a:r>
              <a:rPr lang="nl-NL" sz="2000" b="1" err="1"/>
              <a:t>Deltares</a:t>
            </a:r>
            <a:endParaRPr lang="nl-NL" sz="2000" b="1"/>
          </a:p>
          <a:p>
            <a:br>
              <a:rPr lang="nl-NL" sz="1600"/>
            </a:br>
            <a:br>
              <a:rPr lang="nl-NL" sz="1600"/>
            </a:br>
            <a:r>
              <a:rPr lang="nl-NL" sz="1600"/>
              <a:t>Email adres</a:t>
            </a:r>
            <a:br>
              <a:rPr lang="en-US" sz="1600"/>
            </a:br>
            <a:br>
              <a:rPr lang="en-US" sz="1600"/>
            </a:br>
            <a:endParaRPr lang="en-US" sz="1600"/>
          </a:p>
          <a:p>
            <a:r>
              <a:rPr lang="en-US" sz="1600"/>
              <a:t>www.deltares.nl</a:t>
            </a:r>
          </a:p>
          <a:p>
            <a:endParaRPr lang="en-US" sz="1600"/>
          </a:p>
          <a:p>
            <a:endParaRPr lang="nl-NL" sz="1600"/>
          </a:p>
        </p:txBody>
      </p:sp>
      <p:sp>
        <p:nvSpPr>
          <p:cNvPr id="269" name="hyperlink naar menu">
            <a:hlinkClick r:id="" action="ppaction://noaction"/>
            <a:extLst>
              <a:ext uri="{FF2B5EF4-FFF2-40B4-BE49-F238E27FC236}">
                <a16:creationId xmlns:a16="http://schemas.microsoft.com/office/drawing/2014/main" id="{51B34EFE-2CD5-4E58-8314-7BCF1C2E1879}"/>
              </a:ext>
            </a:extLst>
          </p:cNvPr>
          <p:cNvSpPr/>
          <p:nvPr/>
        </p:nvSpPr>
        <p:spPr>
          <a:xfrm>
            <a:off x="9722881" y="0"/>
            <a:ext cx="2469118" cy="626173"/>
          </a:xfrm>
          <a:prstGeom prst="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6" name="Graphic 15">
            <a:extLst>
              <a:ext uri="{FF2B5EF4-FFF2-40B4-BE49-F238E27FC236}">
                <a16:creationId xmlns:a16="http://schemas.microsoft.com/office/drawing/2014/main" id="{ED517895-B28A-487D-A40A-E454DFA3EF8E}"/>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822380" y="785740"/>
            <a:ext cx="215614" cy="215614"/>
          </a:xfrm>
          <a:prstGeom prst="rect">
            <a:avLst/>
          </a:prstGeom>
        </p:spPr>
      </p:pic>
      <p:sp>
        <p:nvSpPr>
          <p:cNvPr id="270" name="hyperlinks">
            <a:hlinkClick r:id="" action="ppaction://noaction"/>
            <a:extLst>
              <a:ext uri="{FF2B5EF4-FFF2-40B4-BE49-F238E27FC236}">
                <a16:creationId xmlns:a16="http://schemas.microsoft.com/office/drawing/2014/main" id="{62DDFFA3-CFAE-431E-8C19-1FB4BF8B4BDA}"/>
              </a:ext>
            </a:extLst>
          </p:cNvPr>
          <p:cNvSpPr/>
          <p:nvPr/>
        </p:nvSpPr>
        <p:spPr>
          <a:xfrm>
            <a:off x="9722882" y="698869"/>
            <a:ext cx="2475853" cy="451355"/>
          </a:xfrm>
          <a:prstGeom prst="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271" name="menu">
            <a:extLst>
              <a:ext uri="{FF2B5EF4-FFF2-40B4-BE49-F238E27FC236}">
                <a16:creationId xmlns:a16="http://schemas.microsoft.com/office/drawing/2014/main" id="{BF130CC9-79D3-4081-B876-1D1F564678F9}"/>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784487" y="210754"/>
            <a:ext cx="280514" cy="280512"/>
          </a:xfrm>
          <a:prstGeom prst="rect">
            <a:avLst/>
          </a:prstGeom>
        </p:spPr>
      </p:pic>
      <p:grpSp>
        <p:nvGrpSpPr>
          <p:cNvPr id="272" name="Instruction">
            <a:extLst>
              <a:ext uri="{FF2B5EF4-FFF2-40B4-BE49-F238E27FC236}">
                <a16:creationId xmlns:a16="http://schemas.microsoft.com/office/drawing/2014/main" id="{8BD4E847-0507-4C02-AD76-0E8B8F04AA2D}"/>
              </a:ext>
            </a:extLst>
          </p:cNvPr>
          <p:cNvGrpSpPr/>
          <p:nvPr/>
        </p:nvGrpSpPr>
        <p:grpSpPr>
          <a:xfrm>
            <a:off x="12391602" y="0"/>
            <a:ext cx="3183678" cy="5229113"/>
            <a:chOff x="12391601" y="0"/>
            <a:chExt cx="3183678" cy="5229113"/>
          </a:xfrm>
        </p:grpSpPr>
        <p:grpSp>
          <p:nvGrpSpPr>
            <p:cNvPr id="273" name="Meer informatie">
              <a:extLst>
                <a:ext uri="{FF2B5EF4-FFF2-40B4-BE49-F238E27FC236}">
                  <a16:creationId xmlns:a16="http://schemas.microsoft.com/office/drawing/2014/main" id="{EC932E44-4786-4E67-BA38-34D3CC3681BC}"/>
                </a:ext>
              </a:extLst>
            </p:cNvPr>
            <p:cNvGrpSpPr/>
            <p:nvPr/>
          </p:nvGrpSpPr>
          <p:grpSpPr>
            <a:xfrm>
              <a:off x="12396764" y="4445840"/>
              <a:ext cx="3178515" cy="783273"/>
              <a:chOff x="-3741486" y="3386444"/>
              <a:chExt cx="3178515" cy="783273"/>
            </a:xfrm>
          </p:grpSpPr>
          <p:sp>
            <p:nvSpPr>
              <p:cNvPr id="319" name="Freeform 101">
                <a:extLst>
                  <a:ext uri="{FF2B5EF4-FFF2-40B4-BE49-F238E27FC236}">
                    <a16:creationId xmlns:a16="http://schemas.microsoft.com/office/drawing/2014/main" id="{8E7ACBBC-171D-40FD-8FE7-8D5BAB5E35CC}"/>
                  </a:ext>
                </a:extLst>
              </p:cNvPr>
              <p:cNvSpPr>
                <a:spLocks noEditPoints="1"/>
              </p:cNvSpPr>
              <p:nvPr/>
            </p:nvSpPr>
            <p:spPr bwMode="auto">
              <a:xfrm>
                <a:off x="-3741486" y="3386444"/>
                <a:ext cx="255753" cy="255753"/>
              </a:xfrm>
              <a:custGeom>
                <a:avLst/>
                <a:gdLst>
                  <a:gd name="T0" fmla="*/ 0 w 292"/>
                  <a:gd name="T1" fmla="*/ 146 h 292"/>
                  <a:gd name="T2" fmla="*/ 4 w 292"/>
                  <a:gd name="T3" fmla="*/ 113 h 292"/>
                  <a:gd name="T4" fmla="*/ 14 w 292"/>
                  <a:gd name="T5" fmla="*/ 82 h 292"/>
                  <a:gd name="T6" fmla="*/ 31 w 292"/>
                  <a:gd name="T7" fmla="*/ 55 h 292"/>
                  <a:gd name="T8" fmla="*/ 53 w 292"/>
                  <a:gd name="T9" fmla="*/ 32 h 292"/>
                  <a:gd name="T10" fmla="*/ 81 w 292"/>
                  <a:gd name="T11" fmla="*/ 15 h 292"/>
                  <a:gd name="T12" fmla="*/ 112 w 292"/>
                  <a:gd name="T13" fmla="*/ 4 h 292"/>
                  <a:gd name="T14" fmla="*/ 145 w 292"/>
                  <a:gd name="T15" fmla="*/ 0 h 292"/>
                  <a:gd name="T16" fmla="*/ 179 w 292"/>
                  <a:gd name="T17" fmla="*/ 4 h 292"/>
                  <a:gd name="T18" fmla="*/ 209 w 292"/>
                  <a:gd name="T19" fmla="*/ 15 h 292"/>
                  <a:gd name="T20" fmla="*/ 237 w 292"/>
                  <a:gd name="T21" fmla="*/ 32 h 292"/>
                  <a:gd name="T22" fmla="*/ 259 w 292"/>
                  <a:gd name="T23" fmla="*/ 55 h 292"/>
                  <a:gd name="T24" fmla="*/ 276 w 292"/>
                  <a:gd name="T25" fmla="*/ 82 h 292"/>
                  <a:gd name="T26" fmla="*/ 288 w 292"/>
                  <a:gd name="T27" fmla="*/ 113 h 292"/>
                  <a:gd name="T28" fmla="*/ 292 w 292"/>
                  <a:gd name="T29" fmla="*/ 146 h 292"/>
                  <a:gd name="T30" fmla="*/ 288 w 292"/>
                  <a:gd name="T31" fmla="*/ 180 h 292"/>
                  <a:gd name="T32" fmla="*/ 276 w 292"/>
                  <a:gd name="T33" fmla="*/ 210 h 292"/>
                  <a:gd name="T34" fmla="*/ 259 w 292"/>
                  <a:gd name="T35" fmla="*/ 237 h 292"/>
                  <a:gd name="T36" fmla="*/ 237 w 292"/>
                  <a:gd name="T37" fmla="*/ 260 h 292"/>
                  <a:gd name="T38" fmla="*/ 209 w 292"/>
                  <a:gd name="T39" fmla="*/ 278 h 292"/>
                  <a:gd name="T40" fmla="*/ 179 w 292"/>
                  <a:gd name="T41" fmla="*/ 288 h 292"/>
                  <a:gd name="T42" fmla="*/ 145 w 292"/>
                  <a:gd name="T43" fmla="*/ 292 h 292"/>
                  <a:gd name="T44" fmla="*/ 112 w 292"/>
                  <a:gd name="T45" fmla="*/ 288 h 292"/>
                  <a:gd name="T46" fmla="*/ 81 w 292"/>
                  <a:gd name="T47" fmla="*/ 278 h 292"/>
                  <a:gd name="T48" fmla="*/ 53 w 292"/>
                  <a:gd name="T49" fmla="*/ 260 h 292"/>
                  <a:gd name="T50" fmla="*/ 31 w 292"/>
                  <a:gd name="T51" fmla="*/ 237 h 292"/>
                  <a:gd name="T52" fmla="*/ 14 w 292"/>
                  <a:gd name="T53" fmla="*/ 210 h 292"/>
                  <a:gd name="T54" fmla="*/ 4 w 292"/>
                  <a:gd name="T55" fmla="*/ 180 h 292"/>
                  <a:gd name="T56" fmla="*/ 0 w 292"/>
                  <a:gd name="T57" fmla="*/ 146 h 292"/>
                  <a:gd name="T58" fmla="*/ 102 w 292"/>
                  <a:gd name="T59" fmla="*/ 121 h 292"/>
                  <a:gd name="T60" fmla="*/ 102 w 292"/>
                  <a:gd name="T61" fmla="*/ 142 h 292"/>
                  <a:gd name="T62" fmla="*/ 120 w 292"/>
                  <a:gd name="T63" fmla="*/ 142 h 292"/>
                  <a:gd name="T64" fmla="*/ 120 w 292"/>
                  <a:gd name="T65" fmla="*/ 223 h 292"/>
                  <a:gd name="T66" fmla="*/ 102 w 292"/>
                  <a:gd name="T67" fmla="*/ 223 h 292"/>
                  <a:gd name="T68" fmla="*/ 102 w 292"/>
                  <a:gd name="T69" fmla="*/ 244 h 292"/>
                  <a:gd name="T70" fmla="*/ 188 w 292"/>
                  <a:gd name="T71" fmla="*/ 244 h 292"/>
                  <a:gd name="T72" fmla="*/ 188 w 292"/>
                  <a:gd name="T73" fmla="*/ 223 h 292"/>
                  <a:gd name="T74" fmla="*/ 170 w 292"/>
                  <a:gd name="T75" fmla="*/ 223 h 292"/>
                  <a:gd name="T76" fmla="*/ 170 w 292"/>
                  <a:gd name="T77" fmla="*/ 142 h 292"/>
                  <a:gd name="T78" fmla="*/ 188 w 292"/>
                  <a:gd name="T79" fmla="*/ 142 h 292"/>
                  <a:gd name="T80" fmla="*/ 188 w 292"/>
                  <a:gd name="T81" fmla="*/ 121 h 292"/>
                  <a:gd name="T82" fmla="*/ 102 w 292"/>
                  <a:gd name="T83" fmla="*/ 121 h 292"/>
                  <a:gd name="T84" fmla="*/ 115 w 292"/>
                  <a:gd name="T85" fmla="*/ 79 h 292"/>
                  <a:gd name="T86" fmla="*/ 117 w 292"/>
                  <a:gd name="T87" fmla="*/ 92 h 292"/>
                  <a:gd name="T88" fmla="*/ 124 w 292"/>
                  <a:gd name="T89" fmla="*/ 101 h 292"/>
                  <a:gd name="T90" fmla="*/ 133 w 292"/>
                  <a:gd name="T91" fmla="*/ 108 h 292"/>
                  <a:gd name="T92" fmla="*/ 145 w 292"/>
                  <a:gd name="T93" fmla="*/ 110 h 292"/>
                  <a:gd name="T94" fmla="*/ 157 w 292"/>
                  <a:gd name="T95" fmla="*/ 108 h 292"/>
                  <a:gd name="T96" fmla="*/ 167 w 292"/>
                  <a:gd name="T97" fmla="*/ 101 h 292"/>
                  <a:gd name="T98" fmla="*/ 174 w 292"/>
                  <a:gd name="T99" fmla="*/ 92 h 292"/>
                  <a:gd name="T100" fmla="*/ 176 w 292"/>
                  <a:gd name="T101" fmla="*/ 79 h 292"/>
                  <a:gd name="T102" fmla="*/ 174 w 292"/>
                  <a:gd name="T103" fmla="*/ 67 h 292"/>
                  <a:gd name="T104" fmla="*/ 167 w 292"/>
                  <a:gd name="T105" fmla="*/ 58 h 292"/>
                  <a:gd name="T106" fmla="*/ 157 w 292"/>
                  <a:gd name="T107" fmla="*/ 51 h 292"/>
                  <a:gd name="T108" fmla="*/ 145 w 292"/>
                  <a:gd name="T109" fmla="*/ 49 h 292"/>
                  <a:gd name="T110" fmla="*/ 133 w 292"/>
                  <a:gd name="T111" fmla="*/ 51 h 292"/>
                  <a:gd name="T112" fmla="*/ 124 w 292"/>
                  <a:gd name="T113" fmla="*/ 58 h 292"/>
                  <a:gd name="T114" fmla="*/ 117 w 292"/>
                  <a:gd name="T115" fmla="*/ 67 h 292"/>
                  <a:gd name="T116" fmla="*/ 115 w 292"/>
                  <a:gd name="T117" fmla="*/ 79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92" h="292">
                    <a:moveTo>
                      <a:pt x="0" y="146"/>
                    </a:moveTo>
                    <a:lnTo>
                      <a:pt x="4" y="113"/>
                    </a:lnTo>
                    <a:lnTo>
                      <a:pt x="14" y="82"/>
                    </a:lnTo>
                    <a:lnTo>
                      <a:pt x="31" y="55"/>
                    </a:lnTo>
                    <a:lnTo>
                      <a:pt x="53" y="32"/>
                    </a:lnTo>
                    <a:lnTo>
                      <a:pt x="81" y="15"/>
                    </a:lnTo>
                    <a:lnTo>
                      <a:pt x="112" y="4"/>
                    </a:lnTo>
                    <a:lnTo>
                      <a:pt x="145" y="0"/>
                    </a:lnTo>
                    <a:lnTo>
                      <a:pt x="179" y="4"/>
                    </a:lnTo>
                    <a:lnTo>
                      <a:pt x="209" y="15"/>
                    </a:lnTo>
                    <a:lnTo>
                      <a:pt x="237" y="32"/>
                    </a:lnTo>
                    <a:lnTo>
                      <a:pt x="259" y="55"/>
                    </a:lnTo>
                    <a:lnTo>
                      <a:pt x="276" y="82"/>
                    </a:lnTo>
                    <a:lnTo>
                      <a:pt x="288" y="113"/>
                    </a:lnTo>
                    <a:lnTo>
                      <a:pt x="292" y="146"/>
                    </a:lnTo>
                    <a:lnTo>
                      <a:pt x="288" y="180"/>
                    </a:lnTo>
                    <a:lnTo>
                      <a:pt x="276" y="210"/>
                    </a:lnTo>
                    <a:lnTo>
                      <a:pt x="259" y="237"/>
                    </a:lnTo>
                    <a:lnTo>
                      <a:pt x="237" y="260"/>
                    </a:lnTo>
                    <a:lnTo>
                      <a:pt x="209" y="278"/>
                    </a:lnTo>
                    <a:lnTo>
                      <a:pt x="179" y="288"/>
                    </a:lnTo>
                    <a:lnTo>
                      <a:pt x="145" y="292"/>
                    </a:lnTo>
                    <a:lnTo>
                      <a:pt x="112" y="288"/>
                    </a:lnTo>
                    <a:lnTo>
                      <a:pt x="81" y="278"/>
                    </a:lnTo>
                    <a:lnTo>
                      <a:pt x="53" y="260"/>
                    </a:lnTo>
                    <a:lnTo>
                      <a:pt x="31" y="237"/>
                    </a:lnTo>
                    <a:lnTo>
                      <a:pt x="14" y="210"/>
                    </a:lnTo>
                    <a:lnTo>
                      <a:pt x="4" y="180"/>
                    </a:lnTo>
                    <a:lnTo>
                      <a:pt x="0" y="146"/>
                    </a:lnTo>
                    <a:close/>
                    <a:moveTo>
                      <a:pt x="102" y="121"/>
                    </a:moveTo>
                    <a:lnTo>
                      <a:pt x="102" y="142"/>
                    </a:lnTo>
                    <a:lnTo>
                      <a:pt x="120" y="142"/>
                    </a:lnTo>
                    <a:lnTo>
                      <a:pt x="120" y="223"/>
                    </a:lnTo>
                    <a:lnTo>
                      <a:pt x="102" y="223"/>
                    </a:lnTo>
                    <a:lnTo>
                      <a:pt x="102" y="244"/>
                    </a:lnTo>
                    <a:lnTo>
                      <a:pt x="188" y="244"/>
                    </a:lnTo>
                    <a:lnTo>
                      <a:pt x="188" y="223"/>
                    </a:lnTo>
                    <a:lnTo>
                      <a:pt x="170" y="223"/>
                    </a:lnTo>
                    <a:lnTo>
                      <a:pt x="170" y="142"/>
                    </a:lnTo>
                    <a:lnTo>
                      <a:pt x="188" y="142"/>
                    </a:lnTo>
                    <a:lnTo>
                      <a:pt x="188" y="121"/>
                    </a:lnTo>
                    <a:lnTo>
                      <a:pt x="102" y="121"/>
                    </a:lnTo>
                    <a:close/>
                    <a:moveTo>
                      <a:pt x="115" y="79"/>
                    </a:moveTo>
                    <a:lnTo>
                      <a:pt x="117" y="92"/>
                    </a:lnTo>
                    <a:lnTo>
                      <a:pt x="124" y="101"/>
                    </a:lnTo>
                    <a:lnTo>
                      <a:pt x="133" y="108"/>
                    </a:lnTo>
                    <a:lnTo>
                      <a:pt x="145" y="110"/>
                    </a:lnTo>
                    <a:lnTo>
                      <a:pt x="157" y="108"/>
                    </a:lnTo>
                    <a:lnTo>
                      <a:pt x="167" y="101"/>
                    </a:lnTo>
                    <a:lnTo>
                      <a:pt x="174" y="92"/>
                    </a:lnTo>
                    <a:lnTo>
                      <a:pt x="176" y="79"/>
                    </a:lnTo>
                    <a:lnTo>
                      <a:pt x="174" y="67"/>
                    </a:lnTo>
                    <a:lnTo>
                      <a:pt x="167" y="58"/>
                    </a:lnTo>
                    <a:lnTo>
                      <a:pt x="157" y="51"/>
                    </a:lnTo>
                    <a:lnTo>
                      <a:pt x="145" y="49"/>
                    </a:lnTo>
                    <a:lnTo>
                      <a:pt x="133" y="51"/>
                    </a:lnTo>
                    <a:lnTo>
                      <a:pt x="124" y="58"/>
                    </a:lnTo>
                    <a:lnTo>
                      <a:pt x="117" y="67"/>
                    </a:lnTo>
                    <a:lnTo>
                      <a:pt x="115" y="79"/>
                    </a:lnTo>
                    <a:close/>
                  </a:path>
                </a:pathLst>
              </a:custGeom>
              <a:solidFill>
                <a:srgbClr val="FF78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100" noProof="0"/>
              </a:p>
            </p:txBody>
          </p:sp>
          <p:sp>
            <p:nvSpPr>
              <p:cNvPr id="320" name="Rechthoek 319">
                <a:extLst>
                  <a:ext uri="{FF2B5EF4-FFF2-40B4-BE49-F238E27FC236}">
                    <a16:creationId xmlns:a16="http://schemas.microsoft.com/office/drawing/2014/main" id="{0C063DBC-8ED3-4B6A-A720-674A0DBCDF49}"/>
                  </a:ext>
                </a:extLst>
              </p:cNvPr>
              <p:cNvSpPr/>
              <p:nvPr/>
            </p:nvSpPr>
            <p:spPr>
              <a:xfrm>
                <a:off x="-3380966" y="3458473"/>
                <a:ext cx="2817995" cy="59212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US" sz="1100" b="0" i="0" u="none" strike="noStrike" kern="0" cap="none" spc="0" normalizeH="0" baseline="0" noProof="0">
                    <a:ln>
                      <a:noFill/>
                    </a:ln>
                    <a:solidFill>
                      <a:srgbClr val="000000"/>
                    </a:solidFill>
                    <a:effectLst/>
                    <a:uLnTx/>
                    <a:uFillTx/>
                    <a:latin typeface="+mn-lt"/>
                    <a:cs typeface="Segoe UI Light" panose="020B0502040204020203" pitchFamily="34" charset="0"/>
                  </a:rPr>
                  <a:t>Want to know more?</a:t>
                </a:r>
                <a:br>
                  <a:rPr kumimoji="0" lang="en-US" sz="1100" b="0" i="0" u="none" strike="noStrike" kern="0" cap="none" spc="0" normalizeH="0" baseline="0" noProof="0">
                    <a:ln>
                      <a:noFill/>
                    </a:ln>
                    <a:solidFill>
                      <a:srgbClr val="000000"/>
                    </a:solidFill>
                    <a:effectLst/>
                    <a:uLnTx/>
                    <a:uFillTx/>
                    <a:latin typeface="+mn-lt"/>
                    <a:cs typeface="Segoe UI Light" panose="020B0502040204020203" pitchFamily="34" charset="0"/>
                  </a:rPr>
                </a:br>
                <a:r>
                  <a:rPr kumimoji="0" lang="en-US" sz="1100" b="0" i="0" u="none" strike="noStrike" kern="0" cap="none" spc="0" normalizeH="0" baseline="0" noProof="0">
                    <a:ln>
                      <a:noFill/>
                    </a:ln>
                    <a:solidFill>
                      <a:srgbClr val="000000"/>
                    </a:solidFill>
                    <a:effectLst/>
                    <a:uLnTx/>
                    <a:uFillTx/>
                    <a:latin typeface="+mn-lt"/>
                    <a:cs typeface="Segoe UI Light" panose="020B0502040204020203" pitchFamily="34" charset="0"/>
                  </a:rPr>
                  <a:t>Go to the slide named </a:t>
                </a:r>
                <a:r>
                  <a:rPr kumimoji="0" lang="en-US" sz="1100" b="1" i="0" u="none" strike="noStrike" kern="0" cap="none" spc="0" normalizeH="0" baseline="0" noProof="0">
                    <a:ln>
                      <a:noFill/>
                    </a:ln>
                    <a:solidFill>
                      <a:srgbClr val="000000"/>
                    </a:solidFill>
                    <a:effectLst/>
                    <a:uLnTx/>
                    <a:uFillTx/>
                    <a:latin typeface="+mn-lt"/>
                    <a:cs typeface="Segoe UI Light" panose="020B0502040204020203" pitchFamily="34" charset="0"/>
                  </a:rPr>
                  <a:t>‘Instruction slide: YouTube links’</a:t>
                </a:r>
                <a:r>
                  <a:rPr kumimoji="0" lang="en-US" sz="1100" b="0" i="0" u="none" strike="noStrike" kern="0" cap="none" spc="0" normalizeH="0" baseline="0" noProof="0">
                    <a:ln>
                      <a:noFill/>
                    </a:ln>
                    <a:solidFill>
                      <a:srgbClr val="000000"/>
                    </a:solidFill>
                    <a:effectLst/>
                    <a:uLnTx/>
                    <a:uFillTx/>
                    <a:latin typeface="+mn-lt"/>
                    <a:cs typeface="Segoe UI Light" panose="020B0502040204020203" pitchFamily="34" charset="0"/>
                  </a:rPr>
                  <a:t>, open it in the slideshow and click on the preferred hyperlink.</a:t>
                </a:r>
              </a:p>
            </p:txBody>
          </p:sp>
          <p:cxnSp>
            <p:nvCxnSpPr>
              <p:cNvPr id="321" name="Rechte verbindingslijn 320">
                <a:extLst>
                  <a:ext uri="{FF2B5EF4-FFF2-40B4-BE49-F238E27FC236}">
                    <a16:creationId xmlns:a16="http://schemas.microsoft.com/office/drawing/2014/main" id="{FA0E193E-6341-4696-AF3D-A691F7A96261}"/>
                  </a:ext>
                </a:extLst>
              </p:cNvPr>
              <p:cNvCxnSpPr>
                <a:cxnSpLocks/>
              </p:cNvCxnSpPr>
              <p:nvPr/>
            </p:nvCxnSpPr>
            <p:spPr>
              <a:xfrm>
                <a:off x="-3740987" y="4169717"/>
                <a:ext cx="3178016" cy="0"/>
              </a:xfrm>
              <a:prstGeom prst="line">
                <a:avLst/>
              </a:prstGeom>
              <a:noFill/>
              <a:ln w="3175" cap="flat" cmpd="sng" algn="ctr">
                <a:solidFill>
                  <a:schemeClr val="accent1"/>
                </a:solidFill>
                <a:prstDash val="solid"/>
              </a:ln>
              <a:effectLst/>
            </p:spPr>
          </p:cxnSp>
        </p:grpSp>
        <p:sp>
          <p:nvSpPr>
            <p:cNvPr id="274" name="Rechthoek 273">
              <a:extLst>
                <a:ext uri="{FF2B5EF4-FFF2-40B4-BE49-F238E27FC236}">
                  <a16:creationId xmlns:a16="http://schemas.microsoft.com/office/drawing/2014/main" id="{99A928E7-6DC9-4421-A79D-568A444571F6}"/>
                </a:ext>
              </a:extLst>
            </p:cNvPr>
            <p:cNvSpPr/>
            <p:nvPr/>
          </p:nvSpPr>
          <p:spPr>
            <a:xfrm>
              <a:off x="12397262" y="0"/>
              <a:ext cx="3178016" cy="191611"/>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80000"/>
                </a:lnSpc>
                <a:spcBef>
                  <a:spcPts val="0"/>
                </a:spcBef>
                <a:spcAft>
                  <a:spcPts val="0"/>
                </a:spcAft>
                <a:buClrTx/>
                <a:buSzTx/>
                <a:buFontTx/>
                <a:buNone/>
                <a:tabLst/>
                <a:defRPr/>
              </a:pPr>
              <a:r>
                <a:rPr kumimoji="0" lang="en-US" sz="1400" b="1" i="0" u="none" strike="noStrike" kern="0" cap="all" spc="0" normalizeH="0" baseline="0" noProof="0">
                  <a:ln>
                    <a:noFill/>
                  </a:ln>
                  <a:solidFill>
                    <a:schemeClr val="accent1"/>
                  </a:solidFill>
                  <a:effectLst/>
                  <a:uLnTx/>
                  <a:uFillTx/>
                  <a:latin typeface="+mj-lt"/>
                  <a:cs typeface="Segoe UI Light" panose="020B0502040204020203" pitchFamily="34" charset="0"/>
                </a:rPr>
                <a:t>Insert/change image</a:t>
              </a:r>
            </a:p>
          </p:txBody>
        </p:sp>
        <p:sp>
          <p:nvSpPr>
            <p:cNvPr id="275" name="Ovaal 274">
              <a:extLst>
                <a:ext uri="{FF2B5EF4-FFF2-40B4-BE49-F238E27FC236}">
                  <a16:creationId xmlns:a16="http://schemas.microsoft.com/office/drawing/2014/main" id="{FE2AFE01-D735-4EF7-A922-514D37695DA1}"/>
                </a:ext>
              </a:extLst>
            </p:cNvPr>
            <p:cNvSpPr/>
            <p:nvPr/>
          </p:nvSpPr>
          <p:spPr>
            <a:xfrm>
              <a:off x="12391601" y="366490"/>
              <a:ext cx="260914" cy="259683"/>
            </a:xfrm>
            <a:prstGeom prst="ellipse">
              <a:avLst/>
            </a:pr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chemeClr val="bg1"/>
                  </a:solidFill>
                  <a:effectLst/>
                  <a:uLnTx/>
                  <a:uFillTx/>
                  <a:latin typeface="+mn-lt"/>
                  <a:cs typeface="Segoe UI Light" panose="020B0502040204020203" pitchFamily="34" charset="0"/>
                </a:rPr>
                <a:t>1</a:t>
              </a:r>
            </a:p>
          </p:txBody>
        </p:sp>
        <p:cxnSp>
          <p:nvCxnSpPr>
            <p:cNvPr id="276" name="Rechte verbindingslijn 275">
              <a:extLst>
                <a:ext uri="{FF2B5EF4-FFF2-40B4-BE49-F238E27FC236}">
                  <a16:creationId xmlns:a16="http://schemas.microsoft.com/office/drawing/2014/main" id="{3F4AD659-D67A-4863-98E9-F67B8BFBF57A}"/>
                </a:ext>
              </a:extLst>
            </p:cNvPr>
            <p:cNvCxnSpPr>
              <a:cxnSpLocks/>
            </p:cNvCxnSpPr>
            <p:nvPr/>
          </p:nvCxnSpPr>
          <p:spPr>
            <a:xfrm>
              <a:off x="12397261" y="241635"/>
              <a:ext cx="3178017" cy="0"/>
            </a:xfrm>
            <a:prstGeom prst="line">
              <a:avLst/>
            </a:prstGeom>
            <a:noFill/>
            <a:ln w="3175" cap="flat" cmpd="sng" algn="ctr">
              <a:solidFill>
                <a:schemeClr val="accent1"/>
              </a:solidFill>
              <a:prstDash val="solid"/>
            </a:ln>
            <a:effectLst/>
          </p:spPr>
        </p:cxnSp>
        <p:cxnSp>
          <p:nvCxnSpPr>
            <p:cNvPr id="277" name="Rechte verbindingslijn 276">
              <a:extLst>
                <a:ext uri="{FF2B5EF4-FFF2-40B4-BE49-F238E27FC236}">
                  <a16:creationId xmlns:a16="http://schemas.microsoft.com/office/drawing/2014/main" id="{1D458F30-7019-4F6A-8B70-D05EC8776A7A}"/>
                </a:ext>
              </a:extLst>
            </p:cNvPr>
            <p:cNvCxnSpPr>
              <a:cxnSpLocks/>
            </p:cNvCxnSpPr>
            <p:nvPr/>
          </p:nvCxnSpPr>
          <p:spPr>
            <a:xfrm>
              <a:off x="12397261" y="1577933"/>
              <a:ext cx="3178017" cy="0"/>
            </a:xfrm>
            <a:prstGeom prst="line">
              <a:avLst/>
            </a:prstGeom>
            <a:noFill/>
            <a:ln w="3175" cap="flat" cmpd="sng" algn="ctr">
              <a:solidFill>
                <a:schemeClr val="accent1"/>
              </a:solidFill>
              <a:prstDash val="solid"/>
            </a:ln>
            <a:effectLst/>
          </p:spPr>
        </p:cxnSp>
        <p:sp>
          <p:nvSpPr>
            <p:cNvPr id="278" name="Rechthoek 277">
              <a:extLst>
                <a:ext uri="{FF2B5EF4-FFF2-40B4-BE49-F238E27FC236}">
                  <a16:creationId xmlns:a16="http://schemas.microsoft.com/office/drawing/2014/main" id="{23A75375-ABB6-4EB7-924B-9D226C996D85}"/>
                </a:ext>
              </a:extLst>
            </p:cNvPr>
            <p:cNvSpPr/>
            <p:nvPr/>
          </p:nvSpPr>
          <p:spPr>
            <a:xfrm>
              <a:off x="12757282" y="432552"/>
              <a:ext cx="2817995" cy="59542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chemeClr val="accent1"/>
                </a:buClr>
                <a:buSzTx/>
                <a:buFont typeface="Arial" panose="020B0604020202020204" pitchFamily="34" charset="0"/>
                <a:buNone/>
                <a:tabLst/>
                <a:defRPr/>
              </a:pPr>
              <a:r>
                <a:rPr kumimoji="0" lang="en-US" sz="1100" b="0" i="0" u="none" strike="noStrike" kern="0" cap="none" spc="0" normalizeH="0" baseline="0" noProof="0">
                  <a:ln>
                    <a:noFill/>
                  </a:ln>
                  <a:solidFill>
                    <a:srgbClr val="000000"/>
                  </a:solidFill>
                  <a:effectLst/>
                  <a:uLnTx/>
                  <a:uFillTx/>
                  <a:latin typeface="+mn-lt"/>
                  <a:cs typeface="Segoe UI Light" panose="020B0502040204020203" pitchFamily="34" charset="0"/>
                </a:rPr>
                <a:t>If necessary, delete the existing image by hitting the </a:t>
              </a:r>
              <a:r>
                <a:rPr kumimoji="0" lang="en-US" sz="1100" b="1" i="0" u="none" strike="noStrike" kern="0" cap="none" spc="0" normalizeH="0" baseline="0" noProof="0">
                  <a:ln>
                    <a:noFill/>
                  </a:ln>
                  <a:solidFill>
                    <a:srgbClr val="000000"/>
                  </a:solidFill>
                  <a:effectLst/>
                  <a:uLnTx/>
                  <a:uFillTx/>
                  <a:latin typeface="+mn-lt"/>
                  <a:cs typeface="Segoe UI Light" panose="020B0502040204020203" pitchFamily="34" charset="0"/>
                </a:rPr>
                <a:t>‘Delete’-button</a:t>
              </a:r>
              <a:r>
                <a:rPr kumimoji="0" lang="en-US" sz="1100" b="0" i="0" u="none" strike="noStrike" kern="0" cap="none" spc="0" normalizeH="0" baseline="0" noProof="0">
                  <a:ln>
                    <a:noFill/>
                  </a:ln>
                  <a:solidFill>
                    <a:srgbClr val="000000"/>
                  </a:solidFill>
                  <a:effectLst/>
                  <a:uLnTx/>
                  <a:uFillTx/>
                  <a:latin typeface="+mn-lt"/>
                  <a:cs typeface="Segoe UI Light" panose="020B0502040204020203" pitchFamily="34" charset="0"/>
                </a:rPr>
                <a:t>. Click on the pictogram to insert a new image. </a:t>
              </a:r>
              <a:br>
                <a:rPr kumimoji="0" lang="en-US" sz="1100" b="0" i="0" u="none" strike="noStrike" kern="0" cap="none" spc="0" normalizeH="0" baseline="0" noProof="0">
                  <a:ln>
                    <a:noFill/>
                  </a:ln>
                  <a:solidFill>
                    <a:srgbClr val="000000"/>
                  </a:solidFill>
                  <a:effectLst/>
                  <a:uLnTx/>
                  <a:uFillTx/>
                  <a:latin typeface="+mn-lt"/>
                  <a:cs typeface="Segoe UI Light" panose="020B0502040204020203" pitchFamily="34" charset="0"/>
                </a:rPr>
              </a:br>
              <a:r>
                <a:rPr kumimoji="0" lang="en-US" sz="1100" b="0" i="1" u="none" strike="noStrike" kern="0" cap="none" spc="0" normalizeH="0" baseline="0" noProof="0">
                  <a:ln>
                    <a:noFill/>
                  </a:ln>
                  <a:solidFill>
                    <a:srgbClr val="000000"/>
                  </a:solidFill>
                  <a:effectLst/>
                  <a:uLnTx/>
                  <a:uFillTx/>
                  <a:latin typeface="+mn-lt"/>
                  <a:cs typeface="Segoe UI Light" panose="020B0502040204020203" pitchFamily="34" charset="0"/>
                </a:rPr>
                <a:t>(see example below).</a:t>
              </a:r>
              <a:endParaRPr kumimoji="0" lang="en-US" sz="1100" b="0" i="0" u="none" strike="noStrike" kern="0" cap="none" spc="0" normalizeH="0" baseline="0" noProof="0">
                <a:ln>
                  <a:noFill/>
                </a:ln>
                <a:solidFill>
                  <a:srgbClr val="000000"/>
                </a:solidFill>
                <a:effectLst/>
                <a:uLnTx/>
                <a:uFillTx/>
                <a:latin typeface="+mn-lt"/>
                <a:cs typeface="Segoe UI Light" panose="020B0502040204020203" pitchFamily="34" charset="0"/>
              </a:endParaRPr>
            </a:p>
          </p:txBody>
        </p:sp>
        <p:cxnSp>
          <p:nvCxnSpPr>
            <p:cNvPr id="279" name="Rechte verbindingslijn 278">
              <a:extLst>
                <a:ext uri="{FF2B5EF4-FFF2-40B4-BE49-F238E27FC236}">
                  <a16:creationId xmlns:a16="http://schemas.microsoft.com/office/drawing/2014/main" id="{A4F37C89-07C9-4D54-8220-00AAABFA5637}"/>
                </a:ext>
              </a:extLst>
            </p:cNvPr>
            <p:cNvCxnSpPr>
              <a:cxnSpLocks/>
            </p:cNvCxnSpPr>
            <p:nvPr/>
          </p:nvCxnSpPr>
          <p:spPr>
            <a:xfrm>
              <a:off x="12397261" y="4327957"/>
              <a:ext cx="3178017" cy="0"/>
            </a:xfrm>
            <a:prstGeom prst="line">
              <a:avLst/>
            </a:prstGeom>
            <a:noFill/>
            <a:ln w="3175" cap="flat" cmpd="sng" algn="ctr">
              <a:solidFill>
                <a:schemeClr val="accent1"/>
              </a:solidFill>
              <a:prstDash val="solid"/>
            </a:ln>
            <a:effectLst/>
          </p:spPr>
        </p:cxnSp>
        <p:sp>
          <p:nvSpPr>
            <p:cNvPr id="280" name="Ovaal 279">
              <a:extLst>
                <a:ext uri="{FF2B5EF4-FFF2-40B4-BE49-F238E27FC236}">
                  <a16:creationId xmlns:a16="http://schemas.microsoft.com/office/drawing/2014/main" id="{FF0CD6F3-294B-4AE3-960F-77CC3061D472}"/>
                </a:ext>
              </a:extLst>
            </p:cNvPr>
            <p:cNvSpPr/>
            <p:nvPr/>
          </p:nvSpPr>
          <p:spPr>
            <a:xfrm>
              <a:off x="12391601" y="1706398"/>
              <a:ext cx="260914" cy="259683"/>
            </a:xfrm>
            <a:prstGeom prst="ellipse">
              <a:avLst/>
            </a:pr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chemeClr val="bg1"/>
                  </a:solidFill>
                  <a:effectLst/>
                  <a:uLnTx/>
                  <a:uFillTx/>
                  <a:latin typeface="+mn-lt"/>
                  <a:cs typeface="Segoe UI Light" panose="020B0502040204020203" pitchFamily="34" charset="0"/>
                </a:rPr>
                <a:t>2</a:t>
              </a:r>
            </a:p>
          </p:txBody>
        </p:sp>
        <p:sp>
          <p:nvSpPr>
            <p:cNvPr id="281" name="Rechthoek 280">
              <a:extLst>
                <a:ext uri="{FF2B5EF4-FFF2-40B4-BE49-F238E27FC236}">
                  <a16:creationId xmlns:a16="http://schemas.microsoft.com/office/drawing/2014/main" id="{82BC442B-CA9C-4FA8-8710-09A06159EE2B}"/>
                </a:ext>
              </a:extLst>
            </p:cNvPr>
            <p:cNvSpPr/>
            <p:nvPr/>
          </p:nvSpPr>
          <p:spPr>
            <a:xfrm>
              <a:off x="12757282" y="1772461"/>
              <a:ext cx="2817995" cy="318048"/>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chemeClr val="accent1"/>
                </a:buClr>
                <a:buSzTx/>
                <a:buFont typeface="Arial" panose="020B0604020202020204" pitchFamily="34" charset="0"/>
                <a:buNone/>
                <a:tabLst/>
                <a:defRPr/>
              </a:pPr>
              <a:r>
                <a:rPr kumimoji="0" lang="en-US" sz="1100" b="0" i="0" u="none" strike="noStrike" kern="0" cap="none" spc="0" normalizeH="0" baseline="0" noProof="0">
                  <a:ln>
                    <a:noFill/>
                  </a:ln>
                  <a:solidFill>
                    <a:srgbClr val="000000"/>
                  </a:solidFill>
                  <a:effectLst/>
                  <a:uLnTx/>
                  <a:uFillTx/>
                  <a:latin typeface="+mn-lt"/>
                  <a:cs typeface="Segoe UI Light" panose="020B0502040204020203" pitchFamily="34" charset="0"/>
                </a:rPr>
                <a:t>Select the preferred image</a:t>
              </a:r>
              <a:br>
                <a:rPr kumimoji="0" lang="en-US" sz="1100" b="0" i="0" u="none" strike="noStrike" kern="0" cap="none" spc="0" normalizeH="0" baseline="0" noProof="0">
                  <a:ln>
                    <a:noFill/>
                  </a:ln>
                  <a:solidFill>
                    <a:srgbClr val="000000"/>
                  </a:solidFill>
                  <a:effectLst/>
                  <a:uLnTx/>
                  <a:uFillTx/>
                  <a:latin typeface="+mn-lt"/>
                  <a:cs typeface="Segoe UI Light" panose="020B0502040204020203" pitchFamily="34" charset="0"/>
                </a:rPr>
              </a:br>
              <a:r>
                <a:rPr kumimoji="0" lang="en-US" sz="1100" b="0" i="0" u="none" strike="noStrike" kern="0" cap="none" spc="0" normalizeH="0" baseline="0" noProof="0">
                  <a:ln>
                    <a:noFill/>
                  </a:ln>
                  <a:solidFill>
                    <a:srgbClr val="000000"/>
                  </a:solidFill>
                  <a:effectLst/>
                  <a:uLnTx/>
                  <a:uFillTx/>
                  <a:latin typeface="+mn-lt"/>
                  <a:cs typeface="Segoe UI Light" panose="020B0502040204020203" pitchFamily="34" charset="0"/>
                </a:rPr>
                <a:t>and click </a:t>
              </a:r>
              <a:r>
                <a:rPr kumimoji="0" lang="en-US" sz="1100" b="1" i="0" u="none" strike="noStrike" kern="0" cap="none" spc="0" normalizeH="0" baseline="0" noProof="0">
                  <a:ln>
                    <a:noFill/>
                  </a:ln>
                  <a:solidFill>
                    <a:srgbClr val="000000"/>
                  </a:solidFill>
                  <a:effectLst/>
                  <a:uLnTx/>
                  <a:uFillTx/>
                  <a:latin typeface="+mn-lt"/>
                  <a:cs typeface="Segoe UI Light" panose="020B0502040204020203" pitchFamily="34" charset="0"/>
                </a:rPr>
                <a:t>‘Insert’</a:t>
              </a:r>
              <a:r>
                <a:rPr kumimoji="0" lang="en-US" sz="1100" b="0" i="0" u="none" strike="noStrike" kern="0" cap="none" spc="0" normalizeH="0" baseline="0" noProof="0">
                  <a:ln>
                    <a:noFill/>
                  </a:ln>
                  <a:solidFill>
                    <a:srgbClr val="000000"/>
                  </a:solidFill>
                  <a:effectLst/>
                  <a:uLnTx/>
                  <a:uFillTx/>
                  <a:latin typeface="+mn-lt"/>
                  <a:cs typeface="Segoe UI Light" panose="020B0502040204020203" pitchFamily="34" charset="0"/>
                </a:rPr>
                <a:t>.</a:t>
              </a:r>
              <a:endParaRPr kumimoji="0" lang="en-US" sz="1100" b="1" i="0" u="none" strike="noStrike" kern="0" cap="none" spc="0" normalizeH="0" baseline="0" noProof="0">
                <a:ln>
                  <a:noFill/>
                </a:ln>
                <a:solidFill>
                  <a:srgbClr val="000000"/>
                </a:solidFill>
                <a:effectLst/>
                <a:uLnTx/>
                <a:uFillTx/>
                <a:latin typeface="+mn-lt"/>
                <a:cs typeface="Segoe UI Light" panose="020B0502040204020203" pitchFamily="34" charset="0"/>
              </a:endParaRPr>
            </a:p>
          </p:txBody>
        </p:sp>
        <p:grpSp>
          <p:nvGrpSpPr>
            <p:cNvPr id="282" name="Groep 281">
              <a:extLst>
                <a:ext uri="{FF2B5EF4-FFF2-40B4-BE49-F238E27FC236}">
                  <a16:creationId xmlns:a16="http://schemas.microsoft.com/office/drawing/2014/main" id="{38949451-D151-44E9-AF25-9F682E51701C}"/>
                </a:ext>
              </a:extLst>
            </p:cNvPr>
            <p:cNvGrpSpPr/>
            <p:nvPr/>
          </p:nvGrpSpPr>
          <p:grpSpPr>
            <a:xfrm>
              <a:off x="12757282" y="2184550"/>
              <a:ext cx="825500" cy="209550"/>
              <a:chOff x="13504624" y="2482850"/>
              <a:chExt cx="825500" cy="209550"/>
            </a:xfrm>
          </p:grpSpPr>
          <p:sp>
            <p:nvSpPr>
              <p:cNvPr id="316" name="Rechthoek 315">
                <a:extLst>
                  <a:ext uri="{FF2B5EF4-FFF2-40B4-BE49-F238E27FC236}">
                    <a16:creationId xmlns:a16="http://schemas.microsoft.com/office/drawing/2014/main" id="{C09AC76D-043C-44B6-BAB7-F6646B6028D4}"/>
                  </a:ext>
                </a:extLst>
              </p:cNvPr>
              <p:cNvSpPr/>
              <p:nvPr/>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80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r>
                  <a:rPr lang="en-US" sz="800" b="0" noProof="0">
                    <a:solidFill>
                      <a:schemeClr val="tx1"/>
                    </a:solidFill>
                    <a:latin typeface="Arial" panose="020B0604020202020204" pitchFamily="34" charset="0"/>
                    <a:cs typeface="Arial" panose="020B0604020202020204" pitchFamily="34" charset="0"/>
                  </a:rPr>
                  <a:t>Insert</a:t>
                </a:r>
              </a:p>
            </p:txBody>
          </p:sp>
          <p:cxnSp>
            <p:nvCxnSpPr>
              <p:cNvPr id="317" name="Rechte verbindingslijn 316">
                <a:extLst>
                  <a:ext uri="{FF2B5EF4-FFF2-40B4-BE49-F238E27FC236}">
                    <a16:creationId xmlns:a16="http://schemas.microsoft.com/office/drawing/2014/main" id="{88162C82-D952-49AB-8361-FF7983CEF6BA}"/>
                  </a:ext>
                </a:extLst>
              </p:cNvPr>
              <p:cNvCxnSpPr/>
              <p:nvPr/>
            </p:nvCxnSpPr>
            <p:spPr>
              <a:xfrm>
                <a:off x="14155269" y="2515250"/>
                <a:ext cx="0" cy="142717"/>
              </a:xfrm>
              <a:prstGeom prst="line">
                <a:avLst/>
              </a:prstGeom>
              <a:noFill/>
              <a:ln w="3175" cap="flat" cmpd="sng" algn="ctr">
                <a:solidFill>
                  <a:srgbClr val="44546A"/>
                </a:solidFill>
                <a:prstDash val="solid"/>
              </a:ln>
              <a:effectLst/>
            </p:spPr>
          </p:cxnSp>
          <p:sp>
            <p:nvSpPr>
              <p:cNvPr id="318" name="Gelijkbenige driehoek 317">
                <a:extLst>
                  <a:ext uri="{FF2B5EF4-FFF2-40B4-BE49-F238E27FC236}">
                    <a16:creationId xmlns:a16="http://schemas.microsoft.com/office/drawing/2014/main" id="{F7A17E96-FD00-4BEC-9C4E-D0BE219E8D36}"/>
                  </a:ext>
                </a:extLst>
              </p:cNvPr>
              <p:cNvSpPr/>
              <p:nvPr/>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a:solidFill>
                    <a:schemeClr val="tx1"/>
                  </a:solidFill>
                </a:endParaRPr>
              </a:p>
            </p:txBody>
          </p:sp>
        </p:grpSp>
        <p:grpSp>
          <p:nvGrpSpPr>
            <p:cNvPr id="283" name="Groep 282">
              <a:extLst>
                <a:ext uri="{FF2B5EF4-FFF2-40B4-BE49-F238E27FC236}">
                  <a16:creationId xmlns:a16="http://schemas.microsoft.com/office/drawing/2014/main" id="{57C54A4B-FA1E-4287-B19B-D72CF8532643}"/>
                </a:ext>
              </a:extLst>
            </p:cNvPr>
            <p:cNvGrpSpPr/>
            <p:nvPr/>
          </p:nvGrpSpPr>
          <p:grpSpPr>
            <a:xfrm>
              <a:off x="12757282" y="1141626"/>
              <a:ext cx="294789" cy="318834"/>
              <a:chOff x="14466489" y="1001522"/>
              <a:chExt cx="290627" cy="314333"/>
            </a:xfrm>
          </p:grpSpPr>
          <p:sp>
            <p:nvSpPr>
              <p:cNvPr id="310" name="Rechthoek 309">
                <a:extLst>
                  <a:ext uri="{FF2B5EF4-FFF2-40B4-BE49-F238E27FC236}">
                    <a16:creationId xmlns:a16="http://schemas.microsoft.com/office/drawing/2014/main" id="{FE12738D-7266-401F-8DC1-02BC73632F08}"/>
                  </a:ext>
                </a:extLst>
              </p:cNvPr>
              <p:cNvSpPr/>
              <p:nvPr/>
            </p:nvSpPr>
            <p:spPr>
              <a:xfrm>
                <a:off x="14466489" y="1001522"/>
                <a:ext cx="257935" cy="254168"/>
              </a:xfrm>
              <a:prstGeom prst="rect">
                <a:avLst/>
              </a:prstGeom>
              <a:solidFill>
                <a:schemeClr val="bg1"/>
              </a:solidFill>
              <a:ln w="12700">
                <a:solidFill>
                  <a:srgbClr val="C0C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US" sz="800" b="0" noProof="0">
                  <a:solidFill>
                    <a:schemeClr val="tx1"/>
                  </a:solidFill>
                  <a:latin typeface="Arial" panose="020B0604020202020204" pitchFamily="34" charset="0"/>
                  <a:cs typeface="Arial" panose="020B0604020202020204" pitchFamily="34" charset="0"/>
                </a:endParaRPr>
              </a:p>
            </p:txBody>
          </p:sp>
          <p:sp>
            <p:nvSpPr>
              <p:cNvPr id="311" name="Ovaal 310">
                <a:extLst>
                  <a:ext uri="{FF2B5EF4-FFF2-40B4-BE49-F238E27FC236}">
                    <a16:creationId xmlns:a16="http://schemas.microsoft.com/office/drawing/2014/main" id="{C0F55830-5EAE-42DB-8596-322F25C336BA}"/>
                  </a:ext>
                </a:extLst>
              </p:cNvPr>
              <p:cNvSpPr/>
              <p:nvPr/>
            </p:nvSpPr>
            <p:spPr>
              <a:xfrm>
                <a:off x="14623626" y="1033630"/>
                <a:ext cx="71169" cy="71169"/>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a:solidFill>
                    <a:schemeClr val="tx1"/>
                  </a:solidFill>
                </a:endParaRPr>
              </a:p>
            </p:txBody>
          </p:sp>
          <p:sp>
            <p:nvSpPr>
              <p:cNvPr id="312" name="Vrije vorm: vorm 311">
                <a:extLst>
                  <a:ext uri="{FF2B5EF4-FFF2-40B4-BE49-F238E27FC236}">
                    <a16:creationId xmlns:a16="http://schemas.microsoft.com/office/drawing/2014/main" id="{1A652962-2E7D-4C10-8A69-DFFB1CCB6990}"/>
                  </a:ext>
                </a:extLst>
              </p:cNvPr>
              <p:cNvSpPr/>
              <p:nvPr/>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a:solidFill>
                    <a:schemeClr val="tx1"/>
                  </a:solidFill>
                </a:endParaRPr>
              </a:p>
            </p:txBody>
          </p:sp>
          <p:sp>
            <p:nvSpPr>
              <p:cNvPr id="313" name="Rechthoek: afgeronde hoeken 312">
                <a:extLst>
                  <a:ext uri="{FF2B5EF4-FFF2-40B4-BE49-F238E27FC236}">
                    <a16:creationId xmlns:a16="http://schemas.microsoft.com/office/drawing/2014/main" id="{FEAFE3BA-AC55-4EB9-851A-C7D6597BC548}"/>
                  </a:ext>
                </a:extLst>
              </p:cNvPr>
              <p:cNvSpPr/>
              <p:nvPr/>
            </p:nvSpPr>
            <p:spPr>
              <a:xfrm>
                <a:off x="14601150" y="1145314"/>
                <a:ext cx="155966" cy="116816"/>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US" sz="800" b="0" noProof="0">
                  <a:solidFill>
                    <a:schemeClr val="tx1"/>
                  </a:solidFill>
                  <a:latin typeface="Arial" panose="020B0604020202020204" pitchFamily="34" charset="0"/>
                  <a:cs typeface="Arial" panose="020B0604020202020204" pitchFamily="34" charset="0"/>
                </a:endParaRPr>
              </a:p>
            </p:txBody>
          </p:sp>
          <p:cxnSp>
            <p:nvCxnSpPr>
              <p:cNvPr id="314" name="Rechte verbindingslijn 313">
                <a:extLst>
                  <a:ext uri="{FF2B5EF4-FFF2-40B4-BE49-F238E27FC236}">
                    <a16:creationId xmlns:a16="http://schemas.microsoft.com/office/drawing/2014/main" id="{50E52656-3BC9-4EDC-AFC2-78371694828D}"/>
                  </a:ext>
                </a:extLst>
              </p:cNvPr>
              <p:cNvCxnSpPr>
                <a:cxnSpLocks/>
              </p:cNvCxnSpPr>
              <p:nvPr/>
            </p:nvCxnSpPr>
            <p:spPr>
              <a:xfrm>
                <a:off x="14637490" y="1308665"/>
                <a:ext cx="83286"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315" name="Rechte verbindingslijn 314">
                <a:extLst>
                  <a:ext uri="{FF2B5EF4-FFF2-40B4-BE49-F238E27FC236}">
                    <a16:creationId xmlns:a16="http://schemas.microsoft.com/office/drawing/2014/main" id="{B2D9B0AC-AA4B-48CD-B38F-A43BFE1F6215}"/>
                  </a:ext>
                </a:extLst>
              </p:cNvPr>
              <p:cNvCxnSpPr>
                <a:cxnSpLocks/>
                <a:stCxn id="313" idx="2"/>
              </p:cNvCxnSpPr>
              <p:nvPr/>
            </p:nvCxnSpPr>
            <p:spPr>
              <a:xfrm flipH="1">
                <a:off x="14678717" y="1262130"/>
                <a:ext cx="416" cy="43573"/>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284" name="Ovaal 283">
              <a:extLst>
                <a:ext uri="{FF2B5EF4-FFF2-40B4-BE49-F238E27FC236}">
                  <a16:creationId xmlns:a16="http://schemas.microsoft.com/office/drawing/2014/main" id="{58CF9F1E-EC00-4F2A-ACB3-F1E4CE83B84D}"/>
                </a:ext>
              </a:extLst>
            </p:cNvPr>
            <p:cNvSpPr/>
            <p:nvPr/>
          </p:nvSpPr>
          <p:spPr>
            <a:xfrm>
              <a:off x="12391601" y="2617951"/>
              <a:ext cx="260914" cy="259683"/>
            </a:xfrm>
            <a:prstGeom prst="ellipse">
              <a:avLst/>
            </a:pr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chemeClr val="bg1"/>
                  </a:solidFill>
                  <a:effectLst/>
                  <a:uLnTx/>
                  <a:uFillTx/>
                  <a:latin typeface="+mn-lt"/>
                  <a:cs typeface="Segoe UI Light" panose="020B0502040204020203" pitchFamily="34" charset="0"/>
                </a:rPr>
                <a:t>3</a:t>
              </a:r>
            </a:p>
          </p:txBody>
        </p:sp>
        <p:sp>
          <p:nvSpPr>
            <p:cNvPr id="285" name="Rechthoek 284">
              <a:extLst>
                <a:ext uri="{FF2B5EF4-FFF2-40B4-BE49-F238E27FC236}">
                  <a16:creationId xmlns:a16="http://schemas.microsoft.com/office/drawing/2014/main" id="{F179D8F5-A7CC-4CC4-A99A-662943827BBB}"/>
                </a:ext>
              </a:extLst>
            </p:cNvPr>
            <p:cNvSpPr/>
            <p:nvPr/>
          </p:nvSpPr>
          <p:spPr>
            <a:xfrm>
              <a:off x="12757283" y="2684015"/>
              <a:ext cx="2817996" cy="433206"/>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chemeClr val="accent1"/>
                </a:buClr>
                <a:buSzTx/>
                <a:buFont typeface="Arial" panose="020B0604020202020204" pitchFamily="34" charset="0"/>
                <a:buNone/>
                <a:tabLst/>
                <a:defRPr/>
              </a:pPr>
              <a:r>
                <a:rPr kumimoji="0" lang="en-US" sz="1100" b="0" i="0" u="none" strike="noStrike" kern="0" cap="none" spc="0" normalizeH="0" baseline="0" noProof="0">
                  <a:ln>
                    <a:noFill/>
                  </a:ln>
                  <a:solidFill>
                    <a:srgbClr val="000000"/>
                  </a:solidFill>
                  <a:effectLst/>
                  <a:uLnTx/>
                  <a:uFillTx/>
                  <a:latin typeface="+mn-lt"/>
                  <a:cs typeface="Segoe UI Light" panose="020B0502040204020203" pitchFamily="34" charset="0"/>
                </a:rPr>
                <a:t>Click with the right mouse button on the miniature slide on the left side of the screen and choose </a:t>
              </a:r>
              <a:r>
                <a:rPr kumimoji="0" lang="en-US" sz="1100" b="1" i="0" u="none" strike="noStrike" kern="0" cap="none" spc="0" normalizeH="0" baseline="0" noProof="0">
                  <a:ln>
                    <a:noFill/>
                  </a:ln>
                  <a:solidFill>
                    <a:srgbClr val="000000"/>
                  </a:solidFill>
                  <a:effectLst/>
                  <a:uLnTx/>
                  <a:uFillTx/>
                  <a:latin typeface="+mn-lt"/>
                  <a:cs typeface="Segoe UI Light" panose="020B0502040204020203" pitchFamily="34" charset="0"/>
                </a:rPr>
                <a:t>´Reset slide´</a:t>
              </a:r>
              <a:r>
                <a:rPr kumimoji="0" lang="en-US" sz="1100" b="0" i="0" u="none" strike="noStrike" kern="0" cap="none" spc="0" normalizeH="0" baseline="0" noProof="0">
                  <a:ln>
                    <a:noFill/>
                  </a:ln>
                  <a:solidFill>
                    <a:srgbClr val="000000"/>
                  </a:solidFill>
                  <a:effectLst/>
                  <a:uLnTx/>
                  <a:uFillTx/>
                  <a:latin typeface="+mn-lt"/>
                  <a:cs typeface="Segoe UI Light" panose="020B0502040204020203" pitchFamily="34" charset="0"/>
                </a:rPr>
                <a:t>.</a:t>
              </a:r>
              <a:endParaRPr kumimoji="0" lang="en-US" sz="1100" b="1" i="0" u="none" strike="noStrike" kern="0" cap="none" spc="0" normalizeH="0" baseline="0" noProof="0">
                <a:ln>
                  <a:noFill/>
                </a:ln>
                <a:solidFill>
                  <a:srgbClr val="000000"/>
                </a:solidFill>
                <a:effectLst/>
                <a:uLnTx/>
                <a:uFillTx/>
                <a:latin typeface="+mn-lt"/>
                <a:cs typeface="Segoe UI Light" panose="020B0502040204020203" pitchFamily="34" charset="0"/>
              </a:endParaRPr>
            </a:p>
          </p:txBody>
        </p:sp>
        <p:cxnSp>
          <p:nvCxnSpPr>
            <p:cNvPr id="286" name="Rechte verbindingslijn 285">
              <a:extLst>
                <a:ext uri="{FF2B5EF4-FFF2-40B4-BE49-F238E27FC236}">
                  <a16:creationId xmlns:a16="http://schemas.microsoft.com/office/drawing/2014/main" id="{0306B0D5-3C92-482A-B8D3-F1D4BB8F6396}"/>
                </a:ext>
              </a:extLst>
            </p:cNvPr>
            <p:cNvCxnSpPr>
              <a:cxnSpLocks/>
            </p:cNvCxnSpPr>
            <p:nvPr/>
          </p:nvCxnSpPr>
          <p:spPr>
            <a:xfrm>
              <a:off x="12397261" y="2499789"/>
              <a:ext cx="3178017" cy="0"/>
            </a:xfrm>
            <a:prstGeom prst="line">
              <a:avLst/>
            </a:prstGeom>
            <a:noFill/>
            <a:ln w="3175" cap="flat" cmpd="sng" algn="ctr">
              <a:solidFill>
                <a:schemeClr val="accent1"/>
              </a:solidFill>
              <a:prstDash val="solid"/>
            </a:ln>
            <a:effectLst/>
          </p:spPr>
        </p:cxnSp>
        <p:sp>
          <p:nvSpPr>
            <p:cNvPr id="287" name="Rechthoek 286">
              <a:extLst>
                <a:ext uri="{FF2B5EF4-FFF2-40B4-BE49-F238E27FC236}">
                  <a16:creationId xmlns:a16="http://schemas.microsoft.com/office/drawing/2014/main" id="{F614A8AC-B424-48E2-B8B2-27E9B4874C46}"/>
                </a:ext>
              </a:extLst>
            </p:cNvPr>
            <p:cNvSpPr/>
            <p:nvPr/>
          </p:nvSpPr>
          <p:spPr>
            <a:xfrm>
              <a:off x="12654153" y="3238910"/>
              <a:ext cx="1624926" cy="805220"/>
            </a:xfrm>
            <a:prstGeom prst="rect">
              <a:avLst/>
            </a:pr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0" bIns="0" numCol="1" spcCol="0" rtlCol="0" fromWordArt="0" anchor="ctr" anchorCtr="0" forceAA="0" compatLnSpc="1">
              <a:prstTxWarp prst="textNoShape">
                <a:avLst/>
              </a:prstTxWarp>
              <a:noAutofit/>
            </a:bodyPr>
            <a:lstStyle/>
            <a:p>
              <a:pPr algn="l"/>
              <a:r>
                <a:rPr lang="en-US" sz="1000" b="0" i="1" noProof="0">
                  <a:solidFill>
                    <a:schemeClr val="tx1"/>
                  </a:solidFill>
                </a:rPr>
                <a:t>Plaats hier de</a:t>
              </a:r>
              <a:br>
                <a:rPr lang="en-US" sz="1000" b="0" i="1" noProof="0">
                  <a:solidFill>
                    <a:schemeClr val="tx1"/>
                  </a:solidFill>
                </a:rPr>
              </a:br>
              <a:r>
                <a:rPr lang="en-US" sz="1000" b="0" i="1" noProof="0">
                  <a:solidFill>
                    <a:schemeClr val="tx1"/>
                  </a:solidFill>
                </a:rPr>
                <a:t>miniatuur</a:t>
              </a:r>
              <a:br>
                <a:rPr lang="en-US" sz="1000" b="0" i="1" noProof="0">
                  <a:solidFill>
                    <a:schemeClr val="tx1"/>
                  </a:solidFill>
                </a:rPr>
              </a:br>
              <a:r>
                <a:rPr lang="en-US" sz="1000" b="0" i="1" noProof="0">
                  <a:solidFill>
                    <a:schemeClr val="tx1"/>
                  </a:solidFill>
                </a:rPr>
                <a:t>weergave</a:t>
              </a:r>
              <a:br>
                <a:rPr lang="en-US" sz="1000" b="0" i="1" noProof="0">
                  <a:solidFill>
                    <a:schemeClr val="tx1"/>
                  </a:solidFill>
                </a:rPr>
              </a:br>
              <a:r>
                <a:rPr lang="en-US" sz="1000" b="0" i="1" noProof="0">
                  <a:solidFill>
                    <a:schemeClr val="tx1"/>
                  </a:solidFill>
                </a:rPr>
                <a:t>van de dia</a:t>
              </a:r>
            </a:p>
          </p:txBody>
        </p:sp>
        <p:grpSp>
          <p:nvGrpSpPr>
            <p:cNvPr id="288" name="Groep 287">
              <a:extLst>
                <a:ext uri="{FF2B5EF4-FFF2-40B4-BE49-F238E27FC236}">
                  <a16:creationId xmlns:a16="http://schemas.microsoft.com/office/drawing/2014/main" id="{F86369FD-954B-47BE-A181-A8C861DE9D7D}"/>
                </a:ext>
              </a:extLst>
            </p:cNvPr>
            <p:cNvGrpSpPr/>
            <p:nvPr/>
          </p:nvGrpSpPr>
          <p:grpSpPr>
            <a:xfrm>
              <a:off x="13614067" y="3535184"/>
              <a:ext cx="1195723" cy="678267"/>
              <a:chOff x="12757284" y="3224292"/>
              <a:chExt cx="1195723" cy="678267"/>
            </a:xfrm>
          </p:grpSpPr>
          <p:sp>
            <p:nvSpPr>
              <p:cNvPr id="289" name="Rechthoek 288">
                <a:extLst>
                  <a:ext uri="{FF2B5EF4-FFF2-40B4-BE49-F238E27FC236}">
                    <a16:creationId xmlns:a16="http://schemas.microsoft.com/office/drawing/2014/main" id="{7E18BD25-B1B0-41AE-936A-792ACDAF7DC5}"/>
                  </a:ext>
                </a:extLst>
              </p:cNvPr>
              <p:cNvSpPr/>
              <p:nvPr/>
            </p:nvSpPr>
            <p:spPr>
              <a:xfrm>
                <a:off x="12757284" y="3224292"/>
                <a:ext cx="1176476" cy="580946"/>
              </a:xfrm>
              <a:prstGeom prst="rect">
                <a:avLst/>
              </a:prstGeom>
              <a:solidFill>
                <a:schemeClr val="bg1"/>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en-US" sz="800" b="0" noProof="0">
                  <a:solidFill>
                    <a:schemeClr val="tx1"/>
                  </a:solidFill>
                  <a:latin typeface="Arial" panose="020B0604020202020204" pitchFamily="34" charset="0"/>
                  <a:cs typeface="Arial" panose="020B0604020202020204" pitchFamily="34" charset="0"/>
                </a:endParaRPr>
              </a:p>
            </p:txBody>
          </p:sp>
          <p:sp>
            <p:nvSpPr>
              <p:cNvPr id="290" name="Rechthoek 289">
                <a:extLst>
                  <a:ext uri="{FF2B5EF4-FFF2-40B4-BE49-F238E27FC236}">
                    <a16:creationId xmlns:a16="http://schemas.microsoft.com/office/drawing/2014/main" id="{D57F1021-435D-4841-9F71-77009E582C29}"/>
                  </a:ext>
                </a:extLst>
              </p:cNvPr>
              <p:cNvSpPr/>
              <p:nvPr/>
            </p:nvSpPr>
            <p:spPr>
              <a:xfrm>
                <a:off x="12779248" y="3535681"/>
                <a:ext cx="1145758" cy="261256"/>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a:solidFill>
                    <a:schemeClr val="tx1"/>
                  </a:solidFill>
                </a:endParaRPr>
              </a:p>
            </p:txBody>
          </p:sp>
          <p:grpSp>
            <p:nvGrpSpPr>
              <p:cNvPr id="291" name="Groep 290">
                <a:extLst>
                  <a:ext uri="{FF2B5EF4-FFF2-40B4-BE49-F238E27FC236}">
                    <a16:creationId xmlns:a16="http://schemas.microsoft.com/office/drawing/2014/main" id="{CC0D2FAE-BB0C-416B-BCF6-172BD10B022C}"/>
                  </a:ext>
                </a:extLst>
              </p:cNvPr>
              <p:cNvGrpSpPr/>
              <p:nvPr/>
            </p:nvGrpSpPr>
            <p:grpSpPr>
              <a:xfrm>
                <a:off x="12839234" y="3289794"/>
                <a:ext cx="155951" cy="131922"/>
                <a:chOff x="12968836" y="3354170"/>
                <a:chExt cx="404806" cy="342433"/>
              </a:xfrm>
            </p:grpSpPr>
            <p:sp>
              <p:nvSpPr>
                <p:cNvPr id="304" name="Rechthoek: afgeronde hoeken 303">
                  <a:extLst>
                    <a:ext uri="{FF2B5EF4-FFF2-40B4-BE49-F238E27FC236}">
                      <a16:creationId xmlns:a16="http://schemas.microsoft.com/office/drawing/2014/main" id="{B6258B6F-B624-49EB-8F7E-AB5CA026ADE4}"/>
                    </a:ext>
                  </a:extLst>
                </p:cNvPr>
                <p:cNvSpPr/>
                <p:nvPr/>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US" sz="800" b="0" noProof="0">
                    <a:solidFill>
                      <a:schemeClr val="tx1"/>
                    </a:solidFill>
                    <a:latin typeface="Arial" panose="020B0604020202020204" pitchFamily="34" charset="0"/>
                    <a:cs typeface="Arial" panose="020B0604020202020204" pitchFamily="34" charset="0"/>
                  </a:endParaRPr>
                </a:p>
              </p:txBody>
            </p:sp>
            <p:sp>
              <p:nvSpPr>
                <p:cNvPr id="305" name="Rechthoek 304">
                  <a:extLst>
                    <a:ext uri="{FF2B5EF4-FFF2-40B4-BE49-F238E27FC236}">
                      <a16:creationId xmlns:a16="http://schemas.microsoft.com/office/drawing/2014/main" id="{2E91F714-E8D5-45CD-9EAF-E783EECBFCDA}"/>
                    </a:ext>
                  </a:extLst>
                </p:cNvPr>
                <p:cNvSpPr/>
                <p:nvPr/>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a:solidFill>
                      <a:schemeClr val="tx1"/>
                    </a:solidFill>
                  </a:endParaRPr>
                </a:p>
              </p:txBody>
            </p:sp>
            <p:sp>
              <p:nvSpPr>
                <p:cNvPr id="306" name="Rechthoek 305">
                  <a:extLst>
                    <a:ext uri="{FF2B5EF4-FFF2-40B4-BE49-F238E27FC236}">
                      <a16:creationId xmlns:a16="http://schemas.microsoft.com/office/drawing/2014/main" id="{A4C28280-166C-420F-9C43-75EEA863D579}"/>
                    </a:ext>
                  </a:extLst>
                </p:cNvPr>
                <p:cNvSpPr/>
                <p:nvPr/>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a:solidFill>
                      <a:schemeClr val="tx1"/>
                    </a:solidFill>
                  </a:endParaRPr>
                </a:p>
              </p:txBody>
            </p:sp>
            <p:sp>
              <p:nvSpPr>
                <p:cNvPr id="307" name="Rechthoek 306">
                  <a:extLst>
                    <a:ext uri="{FF2B5EF4-FFF2-40B4-BE49-F238E27FC236}">
                      <a16:creationId xmlns:a16="http://schemas.microsoft.com/office/drawing/2014/main" id="{8947BFED-479D-4331-B51E-33363B47CADC}"/>
                    </a:ext>
                  </a:extLst>
                </p:cNvPr>
                <p:cNvSpPr/>
                <p:nvPr/>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a:solidFill>
                      <a:schemeClr val="tx1"/>
                    </a:solidFill>
                  </a:endParaRPr>
                </a:p>
              </p:txBody>
            </p:sp>
            <p:sp>
              <p:nvSpPr>
                <p:cNvPr id="308" name="Rechthoek 307">
                  <a:extLst>
                    <a:ext uri="{FF2B5EF4-FFF2-40B4-BE49-F238E27FC236}">
                      <a16:creationId xmlns:a16="http://schemas.microsoft.com/office/drawing/2014/main" id="{A56D9D67-02B5-40C6-AB6A-49860863150F}"/>
                    </a:ext>
                  </a:extLst>
                </p:cNvPr>
                <p:cNvSpPr/>
                <p:nvPr/>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a:solidFill>
                      <a:schemeClr val="tx1"/>
                    </a:solidFill>
                  </a:endParaRPr>
                </a:p>
              </p:txBody>
            </p:sp>
            <p:sp>
              <p:nvSpPr>
                <p:cNvPr id="309" name="Rechthoek 308">
                  <a:extLst>
                    <a:ext uri="{FF2B5EF4-FFF2-40B4-BE49-F238E27FC236}">
                      <a16:creationId xmlns:a16="http://schemas.microsoft.com/office/drawing/2014/main" id="{6F7133C2-FD5D-42D8-89FA-AEF8F2F3EE16}"/>
                    </a:ext>
                  </a:extLst>
                </p:cNvPr>
                <p:cNvSpPr/>
                <p:nvPr/>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a:solidFill>
                      <a:schemeClr val="tx1"/>
                    </a:solidFill>
                  </a:endParaRPr>
                </a:p>
              </p:txBody>
            </p:sp>
          </p:grpSp>
          <p:grpSp>
            <p:nvGrpSpPr>
              <p:cNvPr id="292" name="Groep 291">
                <a:extLst>
                  <a:ext uri="{FF2B5EF4-FFF2-40B4-BE49-F238E27FC236}">
                    <a16:creationId xmlns:a16="http://schemas.microsoft.com/office/drawing/2014/main" id="{B40AC799-65DA-48C4-A295-FAC45A4FA981}"/>
                  </a:ext>
                </a:extLst>
              </p:cNvPr>
              <p:cNvGrpSpPr/>
              <p:nvPr/>
            </p:nvGrpSpPr>
            <p:grpSpPr>
              <a:xfrm>
                <a:off x="12819679" y="3589117"/>
                <a:ext cx="166739" cy="218963"/>
                <a:chOff x="12940828" y="3950597"/>
                <a:chExt cx="432813" cy="568367"/>
              </a:xfrm>
            </p:grpSpPr>
            <p:grpSp>
              <p:nvGrpSpPr>
                <p:cNvPr id="296" name="Groep 295">
                  <a:extLst>
                    <a:ext uri="{FF2B5EF4-FFF2-40B4-BE49-F238E27FC236}">
                      <a16:creationId xmlns:a16="http://schemas.microsoft.com/office/drawing/2014/main" id="{CCC065BA-8621-4E44-8155-90E68E32AD73}"/>
                    </a:ext>
                  </a:extLst>
                </p:cNvPr>
                <p:cNvGrpSpPr/>
                <p:nvPr/>
              </p:nvGrpSpPr>
              <p:grpSpPr>
                <a:xfrm>
                  <a:off x="13000382" y="4006891"/>
                  <a:ext cx="373259" cy="315747"/>
                  <a:chOff x="12968836" y="3354170"/>
                  <a:chExt cx="404806" cy="342433"/>
                </a:xfrm>
              </p:grpSpPr>
              <p:sp>
                <p:nvSpPr>
                  <p:cNvPr id="298" name="Rechthoek: afgeronde hoeken 297">
                    <a:extLst>
                      <a:ext uri="{FF2B5EF4-FFF2-40B4-BE49-F238E27FC236}">
                        <a16:creationId xmlns:a16="http://schemas.microsoft.com/office/drawing/2014/main" id="{5093006F-0AEE-46AE-B43E-0F037996CE81}"/>
                      </a:ext>
                    </a:extLst>
                  </p:cNvPr>
                  <p:cNvSpPr/>
                  <p:nvPr/>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US" sz="800" b="0" noProof="0">
                      <a:solidFill>
                        <a:schemeClr val="tx1"/>
                      </a:solidFill>
                      <a:latin typeface="Arial" panose="020B0604020202020204" pitchFamily="34" charset="0"/>
                      <a:cs typeface="Arial" panose="020B0604020202020204" pitchFamily="34" charset="0"/>
                    </a:endParaRPr>
                  </a:p>
                </p:txBody>
              </p:sp>
              <p:sp>
                <p:nvSpPr>
                  <p:cNvPr id="299" name="Rechthoek 298">
                    <a:extLst>
                      <a:ext uri="{FF2B5EF4-FFF2-40B4-BE49-F238E27FC236}">
                        <a16:creationId xmlns:a16="http://schemas.microsoft.com/office/drawing/2014/main" id="{FB8A8C66-20E6-469C-80FC-0FDFB3A3FE7A}"/>
                      </a:ext>
                    </a:extLst>
                  </p:cNvPr>
                  <p:cNvSpPr/>
                  <p:nvPr/>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a:solidFill>
                        <a:schemeClr val="tx1"/>
                      </a:solidFill>
                    </a:endParaRPr>
                  </a:p>
                </p:txBody>
              </p:sp>
              <p:sp>
                <p:nvSpPr>
                  <p:cNvPr id="300" name="Rechthoek 299">
                    <a:extLst>
                      <a:ext uri="{FF2B5EF4-FFF2-40B4-BE49-F238E27FC236}">
                        <a16:creationId xmlns:a16="http://schemas.microsoft.com/office/drawing/2014/main" id="{69813B9E-CC98-471B-AD0C-659C1DCE5B09}"/>
                      </a:ext>
                    </a:extLst>
                  </p:cNvPr>
                  <p:cNvSpPr/>
                  <p:nvPr/>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a:solidFill>
                        <a:schemeClr val="tx1"/>
                      </a:solidFill>
                    </a:endParaRPr>
                  </a:p>
                </p:txBody>
              </p:sp>
              <p:sp>
                <p:nvSpPr>
                  <p:cNvPr id="301" name="Rechthoek 300">
                    <a:extLst>
                      <a:ext uri="{FF2B5EF4-FFF2-40B4-BE49-F238E27FC236}">
                        <a16:creationId xmlns:a16="http://schemas.microsoft.com/office/drawing/2014/main" id="{886114DD-5613-476E-B3B9-01DF67795655}"/>
                      </a:ext>
                    </a:extLst>
                  </p:cNvPr>
                  <p:cNvSpPr/>
                  <p:nvPr/>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a:solidFill>
                        <a:schemeClr val="tx1"/>
                      </a:solidFill>
                    </a:endParaRPr>
                  </a:p>
                </p:txBody>
              </p:sp>
              <p:sp>
                <p:nvSpPr>
                  <p:cNvPr id="302" name="Rechthoek 301">
                    <a:extLst>
                      <a:ext uri="{FF2B5EF4-FFF2-40B4-BE49-F238E27FC236}">
                        <a16:creationId xmlns:a16="http://schemas.microsoft.com/office/drawing/2014/main" id="{1C84C0AA-949A-49FB-AA07-5745D3C44A51}"/>
                      </a:ext>
                    </a:extLst>
                  </p:cNvPr>
                  <p:cNvSpPr/>
                  <p:nvPr/>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a:solidFill>
                        <a:schemeClr val="tx1"/>
                      </a:solidFill>
                    </a:endParaRPr>
                  </a:p>
                </p:txBody>
              </p:sp>
              <p:sp>
                <p:nvSpPr>
                  <p:cNvPr id="303" name="Rechthoek 302">
                    <a:extLst>
                      <a:ext uri="{FF2B5EF4-FFF2-40B4-BE49-F238E27FC236}">
                        <a16:creationId xmlns:a16="http://schemas.microsoft.com/office/drawing/2014/main" id="{143BF0A8-01C4-4FA0-A382-BFC394811C7B}"/>
                      </a:ext>
                    </a:extLst>
                  </p:cNvPr>
                  <p:cNvSpPr/>
                  <p:nvPr/>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a:solidFill>
                        <a:schemeClr val="tx1"/>
                      </a:solidFill>
                    </a:endParaRPr>
                  </a:p>
                </p:txBody>
              </p:sp>
            </p:grpSp>
            <p:sp>
              <p:nvSpPr>
                <p:cNvPr id="297" name="Boog 296">
                  <a:extLst>
                    <a:ext uri="{FF2B5EF4-FFF2-40B4-BE49-F238E27FC236}">
                      <a16:creationId xmlns:a16="http://schemas.microsoft.com/office/drawing/2014/main" id="{C7EB0CB1-B061-49C3-8B55-D276E22D9C31}"/>
                    </a:ext>
                  </a:extLst>
                </p:cNvPr>
                <p:cNvSpPr/>
                <p:nvPr/>
              </p:nvSpPr>
              <p:spPr>
                <a:xfrm rot="17637075">
                  <a:off x="12776155" y="4115270"/>
                  <a:ext cx="568367" cy="239021"/>
                </a:xfrm>
                <a:prstGeom prst="arc">
                  <a:avLst>
                    <a:gd name="adj1" fmla="val 15959368"/>
                    <a:gd name="adj2" fmla="val 1354623"/>
                  </a:avLst>
                </a:prstGeom>
                <a:noFill/>
                <a:ln w="19050" cap="flat" cmpd="sng" algn="ctr">
                  <a:solidFill>
                    <a:srgbClr val="4D82B8"/>
                  </a:solidFill>
                  <a:prstDash val="solid"/>
                  <a:headEnd type="arrow" w="med" len="sm"/>
                </a:ln>
                <a:effectLst/>
              </p:spPr>
              <p:txBody>
                <a:bodyPr rtlCol="0" anchor="ctr"/>
                <a:lstStyle/>
                <a:p>
                  <a:pPr algn="ctr"/>
                  <a:endParaRPr lang="en-US" noProof="0"/>
                </a:p>
              </p:txBody>
            </p:sp>
          </p:grpSp>
          <p:sp>
            <p:nvSpPr>
              <p:cNvPr id="293" name="Tekstvak 292">
                <a:extLst>
                  <a:ext uri="{FF2B5EF4-FFF2-40B4-BE49-F238E27FC236}">
                    <a16:creationId xmlns:a16="http://schemas.microsoft.com/office/drawing/2014/main" id="{257F0D4E-2AE0-46F9-8D58-2F12704A4C30}"/>
                  </a:ext>
                </a:extLst>
              </p:cNvPr>
              <p:cNvSpPr txBox="1"/>
              <p:nvPr/>
            </p:nvSpPr>
            <p:spPr>
              <a:xfrm>
                <a:off x="12997648" y="3263402"/>
                <a:ext cx="855209" cy="203133"/>
              </a:xfrm>
              <a:prstGeom prst="rect">
                <a:avLst/>
              </a:prstGeom>
              <a:noFill/>
            </p:spPr>
            <p:txBody>
              <a:bodyPr wrap="square" rtlCol="0">
                <a:spAutoFit/>
              </a:bodyPr>
              <a:lstStyle/>
              <a:p>
                <a:pPr marL="0" algn="l" defTabSz="1217512" rtl="0" eaLnBrk="1" latinLnBrk="0" hangingPunct="1">
                  <a:lnSpc>
                    <a:spcPct val="90000"/>
                  </a:lnSpc>
                  <a:spcBef>
                    <a:spcPts val="600"/>
                  </a:spcBef>
                  <a:spcAft>
                    <a:spcPts val="600"/>
                  </a:spcAft>
                </a:pPr>
                <a:r>
                  <a:rPr lang="en-US" sz="800" b="0" kern="1200" noProof="0">
                    <a:solidFill>
                      <a:schemeClr val="tx1"/>
                    </a:solidFill>
                    <a:latin typeface="Arial" panose="020B0604020202020204" pitchFamily="34" charset="0"/>
                    <a:ea typeface="+mn-ea"/>
                    <a:cs typeface="Arial" panose="020B0604020202020204" pitchFamily="34" charset="0"/>
                  </a:rPr>
                  <a:t>Lay-out</a:t>
                </a:r>
              </a:p>
            </p:txBody>
          </p:sp>
          <p:sp>
            <p:nvSpPr>
              <p:cNvPr id="294" name="Tekstvak 293">
                <a:extLst>
                  <a:ext uri="{FF2B5EF4-FFF2-40B4-BE49-F238E27FC236}">
                    <a16:creationId xmlns:a16="http://schemas.microsoft.com/office/drawing/2014/main" id="{3270CF44-30A7-41A9-9D78-7058AC139857}"/>
                  </a:ext>
                </a:extLst>
              </p:cNvPr>
              <p:cNvSpPr txBox="1"/>
              <p:nvPr/>
            </p:nvSpPr>
            <p:spPr>
              <a:xfrm>
                <a:off x="12984219" y="3584528"/>
                <a:ext cx="855209" cy="203133"/>
              </a:xfrm>
              <a:prstGeom prst="rect">
                <a:avLst/>
              </a:prstGeom>
              <a:noFill/>
            </p:spPr>
            <p:txBody>
              <a:bodyPr wrap="square" rtlCol="0">
                <a:spAutoFit/>
              </a:bodyPr>
              <a:lstStyle/>
              <a:p>
                <a:pPr marL="0" algn="l" defTabSz="1217512" rtl="0" eaLnBrk="1" latinLnBrk="0" hangingPunct="1">
                  <a:lnSpc>
                    <a:spcPct val="90000"/>
                  </a:lnSpc>
                  <a:spcBef>
                    <a:spcPts val="600"/>
                  </a:spcBef>
                  <a:spcAft>
                    <a:spcPts val="600"/>
                  </a:spcAft>
                </a:pPr>
                <a:r>
                  <a:rPr lang="en-US" sz="800" b="0" kern="1200" noProof="0">
                    <a:solidFill>
                      <a:schemeClr val="tx1"/>
                    </a:solidFill>
                    <a:latin typeface="Arial" panose="020B0604020202020204" pitchFamily="34" charset="0"/>
                    <a:ea typeface="+mn-ea"/>
                    <a:cs typeface="Arial" panose="020B0604020202020204" pitchFamily="34" charset="0"/>
                  </a:rPr>
                  <a:t>Reset slide</a:t>
                </a:r>
              </a:p>
            </p:txBody>
          </p:sp>
          <p:pic>
            <p:nvPicPr>
              <p:cNvPr id="295" name="Picture 3">
                <a:extLst>
                  <a:ext uri="{FF2B5EF4-FFF2-40B4-BE49-F238E27FC236}">
                    <a16:creationId xmlns:a16="http://schemas.microsoft.com/office/drawing/2014/main" id="{356334E4-81FD-45DC-9261-F52C9675C579}"/>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13809921" y="3671228"/>
                <a:ext cx="143086" cy="231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sp>
        <p:nvSpPr>
          <p:cNvPr id="9" name="Tijdelijke aanduiding voor tekst 8">
            <a:extLst>
              <a:ext uri="{FF2B5EF4-FFF2-40B4-BE49-F238E27FC236}">
                <a16:creationId xmlns:a16="http://schemas.microsoft.com/office/drawing/2014/main" id="{CB26B542-9F8B-4424-A297-EE77D8F187F5}"/>
              </a:ext>
            </a:extLst>
          </p:cNvPr>
          <p:cNvSpPr>
            <a:spLocks noGrp="1"/>
          </p:cNvSpPr>
          <p:nvPr>
            <p:ph type="body" sz="quarter" idx="18" hasCustomPrompt="1"/>
          </p:nvPr>
        </p:nvSpPr>
        <p:spPr>
          <a:xfrm>
            <a:off x="861508" y="4225152"/>
            <a:ext cx="484094" cy="457200"/>
          </a:xfrm>
          <a:blipFill>
            <a:blip r:embed="rId7"/>
            <a:srcRect/>
            <a:stretch>
              <a:fillRect t="2823" b="2823"/>
            </a:stretch>
          </a:blipFill>
        </p:spPr>
        <p:txBody>
          <a:bodyPr/>
          <a:lstStyle>
            <a:lvl1pPr marL="0" indent="0">
              <a:buNone/>
              <a:defRPr sz="100"/>
            </a:lvl1pPr>
          </a:lstStyle>
          <a:p>
            <a:pPr lvl="0"/>
            <a:r>
              <a:rPr lang="nl-NL"/>
              <a:t>    </a:t>
            </a:r>
          </a:p>
        </p:txBody>
      </p:sp>
      <p:sp>
        <p:nvSpPr>
          <p:cNvPr id="75" name="Tijdelijke aanduiding voor tekst 8">
            <a:extLst>
              <a:ext uri="{FF2B5EF4-FFF2-40B4-BE49-F238E27FC236}">
                <a16:creationId xmlns:a16="http://schemas.microsoft.com/office/drawing/2014/main" id="{9162E87B-D13E-4BA4-B2C8-46B270F49C16}"/>
              </a:ext>
            </a:extLst>
          </p:cNvPr>
          <p:cNvSpPr>
            <a:spLocks noGrp="1"/>
          </p:cNvSpPr>
          <p:nvPr>
            <p:ph type="body" sz="quarter" idx="19" hasCustomPrompt="1"/>
          </p:nvPr>
        </p:nvSpPr>
        <p:spPr>
          <a:xfrm>
            <a:off x="861508" y="3457596"/>
            <a:ext cx="484094" cy="457200"/>
          </a:xfrm>
          <a:blipFill>
            <a:blip r:embed="rId8"/>
            <a:srcRect/>
            <a:stretch>
              <a:fillRect l="10432" t="21851" r="10432" b="19225"/>
            </a:stretch>
          </a:blipFill>
        </p:spPr>
        <p:txBody>
          <a:bodyPr/>
          <a:lstStyle>
            <a:lvl1pPr marL="0" indent="0">
              <a:buNone/>
              <a:defRPr sz="100"/>
            </a:lvl1pPr>
          </a:lstStyle>
          <a:p>
            <a:pPr lvl="0"/>
            <a:r>
              <a:rPr lang="nl-NL"/>
              <a:t>    </a:t>
            </a:r>
          </a:p>
        </p:txBody>
      </p:sp>
      <p:sp>
        <p:nvSpPr>
          <p:cNvPr id="76" name="Tijdelijke aanduiding voor tekst 8">
            <a:extLst>
              <a:ext uri="{FF2B5EF4-FFF2-40B4-BE49-F238E27FC236}">
                <a16:creationId xmlns:a16="http://schemas.microsoft.com/office/drawing/2014/main" id="{C5BF9B1D-4EBD-41AA-B075-9426F480BA17}"/>
              </a:ext>
            </a:extLst>
          </p:cNvPr>
          <p:cNvSpPr>
            <a:spLocks noGrp="1"/>
          </p:cNvSpPr>
          <p:nvPr>
            <p:ph type="body" sz="quarter" idx="20" hasCustomPrompt="1"/>
          </p:nvPr>
        </p:nvSpPr>
        <p:spPr>
          <a:xfrm>
            <a:off x="1654034" y="5058706"/>
            <a:ext cx="468000" cy="468000"/>
          </a:xfrm>
          <a:blipFill>
            <a:blip r:embed="rId9"/>
            <a:srcRect/>
            <a:stretch>
              <a:fillRect/>
            </a:stretch>
          </a:blipFill>
        </p:spPr>
        <p:txBody>
          <a:bodyPr/>
          <a:lstStyle>
            <a:lvl1pPr marL="0" indent="0">
              <a:buNone/>
              <a:defRPr sz="100"/>
            </a:lvl1pPr>
          </a:lstStyle>
          <a:p>
            <a:pPr lvl="0"/>
            <a:r>
              <a:rPr lang="nl-NL"/>
              <a:t>    </a:t>
            </a:r>
          </a:p>
        </p:txBody>
      </p:sp>
      <p:sp>
        <p:nvSpPr>
          <p:cNvPr id="78" name="Tijdelijke aanduiding voor tekst 8">
            <a:extLst>
              <a:ext uri="{FF2B5EF4-FFF2-40B4-BE49-F238E27FC236}">
                <a16:creationId xmlns:a16="http://schemas.microsoft.com/office/drawing/2014/main" id="{24B5C318-E442-4427-A619-9DBCC73FCD1F}"/>
              </a:ext>
            </a:extLst>
          </p:cNvPr>
          <p:cNvSpPr>
            <a:spLocks noGrp="1"/>
          </p:cNvSpPr>
          <p:nvPr>
            <p:ph type="body" sz="quarter" idx="22" hasCustomPrompt="1"/>
          </p:nvPr>
        </p:nvSpPr>
        <p:spPr>
          <a:xfrm>
            <a:off x="2525392" y="5058706"/>
            <a:ext cx="468000" cy="468000"/>
          </a:xfrm>
          <a:blipFill>
            <a:blip r:embed="rId10"/>
            <a:srcRect/>
            <a:stretch>
              <a:fillRect/>
            </a:stretch>
          </a:blipFill>
        </p:spPr>
        <p:txBody>
          <a:bodyPr/>
          <a:lstStyle>
            <a:lvl1pPr marL="0" indent="0">
              <a:buNone/>
              <a:defRPr sz="100"/>
            </a:lvl1pPr>
          </a:lstStyle>
          <a:p>
            <a:pPr lvl="0"/>
            <a:r>
              <a:rPr lang="nl-NL"/>
              <a:t>    </a:t>
            </a:r>
          </a:p>
        </p:txBody>
      </p:sp>
      <p:sp>
        <p:nvSpPr>
          <p:cNvPr id="79" name="Tijdelijke aanduiding voor tekst 8">
            <a:extLst>
              <a:ext uri="{FF2B5EF4-FFF2-40B4-BE49-F238E27FC236}">
                <a16:creationId xmlns:a16="http://schemas.microsoft.com/office/drawing/2014/main" id="{760ED396-B62F-4435-85AF-B96589F26882}"/>
              </a:ext>
            </a:extLst>
          </p:cNvPr>
          <p:cNvSpPr>
            <a:spLocks noGrp="1"/>
          </p:cNvSpPr>
          <p:nvPr>
            <p:ph type="body" sz="quarter" idx="23" hasCustomPrompt="1"/>
          </p:nvPr>
        </p:nvSpPr>
        <p:spPr>
          <a:xfrm>
            <a:off x="3396751" y="5058706"/>
            <a:ext cx="468000" cy="468000"/>
          </a:xfrm>
          <a:blipFill>
            <a:blip r:embed="rId11"/>
            <a:srcRect/>
            <a:stretch>
              <a:fillRect/>
            </a:stretch>
          </a:blipFill>
        </p:spPr>
        <p:txBody>
          <a:bodyPr/>
          <a:lstStyle>
            <a:lvl1pPr marL="0" indent="0">
              <a:buNone/>
              <a:defRPr sz="100"/>
            </a:lvl1pPr>
          </a:lstStyle>
          <a:p>
            <a:pPr lvl="0"/>
            <a:r>
              <a:rPr lang="nl-NL"/>
              <a:t>    </a:t>
            </a:r>
          </a:p>
        </p:txBody>
      </p:sp>
      <p:sp>
        <p:nvSpPr>
          <p:cNvPr id="74" name="Tijdelijke aanduiding voor tekst 8">
            <a:extLst>
              <a:ext uri="{FF2B5EF4-FFF2-40B4-BE49-F238E27FC236}">
                <a16:creationId xmlns:a16="http://schemas.microsoft.com/office/drawing/2014/main" id="{1544E89D-20B2-4879-898B-9B0EF0D37C2F}"/>
              </a:ext>
            </a:extLst>
          </p:cNvPr>
          <p:cNvSpPr>
            <a:spLocks noGrp="1"/>
          </p:cNvSpPr>
          <p:nvPr>
            <p:ph type="body" sz="quarter" idx="15" hasCustomPrompt="1"/>
          </p:nvPr>
        </p:nvSpPr>
        <p:spPr>
          <a:xfrm>
            <a:off x="9636918" y="6279356"/>
            <a:ext cx="1852613" cy="290513"/>
          </a:xfrm>
          <a:blipFill>
            <a:blip r:embed="rId12">
              <a:lum bright="70000" contrast="-70000"/>
            </a:blip>
            <a:srcRect/>
            <a:stretch>
              <a:fillRect l="5400" t="3218" r="5360" b="-1638"/>
            </a:stretch>
          </a:blipFill>
        </p:spPr>
        <p:txBody>
          <a:bodyPr/>
          <a:lstStyle>
            <a:lvl1pPr marL="0" indent="0">
              <a:buNone/>
              <a:defRPr/>
            </a:lvl1pPr>
          </a:lstStyle>
          <a:p>
            <a:pPr lvl="0"/>
            <a:r>
              <a:rPr lang="nl-NL"/>
              <a:t>  </a:t>
            </a:r>
          </a:p>
        </p:txBody>
      </p:sp>
    </p:spTree>
    <p:extLst>
      <p:ext uri="{BB962C8B-B14F-4D97-AF65-F5344CB8AC3E}">
        <p14:creationId xmlns:p14="http://schemas.microsoft.com/office/powerpoint/2010/main" val="3288978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accel="20000" decel="80000" fill="hold" grpId="0" nodeType="withEffect">
                                  <p:stCondLst>
                                    <p:cond delay="0"/>
                                  </p:stCondLst>
                                  <p:childTnLst>
                                    <p:set>
                                      <p:cBhvr>
                                        <p:cTn id="6" dur="1" fill="hold">
                                          <p:stCondLst>
                                            <p:cond delay="0"/>
                                          </p:stCondLst>
                                        </p:cTn>
                                        <p:tgtEl>
                                          <p:spTgt spid="141"/>
                                        </p:tgtEl>
                                        <p:attrNameLst>
                                          <p:attrName>style.visibility</p:attrName>
                                        </p:attrNameLst>
                                      </p:cBhvr>
                                      <p:to>
                                        <p:strVal val="visible"/>
                                      </p:to>
                                    </p:set>
                                    <p:anim calcmode="lin" valueType="num">
                                      <p:cBhvr additive="base">
                                        <p:cTn id="7" dur="1500" fill="hold"/>
                                        <p:tgtEl>
                                          <p:spTgt spid="141"/>
                                        </p:tgtEl>
                                        <p:attrNameLst>
                                          <p:attrName>ppt_x</p:attrName>
                                        </p:attrNameLst>
                                      </p:cBhvr>
                                      <p:tavLst>
                                        <p:tav tm="0">
                                          <p:val>
                                            <p:strVal val="#ppt_x"/>
                                          </p:val>
                                        </p:tav>
                                        <p:tav tm="100000">
                                          <p:val>
                                            <p:strVal val="#ppt_x"/>
                                          </p:val>
                                        </p:tav>
                                      </p:tavLst>
                                    </p:anim>
                                    <p:anim calcmode="lin" valueType="num">
                                      <p:cBhvr additive="base">
                                        <p:cTn id="8" dur="1500" fill="hold"/>
                                        <p:tgtEl>
                                          <p:spTgt spid="141"/>
                                        </p:tgtEl>
                                        <p:attrNameLst>
                                          <p:attrName>ppt_y</p:attrName>
                                        </p:attrNameLst>
                                      </p:cBhvr>
                                      <p:tavLst>
                                        <p:tav tm="0">
                                          <p:val>
                                            <p:strVal val="0-#ppt_h/2"/>
                                          </p:val>
                                        </p:tav>
                                        <p:tav tm="100000">
                                          <p:val>
                                            <p:strVal val="#ppt_y"/>
                                          </p:val>
                                        </p:tav>
                                      </p:tavLst>
                                    </p:anim>
                                  </p:childTnLst>
                                </p:cTn>
                              </p:par>
                              <p:par>
                                <p:cTn id="9" presetID="2" presetClass="entr" presetSubtype="4" accel="20000" decel="80000" fill="hold" grpId="0" nodeType="withEffect">
                                  <p:stCondLst>
                                    <p:cond delay="250"/>
                                  </p:stCondLst>
                                  <p:childTnLst>
                                    <p:set>
                                      <p:cBhvr>
                                        <p:cTn id="10" dur="1" fill="hold">
                                          <p:stCondLst>
                                            <p:cond delay="0"/>
                                          </p:stCondLst>
                                        </p:cTn>
                                        <p:tgtEl>
                                          <p:spTgt spid="151"/>
                                        </p:tgtEl>
                                        <p:attrNameLst>
                                          <p:attrName>style.visibility</p:attrName>
                                        </p:attrNameLst>
                                      </p:cBhvr>
                                      <p:to>
                                        <p:strVal val="visible"/>
                                      </p:to>
                                    </p:set>
                                    <p:anim calcmode="lin" valueType="num">
                                      <p:cBhvr additive="base">
                                        <p:cTn id="11" dur="1500" fill="hold"/>
                                        <p:tgtEl>
                                          <p:spTgt spid="151"/>
                                        </p:tgtEl>
                                        <p:attrNameLst>
                                          <p:attrName>ppt_x</p:attrName>
                                        </p:attrNameLst>
                                      </p:cBhvr>
                                      <p:tavLst>
                                        <p:tav tm="0">
                                          <p:val>
                                            <p:strVal val="#ppt_x"/>
                                          </p:val>
                                        </p:tav>
                                        <p:tav tm="100000">
                                          <p:val>
                                            <p:strVal val="#ppt_x"/>
                                          </p:val>
                                        </p:tav>
                                      </p:tavLst>
                                    </p:anim>
                                    <p:anim calcmode="lin" valueType="num">
                                      <p:cBhvr additive="base">
                                        <p:cTn id="12" dur="1500" fill="hold"/>
                                        <p:tgtEl>
                                          <p:spTgt spid="151"/>
                                        </p:tgtEl>
                                        <p:attrNameLst>
                                          <p:attrName>ppt_y</p:attrName>
                                        </p:attrNameLst>
                                      </p:cBhvr>
                                      <p:tavLst>
                                        <p:tav tm="0">
                                          <p:val>
                                            <p:strVal val="1+#ppt_h/2"/>
                                          </p:val>
                                        </p:tav>
                                        <p:tav tm="100000">
                                          <p:val>
                                            <p:strVal val="#ppt_y"/>
                                          </p:val>
                                        </p:tav>
                                      </p:tavLst>
                                    </p:anim>
                                  </p:childTnLst>
                                </p:cTn>
                              </p:par>
                              <p:par>
                                <p:cTn id="13" presetID="2" presetClass="entr" presetSubtype="8" accel="20000" decel="80000" fill="hold" grpId="0" nodeType="withEffect">
                                  <p:stCondLst>
                                    <p:cond delay="1000"/>
                                  </p:stCondLst>
                                  <p:childTnLst>
                                    <p:set>
                                      <p:cBhvr>
                                        <p:cTn id="14" dur="1" fill="hold">
                                          <p:stCondLst>
                                            <p:cond delay="0"/>
                                          </p:stCondLst>
                                        </p:cTn>
                                        <p:tgtEl>
                                          <p:spTgt spid="138"/>
                                        </p:tgtEl>
                                        <p:attrNameLst>
                                          <p:attrName>style.visibility</p:attrName>
                                        </p:attrNameLst>
                                      </p:cBhvr>
                                      <p:to>
                                        <p:strVal val="visible"/>
                                      </p:to>
                                    </p:set>
                                    <p:anim calcmode="lin" valueType="num">
                                      <p:cBhvr additive="base">
                                        <p:cTn id="15" dur="1250" fill="hold"/>
                                        <p:tgtEl>
                                          <p:spTgt spid="138"/>
                                        </p:tgtEl>
                                        <p:attrNameLst>
                                          <p:attrName>ppt_x</p:attrName>
                                        </p:attrNameLst>
                                      </p:cBhvr>
                                      <p:tavLst>
                                        <p:tav tm="0">
                                          <p:val>
                                            <p:strVal val="0-#ppt_w/2"/>
                                          </p:val>
                                        </p:tav>
                                        <p:tav tm="100000">
                                          <p:val>
                                            <p:strVal val="#ppt_x"/>
                                          </p:val>
                                        </p:tav>
                                      </p:tavLst>
                                    </p:anim>
                                    <p:anim calcmode="lin" valueType="num">
                                      <p:cBhvr additive="base">
                                        <p:cTn id="16" dur="1250" fill="hold"/>
                                        <p:tgtEl>
                                          <p:spTgt spid="138"/>
                                        </p:tgtEl>
                                        <p:attrNameLst>
                                          <p:attrName>ppt_y</p:attrName>
                                        </p:attrNameLst>
                                      </p:cBhvr>
                                      <p:tavLst>
                                        <p:tav tm="0">
                                          <p:val>
                                            <p:strVal val="#ppt_y"/>
                                          </p:val>
                                        </p:tav>
                                        <p:tav tm="100000">
                                          <p:val>
                                            <p:strVal val="#ppt_y"/>
                                          </p:val>
                                        </p:tav>
                                      </p:tavLst>
                                    </p:anim>
                                  </p:childTnLst>
                                </p:cTn>
                              </p:par>
                              <p:par>
                                <p:cTn id="17" presetID="2" presetClass="entr" presetSubtype="8" accel="20000" decel="80000" fill="hold" grpId="0" nodeType="withEffect">
                                  <p:stCondLst>
                                    <p:cond delay="100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1500" fill="hold"/>
                                        <p:tgtEl>
                                          <p:spTgt spid="5"/>
                                        </p:tgtEl>
                                        <p:attrNameLst>
                                          <p:attrName>ppt_x</p:attrName>
                                        </p:attrNameLst>
                                      </p:cBhvr>
                                      <p:tavLst>
                                        <p:tav tm="0">
                                          <p:val>
                                            <p:strVal val="0-#ppt_w/2"/>
                                          </p:val>
                                        </p:tav>
                                        <p:tav tm="100000">
                                          <p:val>
                                            <p:strVal val="#ppt_x"/>
                                          </p:val>
                                        </p:tav>
                                      </p:tavLst>
                                    </p:anim>
                                    <p:anim calcmode="lin" valueType="num">
                                      <p:cBhvr additive="base">
                                        <p:cTn id="20" dur="1500" fill="hold"/>
                                        <p:tgtEl>
                                          <p:spTgt spid="5"/>
                                        </p:tgtEl>
                                        <p:attrNameLst>
                                          <p:attrName>ppt_y</p:attrName>
                                        </p:attrNameLst>
                                      </p:cBhvr>
                                      <p:tavLst>
                                        <p:tav tm="0">
                                          <p:val>
                                            <p:strVal val="#ppt_y"/>
                                          </p:val>
                                        </p:tav>
                                        <p:tav tm="100000">
                                          <p:val>
                                            <p:strVal val="#ppt_y"/>
                                          </p:val>
                                        </p:tav>
                                      </p:tavLst>
                                    </p:anim>
                                  </p:childTnLst>
                                </p:cTn>
                              </p:par>
                              <p:par>
                                <p:cTn id="21" presetID="2" presetClass="entr" presetSubtype="2" accel="80000" decel="20000" fill="hold" nodeType="withEffect">
                                  <p:stCondLst>
                                    <p:cond delay="1250"/>
                                  </p:stCondLst>
                                  <p:childTnLst>
                                    <p:set>
                                      <p:cBhvr>
                                        <p:cTn id="22" dur="1" fill="hold">
                                          <p:stCondLst>
                                            <p:cond delay="0"/>
                                          </p:stCondLst>
                                        </p:cTn>
                                        <p:tgtEl>
                                          <p:spTgt spid="16"/>
                                        </p:tgtEl>
                                        <p:attrNameLst>
                                          <p:attrName>style.visibility</p:attrName>
                                        </p:attrNameLst>
                                      </p:cBhvr>
                                      <p:to>
                                        <p:strVal val="visible"/>
                                      </p:to>
                                    </p:set>
                                    <p:anim calcmode="lin" valueType="num">
                                      <p:cBhvr additive="base">
                                        <p:cTn id="23" dur="1250" fill="hold"/>
                                        <p:tgtEl>
                                          <p:spTgt spid="16"/>
                                        </p:tgtEl>
                                        <p:attrNameLst>
                                          <p:attrName>ppt_x</p:attrName>
                                        </p:attrNameLst>
                                      </p:cBhvr>
                                      <p:tavLst>
                                        <p:tav tm="0">
                                          <p:val>
                                            <p:strVal val="1+#ppt_w/2"/>
                                          </p:val>
                                        </p:tav>
                                        <p:tav tm="100000">
                                          <p:val>
                                            <p:strVal val="#ppt_x"/>
                                          </p:val>
                                        </p:tav>
                                      </p:tavLst>
                                    </p:anim>
                                    <p:anim calcmode="lin" valueType="num">
                                      <p:cBhvr additive="base">
                                        <p:cTn id="24" dur="1250" fill="hold"/>
                                        <p:tgtEl>
                                          <p:spTgt spid="16"/>
                                        </p:tgtEl>
                                        <p:attrNameLst>
                                          <p:attrName>ppt_y</p:attrName>
                                        </p:attrNameLst>
                                      </p:cBhvr>
                                      <p:tavLst>
                                        <p:tav tm="0">
                                          <p:val>
                                            <p:strVal val="#ppt_y"/>
                                          </p:val>
                                        </p:tav>
                                        <p:tav tm="100000">
                                          <p:val>
                                            <p:strVal val="#ppt_y"/>
                                          </p:val>
                                        </p:tav>
                                      </p:tavLst>
                                    </p:anim>
                                  </p:childTnLst>
                                </p:cTn>
                              </p:par>
                              <p:par>
                                <p:cTn id="25" presetID="2" presetClass="entr" presetSubtype="2" accel="80000" decel="20000" fill="hold" nodeType="withEffect">
                                  <p:stCondLst>
                                    <p:cond delay="1750"/>
                                  </p:stCondLst>
                                  <p:childTnLst>
                                    <p:set>
                                      <p:cBhvr>
                                        <p:cTn id="26" dur="1" fill="hold">
                                          <p:stCondLst>
                                            <p:cond delay="0"/>
                                          </p:stCondLst>
                                        </p:cTn>
                                        <p:tgtEl>
                                          <p:spTgt spid="271"/>
                                        </p:tgtEl>
                                        <p:attrNameLst>
                                          <p:attrName>style.visibility</p:attrName>
                                        </p:attrNameLst>
                                      </p:cBhvr>
                                      <p:to>
                                        <p:strVal val="visible"/>
                                      </p:to>
                                    </p:set>
                                    <p:anim calcmode="lin" valueType="num">
                                      <p:cBhvr additive="base">
                                        <p:cTn id="27" dur="1250" fill="hold"/>
                                        <p:tgtEl>
                                          <p:spTgt spid="271"/>
                                        </p:tgtEl>
                                        <p:attrNameLst>
                                          <p:attrName>ppt_x</p:attrName>
                                        </p:attrNameLst>
                                      </p:cBhvr>
                                      <p:tavLst>
                                        <p:tav tm="0">
                                          <p:val>
                                            <p:strVal val="1+#ppt_w/2"/>
                                          </p:val>
                                        </p:tav>
                                        <p:tav tm="100000">
                                          <p:val>
                                            <p:strVal val="#ppt_x"/>
                                          </p:val>
                                        </p:tav>
                                      </p:tavLst>
                                    </p:anim>
                                    <p:anim calcmode="lin" valueType="num">
                                      <p:cBhvr additive="base">
                                        <p:cTn id="28" dur="1250" fill="hold"/>
                                        <p:tgtEl>
                                          <p:spTgt spid="271"/>
                                        </p:tgtEl>
                                        <p:attrNameLst>
                                          <p:attrName>ppt_y</p:attrName>
                                        </p:attrNameLst>
                                      </p:cBhvr>
                                      <p:tavLst>
                                        <p:tav tm="0">
                                          <p:val>
                                            <p:strVal val="#ppt_y"/>
                                          </p:val>
                                        </p:tav>
                                        <p:tav tm="100000">
                                          <p:val>
                                            <p:strVal val="#ppt_y"/>
                                          </p:val>
                                        </p:tav>
                                      </p:tavLst>
                                    </p:anim>
                                  </p:childTnLst>
                                </p:cTn>
                              </p:par>
                              <p:par>
                                <p:cTn id="29" presetID="2" presetClass="entr" presetSubtype="1" accel="80000" decel="20000" fill="hold" grpId="0" nodeType="withEffect">
                                  <p:stCondLst>
                                    <p:cond delay="1500"/>
                                  </p:stCondLst>
                                  <p:childTnLst>
                                    <p:set>
                                      <p:cBhvr>
                                        <p:cTn id="30" dur="1" fill="hold">
                                          <p:stCondLst>
                                            <p:cond delay="0"/>
                                          </p:stCondLst>
                                        </p:cTn>
                                        <p:tgtEl>
                                          <p:spTgt spid="142"/>
                                        </p:tgtEl>
                                        <p:attrNameLst>
                                          <p:attrName>style.visibility</p:attrName>
                                        </p:attrNameLst>
                                      </p:cBhvr>
                                      <p:to>
                                        <p:strVal val="visible"/>
                                      </p:to>
                                    </p:set>
                                    <p:anim calcmode="lin" valueType="num">
                                      <p:cBhvr additive="base">
                                        <p:cTn id="31" dur="1000" fill="hold"/>
                                        <p:tgtEl>
                                          <p:spTgt spid="142"/>
                                        </p:tgtEl>
                                        <p:attrNameLst>
                                          <p:attrName>ppt_x</p:attrName>
                                        </p:attrNameLst>
                                      </p:cBhvr>
                                      <p:tavLst>
                                        <p:tav tm="0">
                                          <p:val>
                                            <p:strVal val="#ppt_x"/>
                                          </p:val>
                                        </p:tav>
                                        <p:tav tm="100000">
                                          <p:val>
                                            <p:strVal val="#ppt_x"/>
                                          </p:val>
                                        </p:tav>
                                      </p:tavLst>
                                    </p:anim>
                                    <p:anim calcmode="lin" valueType="num">
                                      <p:cBhvr additive="base">
                                        <p:cTn id="32" dur="1000" fill="hold"/>
                                        <p:tgtEl>
                                          <p:spTgt spid="142"/>
                                        </p:tgtEl>
                                        <p:attrNameLst>
                                          <p:attrName>ppt_y</p:attrName>
                                        </p:attrNameLst>
                                      </p:cBhvr>
                                      <p:tavLst>
                                        <p:tav tm="0">
                                          <p:val>
                                            <p:strVal val="0-#ppt_h/2"/>
                                          </p:val>
                                        </p:tav>
                                        <p:tav tm="100000">
                                          <p:val>
                                            <p:strVal val="#ppt_y"/>
                                          </p:val>
                                        </p:tav>
                                      </p:tavLst>
                                    </p:anim>
                                  </p:childTnLst>
                                </p:cTn>
                              </p:par>
                              <p:par>
                                <p:cTn id="33" presetID="2" presetClass="entr" presetSubtype="1" accel="80000" decel="20000" fill="hold" grpId="0" nodeType="withEffect">
                                  <p:stCondLst>
                                    <p:cond delay="2000"/>
                                  </p:stCondLst>
                                  <p:childTnLst>
                                    <p:set>
                                      <p:cBhvr>
                                        <p:cTn id="34" dur="1" fill="hold">
                                          <p:stCondLst>
                                            <p:cond delay="0"/>
                                          </p:stCondLst>
                                        </p:cTn>
                                        <p:tgtEl>
                                          <p:spTgt spid="3"/>
                                        </p:tgtEl>
                                        <p:attrNameLst>
                                          <p:attrName>style.visibility</p:attrName>
                                        </p:attrNameLst>
                                      </p:cBhvr>
                                      <p:to>
                                        <p:strVal val="visible"/>
                                      </p:to>
                                    </p:set>
                                    <p:anim calcmode="lin" valueType="num">
                                      <p:cBhvr additive="base">
                                        <p:cTn id="35" dur="1000" fill="hold"/>
                                        <p:tgtEl>
                                          <p:spTgt spid="3"/>
                                        </p:tgtEl>
                                        <p:attrNameLst>
                                          <p:attrName>ppt_x</p:attrName>
                                        </p:attrNameLst>
                                      </p:cBhvr>
                                      <p:tavLst>
                                        <p:tav tm="0">
                                          <p:val>
                                            <p:strVal val="#ppt_x"/>
                                          </p:val>
                                        </p:tav>
                                        <p:tav tm="100000">
                                          <p:val>
                                            <p:strVal val="#ppt_x"/>
                                          </p:val>
                                        </p:tav>
                                      </p:tavLst>
                                    </p:anim>
                                    <p:anim calcmode="lin" valueType="num">
                                      <p:cBhvr additive="base">
                                        <p:cTn id="36" dur="1000" fill="hold"/>
                                        <p:tgtEl>
                                          <p:spTgt spid="3"/>
                                        </p:tgtEl>
                                        <p:attrNameLst>
                                          <p:attrName>ppt_y</p:attrName>
                                        </p:attrNameLst>
                                      </p:cBhvr>
                                      <p:tavLst>
                                        <p:tav tm="0">
                                          <p:val>
                                            <p:strVal val="0-#ppt_h/2"/>
                                          </p:val>
                                        </p:tav>
                                        <p:tav tm="100000">
                                          <p:val>
                                            <p:strVal val="#ppt_y"/>
                                          </p:val>
                                        </p:tav>
                                      </p:tavLst>
                                    </p:anim>
                                  </p:childTnLst>
                                </p:cTn>
                              </p:par>
                              <p:par>
                                <p:cTn id="37" presetID="2" presetClass="entr" presetSubtype="4" accel="80000" decel="20000" fill="hold" grpId="0" nodeType="withEffect">
                                  <p:stCondLst>
                                    <p:cond delay="2000"/>
                                  </p:stCondLst>
                                  <p:childTnLst>
                                    <p:set>
                                      <p:cBhvr>
                                        <p:cTn id="38" dur="1" fill="hold">
                                          <p:stCondLst>
                                            <p:cond delay="0"/>
                                          </p:stCondLst>
                                        </p:cTn>
                                        <p:tgtEl>
                                          <p:spTgt spid="13"/>
                                        </p:tgtEl>
                                        <p:attrNameLst>
                                          <p:attrName>style.visibility</p:attrName>
                                        </p:attrNameLst>
                                      </p:cBhvr>
                                      <p:to>
                                        <p:strVal val="visible"/>
                                      </p:to>
                                    </p:set>
                                    <p:anim calcmode="lin" valueType="num">
                                      <p:cBhvr additive="base">
                                        <p:cTn id="39" dur="1000" fill="hold"/>
                                        <p:tgtEl>
                                          <p:spTgt spid="13"/>
                                        </p:tgtEl>
                                        <p:attrNameLst>
                                          <p:attrName>ppt_x</p:attrName>
                                        </p:attrNameLst>
                                      </p:cBhvr>
                                      <p:tavLst>
                                        <p:tav tm="0">
                                          <p:val>
                                            <p:strVal val="#ppt_x"/>
                                          </p:val>
                                        </p:tav>
                                        <p:tav tm="100000">
                                          <p:val>
                                            <p:strVal val="#ppt_x"/>
                                          </p:val>
                                        </p:tav>
                                      </p:tavLst>
                                    </p:anim>
                                    <p:anim calcmode="lin" valueType="num">
                                      <p:cBhvr additive="base">
                                        <p:cTn id="40" dur="1000" fill="hold"/>
                                        <p:tgtEl>
                                          <p:spTgt spid="13"/>
                                        </p:tgtEl>
                                        <p:attrNameLst>
                                          <p:attrName>ppt_y</p:attrName>
                                        </p:attrNameLst>
                                      </p:cBhvr>
                                      <p:tavLst>
                                        <p:tav tm="0">
                                          <p:val>
                                            <p:strVal val="1+#ppt_h/2"/>
                                          </p:val>
                                        </p:tav>
                                        <p:tav tm="100000">
                                          <p:val>
                                            <p:strVal val="#ppt_y"/>
                                          </p:val>
                                        </p:tav>
                                      </p:tavLst>
                                    </p:anim>
                                  </p:childTnLst>
                                </p:cTn>
                              </p:par>
                              <p:par>
                                <p:cTn id="41" presetID="10" presetClass="entr" presetSubtype="0" fill="hold" grpId="0" nodeType="withEffect">
                                  <p:stCondLst>
                                    <p:cond delay="2250"/>
                                  </p:stCondLst>
                                  <p:childTnLst>
                                    <p:set>
                                      <p:cBhvr>
                                        <p:cTn id="42" dur="1" fill="hold">
                                          <p:stCondLst>
                                            <p:cond delay="0"/>
                                          </p:stCondLst>
                                        </p:cTn>
                                        <p:tgtEl>
                                          <p:spTgt spid="9"/>
                                        </p:tgtEl>
                                        <p:attrNameLst>
                                          <p:attrName>style.visibility</p:attrName>
                                        </p:attrNameLst>
                                      </p:cBhvr>
                                      <p:to>
                                        <p:strVal val="visible"/>
                                      </p:to>
                                    </p:set>
                                    <p:animEffect transition="in" filter="fade">
                                      <p:cBhvr>
                                        <p:cTn id="43" dur="1000"/>
                                        <p:tgtEl>
                                          <p:spTgt spid="9"/>
                                        </p:tgtEl>
                                      </p:cBhvr>
                                    </p:animEffect>
                                  </p:childTnLst>
                                </p:cTn>
                              </p:par>
                              <p:par>
                                <p:cTn id="44" presetID="10" presetClass="entr" presetSubtype="0" fill="hold" grpId="0" nodeType="withEffect">
                                  <p:stCondLst>
                                    <p:cond delay="2250"/>
                                  </p:stCondLst>
                                  <p:childTnLst>
                                    <p:set>
                                      <p:cBhvr>
                                        <p:cTn id="45" dur="1" fill="hold">
                                          <p:stCondLst>
                                            <p:cond delay="0"/>
                                          </p:stCondLst>
                                        </p:cTn>
                                        <p:tgtEl>
                                          <p:spTgt spid="75"/>
                                        </p:tgtEl>
                                        <p:attrNameLst>
                                          <p:attrName>style.visibility</p:attrName>
                                        </p:attrNameLst>
                                      </p:cBhvr>
                                      <p:to>
                                        <p:strVal val="visible"/>
                                      </p:to>
                                    </p:set>
                                    <p:animEffect transition="in" filter="fade">
                                      <p:cBhvr>
                                        <p:cTn id="46" dur="1000"/>
                                        <p:tgtEl>
                                          <p:spTgt spid="75"/>
                                        </p:tgtEl>
                                      </p:cBhvr>
                                    </p:animEffect>
                                  </p:childTnLst>
                                </p:cTn>
                              </p:par>
                              <p:par>
                                <p:cTn id="47" presetID="10" presetClass="entr" presetSubtype="0" fill="hold" grpId="0" nodeType="withEffect">
                                  <p:stCondLst>
                                    <p:cond delay="2250"/>
                                  </p:stCondLst>
                                  <p:childTnLst>
                                    <p:set>
                                      <p:cBhvr>
                                        <p:cTn id="48" dur="1" fill="hold">
                                          <p:stCondLst>
                                            <p:cond delay="0"/>
                                          </p:stCondLst>
                                        </p:cTn>
                                        <p:tgtEl>
                                          <p:spTgt spid="76"/>
                                        </p:tgtEl>
                                        <p:attrNameLst>
                                          <p:attrName>style.visibility</p:attrName>
                                        </p:attrNameLst>
                                      </p:cBhvr>
                                      <p:to>
                                        <p:strVal val="visible"/>
                                      </p:to>
                                    </p:set>
                                    <p:animEffect transition="in" filter="fade">
                                      <p:cBhvr>
                                        <p:cTn id="49" dur="1000"/>
                                        <p:tgtEl>
                                          <p:spTgt spid="76"/>
                                        </p:tgtEl>
                                      </p:cBhvr>
                                    </p:animEffect>
                                  </p:childTnLst>
                                </p:cTn>
                              </p:par>
                              <p:par>
                                <p:cTn id="50" presetID="10" presetClass="entr" presetSubtype="0" fill="hold" grpId="0" nodeType="withEffect">
                                  <p:stCondLst>
                                    <p:cond delay="2250"/>
                                  </p:stCondLst>
                                  <p:childTnLst>
                                    <p:set>
                                      <p:cBhvr>
                                        <p:cTn id="51" dur="1" fill="hold">
                                          <p:stCondLst>
                                            <p:cond delay="0"/>
                                          </p:stCondLst>
                                        </p:cTn>
                                        <p:tgtEl>
                                          <p:spTgt spid="78"/>
                                        </p:tgtEl>
                                        <p:attrNameLst>
                                          <p:attrName>style.visibility</p:attrName>
                                        </p:attrNameLst>
                                      </p:cBhvr>
                                      <p:to>
                                        <p:strVal val="visible"/>
                                      </p:to>
                                    </p:set>
                                    <p:animEffect transition="in" filter="fade">
                                      <p:cBhvr>
                                        <p:cTn id="52" dur="1000"/>
                                        <p:tgtEl>
                                          <p:spTgt spid="78"/>
                                        </p:tgtEl>
                                      </p:cBhvr>
                                    </p:animEffect>
                                  </p:childTnLst>
                                </p:cTn>
                              </p:par>
                              <p:par>
                                <p:cTn id="53" presetID="10" presetClass="entr" presetSubtype="0" fill="hold" grpId="0" nodeType="withEffect">
                                  <p:stCondLst>
                                    <p:cond delay="2250"/>
                                  </p:stCondLst>
                                  <p:childTnLst>
                                    <p:set>
                                      <p:cBhvr>
                                        <p:cTn id="54" dur="1" fill="hold">
                                          <p:stCondLst>
                                            <p:cond delay="0"/>
                                          </p:stCondLst>
                                        </p:cTn>
                                        <p:tgtEl>
                                          <p:spTgt spid="79"/>
                                        </p:tgtEl>
                                        <p:attrNameLst>
                                          <p:attrName>style.visibility</p:attrName>
                                        </p:attrNameLst>
                                      </p:cBhvr>
                                      <p:to>
                                        <p:strVal val="visible"/>
                                      </p:to>
                                    </p:set>
                                    <p:animEffect transition="in" filter="fade">
                                      <p:cBhvr>
                                        <p:cTn id="55" dur="100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1" grpId="0" animBg="1"/>
      <p:bldP spid="151" grpId="0" animBg="1"/>
      <p:bldP spid="5" grpId="0"/>
      <p:bldP spid="138" grpId="0" animBg="1">
        <p:tmplLst>
          <p:tmpl>
            <p:tnLst>
              <p:par>
                <p:cTn presetID="2" presetClass="entr" presetSubtype="8" accel="20000" decel="80000" fill="hold" nodeType="withEffect">
                  <p:stCondLst>
                    <p:cond delay="1000"/>
                  </p:stCondLst>
                  <p:childTnLst>
                    <p:set>
                      <p:cBhvr>
                        <p:cTn dur="1" fill="hold">
                          <p:stCondLst>
                            <p:cond delay="0"/>
                          </p:stCondLst>
                        </p:cTn>
                        <p:tgtEl>
                          <p:spTgt spid="138"/>
                        </p:tgtEl>
                        <p:attrNameLst>
                          <p:attrName>style.visibility</p:attrName>
                        </p:attrNameLst>
                      </p:cBhvr>
                      <p:to>
                        <p:strVal val="visible"/>
                      </p:to>
                    </p:set>
                    <p:anim calcmode="lin" valueType="num">
                      <p:cBhvr additive="base">
                        <p:cTn dur="1250" fill="hold"/>
                        <p:tgtEl>
                          <p:spTgt spid="138"/>
                        </p:tgtEl>
                        <p:attrNameLst>
                          <p:attrName>ppt_x</p:attrName>
                        </p:attrNameLst>
                      </p:cBhvr>
                      <p:tavLst>
                        <p:tav tm="0">
                          <p:val>
                            <p:strVal val="0-#ppt_w/2"/>
                          </p:val>
                        </p:tav>
                        <p:tav tm="100000">
                          <p:val>
                            <p:strVal val="#ppt_x"/>
                          </p:val>
                        </p:tav>
                      </p:tavLst>
                    </p:anim>
                    <p:anim calcmode="lin" valueType="num">
                      <p:cBhvr additive="base">
                        <p:cTn dur="1250" fill="hold"/>
                        <p:tgtEl>
                          <p:spTgt spid="138"/>
                        </p:tgtEl>
                        <p:attrNameLst>
                          <p:attrName>ppt_y</p:attrName>
                        </p:attrNameLst>
                      </p:cBhvr>
                      <p:tavLst>
                        <p:tav tm="0">
                          <p:val>
                            <p:strVal val="#ppt_y"/>
                          </p:val>
                        </p:tav>
                        <p:tav tm="100000">
                          <p:val>
                            <p:strVal val="#ppt_y"/>
                          </p:val>
                        </p:tav>
                      </p:tavLst>
                    </p:anim>
                  </p:childTnLst>
                </p:cTn>
              </p:par>
            </p:tnLst>
          </p:tmpl>
        </p:tmplLst>
      </p:bldP>
      <p:bldP spid="3" grpId="0"/>
      <p:bldP spid="142" grpId="0"/>
      <p:bldP spid="13" grpId="0" animBg="1">
        <p:tmplLst>
          <p:tmpl>
            <p:tnLst>
              <p:par>
                <p:cTn presetID="2" presetClass="entr" presetSubtype="4" accel="80000" decel="20000" fill="hold" nodeType="withEffect">
                  <p:stCondLst>
                    <p:cond delay="200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1000" fill="hold"/>
                        <p:tgtEl>
                          <p:spTgt spid="13"/>
                        </p:tgtEl>
                        <p:attrNameLst>
                          <p:attrName>ppt_x</p:attrName>
                        </p:attrNameLst>
                      </p:cBhvr>
                      <p:tavLst>
                        <p:tav tm="0">
                          <p:val>
                            <p:strVal val="#ppt_x"/>
                          </p:val>
                        </p:tav>
                        <p:tav tm="100000">
                          <p:val>
                            <p:strVal val="#ppt_x"/>
                          </p:val>
                        </p:tav>
                      </p:tavLst>
                    </p:anim>
                    <p:anim calcmode="lin" valueType="num">
                      <p:cBhvr additive="base">
                        <p:cTn dur="1000" fill="hold"/>
                        <p:tgtEl>
                          <p:spTgt spid="13"/>
                        </p:tgtEl>
                        <p:attrNameLst>
                          <p:attrName>ppt_y</p:attrName>
                        </p:attrNameLst>
                      </p:cBhvr>
                      <p:tavLst>
                        <p:tav tm="0">
                          <p:val>
                            <p:strVal val="1+#ppt_h/2"/>
                          </p:val>
                        </p:tav>
                        <p:tav tm="100000">
                          <p:val>
                            <p:strVal val="#ppt_y"/>
                          </p:val>
                        </p:tav>
                      </p:tavLst>
                    </p:anim>
                  </p:childTnLst>
                </p:cTn>
              </p:par>
            </p:tnLst>
          </p:tmpl>
        </p:tmplLst>
      </p:bldP>
      <p:bldP spid="9" grpId="0" animBg="1">
        <p:tmplLst>
          <p:tmpl>
            <p:tnLst>
              <p:par>
                <p:cTn presetID="10" presetClass="entr" presetSubtype="0" fill="hold" nodeType="withEffect">
                  <p:stCondLst>
                    <p:cond delay="2250"/>
                  </p:stCondLst>
                  <p:childTnLst>
                    <p:set>
                      <p:cBhvr>
                        <p:cTn dur="1" fill="hold">
                          <p:stCondLst>
                            <p:cond delay="0"/>
                          </p:stCondLst>
                        </p:cTn>
                        <p:tgtEl>
                          <p:spTgt spid="9"/>
                        </p:tgtEl>
                        <p:attrNameLst>
                          <p:attrName>style.visibility</p:attrName>
                        </p:attrNameLst>
                      </p:cBhvr>
                      <p:to>
                        <p:strVal val="visible"/>
                      </p:to>
                    </p:set>
                    <p:animEffect transition="in" filter="fade">
                      <p:cBhvr>
                        <p:cTn dur="1000"/>
                        <p:tgtEl>
                          <p:spTgt spid="9"/>
                        </p:tgtEl>
                      </p:cBhvr>
                    </p:animEffect>
                  </p:childTnLst>
                </p:cTn>
              </p:par>
            </p:tnLst>
          </p:tmpl>
        </p:tmplLst>
      </p:bldP>
      <p:bldP spid="75" grpId="0" animBg="1">
        <p:tmplLst>
          <p:tmpl>
            <p:tnLst>
              <p:par>
                <p:cTn presetID="10" presetClass="entr" presetSubtype="0" fill="hold" nodeType="withEffect">
                  <p:stCondLst>
                    <p:cond delay="2250"/>
                  </p:stCondLst>
                  <p:childTnLst>
                    <p:set>
                      <p:cBhvr>
                        <p:cTn dur="1" fill="hold">
                          <p:stCondLst>
                            <p:cond delay="0"/>
                          </p:stCondLst>
                        </p:cTn>
                        <p:tgtEl>
                          <p:spTgt spid="75"/>
                        </p:tgtEl>
                        <p:attrNameLst>
                          <p:attrName>style.visibility</p:attrName>
                        </p:attrNameLst>
                      </p:cBhvr>
                      <p:to>
                        <p:strVal val="visible"/>
                      </p:to>
                    </p:set>
                    <p:animEffect transition="in" filter="fade">
                      <p:cBhvr>
                        <p:cTn dur="1000"/>
                        <p:tgtEl>
                          <p:spTgt spid="75"/>
                        </p:tgtEl>
                      </p:cBhvr>
                    </p:animEffect>
                  </p:childTnLst>
                </p:cTn>
              </p:par>
            </p:tnLst>
          </p:tmpl>
        </p:tmplLst>
      </p:bldP>
      <p:bldP spid="76" grpId="0" animBg="1">
        <p:tmplLst>
          <p:tmpl>
            <p:tnLst>
              <p:par>
                <p:cTn presetID="10" presetClass="entr" presetSubtype="0" fill="hold" nodeType="withEffect">
                  <p:stCondLst>
                    <p:cond delay="2250"/>
                  </p:stCondLst>
                  <p:childTnLst>
                    <p:set>
                      <p:cBhvr>
                        <p:cTn dur="1" fill="hold">
                          <p:stCondLst>
                            <p:cond delay="0"/>
                          </p:stCondLst>
                        </p:cTn>
                        <p:tgtEl>
                          <p:spTgt spid="76"/>
                        </p:tgtEl>
                        <p:attrNameLst>
                          <p:attrName>style.visibility</p:attrName>
                        </p:attrNameLst>
                      </p:cBhvr>
                      <p:to>
                        <p:strVal val="visible"/>
                      </p:to>
                    </p:set>
                    <p:animEffect transition="in" filter="fade">
                      <p:cBhvr>
                        <p:cTn dur="1000"/>
                        <p:tgtEl>
                          <p:spTgt spid="76"/>
                        </p:tgtEl>
                      </p:cBhvr>
                    </p:animEffect>
                  </p:childTnLst>
                </p:cTn>
              </p:par>
            </p:tnLst>
          </p:tmpl>
        </p:tmplLst>
      </p:bldP>
      <p:bldP spid="78" grpId="0" animBg="1">
        <p:tmplLst>
          <p:tmpl>
            <p:tnLst>
              <p:par>
                <p:cTn presetID="10" presetClass="entr" presetSubtype="0" fill="hold" nodeType="withEffect">
                  <p:stCondLst>
                    <p:cond delay="2250"/>
                  </p:stCondLst>
                  <p:childTnLst>
                    <p:set>
                      <p:cBhvr>
                        <p:cTn dur="1" fill="hold">
                          <p:stCondLst>
                            <p:cond delay="0"/>
                          </p:stCondLst>
                        </p:cTn>
                        <p:tgtEl>
                          <p:spTgt spid="78"/>
                        </p:tgtEl>
                        <p:attrNameLst>
                          <p:attrName>style.visibility</p:attrName>
                        </p:attrNameLst>
                      </p:cBhvr>
                      <p:to>
                        <p:strVal val="visible"/>
                      </p:to>
                    </p:set>
                    <p:animEffect transition="in" filter="fade">
                      <p:cBhvr>
                        <p:cTn dur="1000"/>
                        <p:tgtEl>
                          <p:spTgt spid="78"/>
                        </p:tgtEl>
                      </p:cBhvr>
                    </p:animEffect>
                  </p:childTnLst>
                </p:cTn>
              </p:par>
            </p:tnLst>
          </p:tmpl>
        </p:tmplLst>
      </p:bldP>
      <p:bldP spid="79" grpId="0" animBg="1">
        <p:tmplLst>
          <p:tmpl>
            <p:tnLst>
              <p:par>
                <p:cTn presetID="10" presetClass="entr" presetSubtype="0" fill="hold" nodeType="withEffect">
                  <p:stCondLst>
                    <p:cond delay="2250"/>
                  </p:stCondLst>
                  <p:childTnLst>
                    <p:set>
                      <p:cBhvr>
                        <p:cTn dur="1" fill="hold">
                          <p:stCondLst>
                            <p:cond delay="0"/>
                          </p:stCondLst>
                        </p:cTn>
                        <p:tgtEl>
                          <p:spTgt spid="79"/>
                        </p:tgtEl>
                        <p:attrNameLst>
                          <p:attrName>style.visibility</p:attrName>
                        </p:attrNameLst>
                      </p:cBhvr>
                      <p:to>
                        <p:strVal val="visible"/>
                      </p:to>
                    </p:set>
                    <p:animEffect transition="in" filter="fade">
                      <p:cBhvr>
                        <p:cTn dur="1000"/>
                        <p:tgtEl>
                          <p:spTgt spid="79"/>
                        </p:tgtEl>
                      </p:cBhvr>
                    </p:animEffect>
                  </p:childTnLst>
                </p:cTn>
              </p:par>
            </p:tnLst>
          </p:tmpl>
        </p:tmplLst>
      </p:bldP>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TART">
    <p:spTree>
      <p:nvGrpSpPr>
        <p:cNvPr id="1" name=""/>
        <p:cNvGrpSpPr/>
        <p:nvPr/>
      </p:nvGrpSpPr>
      <p:grpSpPr>
        <a:xfrm>
          <a:off x="0" y="0"/>
          <a:ext cx="0" cy="0"/>
          <a:chOff x="0" y="0"/>
          <a:chExt cx="0" cy="0"/>
        </a:xfrm>
      </p:grpSpPr>
      <p:sp>
        <p:nvSpPr>
          <p:cNvPr id="7" name="wit vlak">
            <a:extLst>
              <a:ext uri="{FF2B5EF4-FFF2-40B4-BE49-F238E27FC236}">
                <a16:creationId xmlns:a16="http://schemas.microsoft.com/office/drawing/2014/main" id="{6142CE5E-7B65-4CF8-8B60-0180C2A2CB91}"/>
              </a:ext>
            </a:extLst>
          </p:cNvPr>
          <p:cNvSpPr/>
          <p:nvPr/>
        </p:nvSpPr>
        <p:spPr>
          <a:xfrm>
            <a:off x="9261000" y="-25400"/>
            <a:ext cx="2933743" cy="68925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 name="Tijdelijke aanduiding voor datum 1"/>
          <p:cNvSpPr>
            <a:spLocks noGrp="1"/>
          </p:cNvSpPr>
          <p:nvPr>
            <p:ph type="dt" sz="half" idx="10"/>
          </p:nvPr>
        </p:nvSpPr>
        <p:spPr>
          <a:xfrm>
            <a:off x="698500" y="6960393"/>
            <a:ext cx="2044700" cy="365125"/>
          </a:xfrm>
        </p:spPr>
        <p:txBody>
          <a:bodyPr/>
          <a:lstStyle/>
          <a:p>
            <a:fld id="{EE4205AE-69BD-474F-B827-0C9A61617AE1}" type="datetimeFigureOut">
              <a:rPr lang="en-US" smtClean="0"/>
              <a:t>9/3/2019</a:t>
            </a:fld>
            <a:endParaRPr lang="en-US"/>
          </a:p>
        </p:txBody>
      </p:sp>
      <p:sp>
        <p:nvSpPr>
          <p:cNvPr id="4" name="Tijdelijke aanduiding voor dianummer 3"/>
          <p:cNvSpPr>
            <a:spLocks noGrp="1"/>
          </p:cNvSpPr>
          <p:nvPr>
            <p:ph type="sldNum" sz="quarter" idx="12"/>
          </p:nvPr>
        </p:nvSpPr>
        <p:spPr>
          <a:xfrm>
            <a:off x="12418586" y="5792247"/>
            <a:ext cx="434714" cy="365125"/>
          </a:xfrm>
        </p:spPr>
        <p:txBody>
          <a:bodyPr/>
          <a:lstStyle/>
          <a:p>
            <a:fld id="{90F9D532-E951-764E-9715-776F344DAD35}" type="slidenum">
              <a:rPr lang="en-US" smtClean="0"/>
              <a:t>‹#›</a:t>
            </a:fld>
            <a:endParaRPr lang="en-US"/>
          </a:p>
        </p:txBody>
      </p:sp>
      <p:sp>
        <p:nvSpPr>
          <p:cNvPr id="5" name="Tekstvak 4"/>
          <p:cNvSpPr txBox="1"/>
          <p:nvPr/>
        </p:nvSpPr>
        <p:spPr>
          <a:xfrm>
            <a:off x="-10750" y="-662296"/>
            <a:ext cx="12192000" cy="461665"/>
          </a:xfrm>
          <a:prstGeom prst="rect">
            <a:avLst/>
          </a:prstGeom>
          <a:noFill/>
        </p:spPr>
        <p:txBody>
          <a:bodyPr wrap="square" rtlCol="0">
            <a:spAutoFit/>
          </a:bodyPr>
          <a:lstStyle/>
          <a:p>
            <a:pPr algn="ctr"/>
            <a:r>
              <a:rPr lang="nl-NL" sz="2400" b="0" spc="50" baseline="0">
                <a:solidFill>
                  <a:schemeClr val="accent2"/>
                </a:solidFill>
                <a:latin typeface="+mj-lt"/>
                <a:cs typeface="Calibri" panose="020F0502020204030204" pitchFamily="34" charset="0"/>
              </a:rPr>
              <a:t>START</a:t>
            </a:r>
          </a:p>
        </p:txBody>
      </p:sp>
      <p:sp>
        <p:nvSpPr>
          <p:cNvPr id="29" name="Rechthoek 28">
            <a:extLst>
              <a:ext uri="{FF2B5EF4-FFF2-40B4-BE49-F238E27FC236}">
                <a16:creationId xmlns:a16="http://schemas.microsoft.com/office/drawing/2014/main" id="{A4064A7D-6EC9-4647-B24A-AB5622099AA3}"/>
              </a:ext>
            </a:extLst>
          </p:cNvPr>
          <p:cNvSpPr/>
          <p:nvPr/>
        </p:nvSpPr>
        <p:spPr>
          <a:xfrm>
            <a:off x="-10750" y="5626100"/>
            <a:ext cx="12205493" cy="124102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 name="Tijdelijke aanduiding voor voettekst 2"/>
          <p:cNvSpPr>
            <a:spLocks noGrp="1"/>
          </p:cNvSpPr>
          <p:nvPr>
            <p:ph type="ftr" sz="quarter" idx="11"/>
          </p:nvPr>
        </p:nvSpPr>
        <p:spPr>
          <a:xfrm>
            <a:off x="810260" y="6360925"/>
            <a:ext cx="5778500" cy="451355"/>
          </a:xfrm>
        </p:spPr>
        <p:txBody>
          <a:bodyPr>
            <a:normAutofit/>
          </a:bodyPr>
          <a:lstStyle>
            <a:lvl1pPr algn="l">
              <a:defRPr sz="1300"/>
            </a:lvl1pPr>
          </a:lstStyle>
          <a:p>
            <a:endParaRPr lang="en-US"/>
          </a:p>
        </p:txBody>
      </p:sp>
      <p:sp>
        <p:nvSpPr>
          <p:cNvPr id="31" name="Tijdelijke aanduiding voor tekst 8">
            <a:extLst>
              <a:ext uri="{FF2B5EF4-FFF2-40B4-BE49-F238E27FC236}">
                <a16:creationId xmlns:a16="http://schemas.microsoft.com/office/drawing/2014/main" id="{D5E5E35E-0C14-4115-92A4-09457F423567}"/>
              </a:ext>
            </a:extLst>
          </p:cNvPr>
          <p:cNvSpPr>
            <a:spLocks noGrp="1"/>
          </p:cNvSpPr>
          <p:nvPr>
            <p:ph type="body" sz="quarter" idx="16" hasCustomPrompt="1"/>
          </p:nvPr>
        </p:nvSpPr>
        <p:spPr>
          <a:xfrm>
            <a:off x="558163" y="4990464"/>
            <a:ext cx="6045838" cy="805551"/>
          </a:xfrm>
          <a:solidFill>
            <a:schemeClr val="accent1"/>
          </a:solidFill>
        </p:spPr>
        <p:txBody>
          <a:bodyPr wrap="square" lIns="252000" tIns="216000" rIns="252000" bIns="216000" anchor="ctr">
            <a:noAutofit/>
          </a:bodyPr>
          <a:lstStyle>
            <a:lvl1pPr marL="0" indent="0" algn="l">
              <a:buNone/>
              <a:defRPr sz="2400" b="1">
                <a:solidFill>
                  <a:schemeClr val="bg1"/>
                </a:solidFill>
              </a:defRPr>
            </a:lvl1pPr>
          </a:lstStyle>
          <a:p>
            <a:pPr lvl="0"/>
            <a:r>
              <a:rPr lang="nl-NL"/>
              <a:t>Plaats hier de titel van de presentatie</a:t>
            </a:r>
          </a:p>
        </p:txBody>
      </p:sp>
      <p:grpSp>
        <p:nvGrpSpPr>
          <p:cNvPr id="127" name="Groep 126">
            <a:extLst>
              <a:ext uri="{FF2B5EF4-FFF2-40B4-BE49-F238E27FC236}">
                <a16:creationId xmlns:a16="http://schemas.microsoft.com/office/drawing/2014/main" id="{CDFD8FFE-C8E7-4D1B-BECD-CF23D1E74BEF}"/>
              </a:ext>
            </a:extLst>
          </p:cNvPr>
          <p:cNvGrpSpPr/>
          <p:nvPr/>
        </p:nvGrpSpPr>
        <p:grpSpPr>
          <a:xfrm>
            <a:off x="3040044" y="2320236"/>
            <a:ext cx="6090412" cy="2809252"/>
            <a:chOff x="3040044" y="2320236"/>
            <a:chExt cx="6090412" cy="2809252"/>
          </a:xfrm>
        </p:grpSpPr>
        <p:grpSp>
          <p:nvGrpSpPr>
            <p:cNvPr id="106" name="Groep 105">
              <a:extLst>
                <a:ext uri="{FF2B5EF4-FFF2-40B4-BE49-F238E27FC236}">
                  <a16:creationId xmlns:a16="http://schemas.microsoft.com/office/drawing/2014/main" id="{FD5E49C0-2B49-4B30-BE25-B2D2EECEDF59}"/>
                </a:ext>
              </a:extLst>
            </p:cNvPr>
            <p:cNvGrpSpPr/>
            <p:nvPr/>
          </p:nvGrpSpPr>
          <p:grpSpPr>
            <a:xfrm>
              <a:off x="3040044" y="3669040"/>
              <a:ext cx="3425487" cy="404047"/>
              <a:chOff x="3040044" y="3669040"/>
              <a:chExt cx="3425487" cy="404047"/>
            </a:xfrm>
          </p:grpSpPr>
          <p:sp>
            <p:nvSpPr>
              <p:cNvPr id="107" name="Vrije vorm: vorm 106">
                <a:extLst>
                  <a:ext uri="{FF2B5EF4-FFF2-40B4-BE49-F238E27FC236}">
                    <a16:creationId xmlns:a16="http://schemas.microsoft.com/office/drawing/2014/main" id="{49ED8224-A79F-42A4-BAB8-383152083D48}"/>
                  </a:ext>
                </a:extLst>
              </p:cNvPr>
              <p:cNvSpPr/>
              <p:nvPr/>
            </p:nvSpPr>
            <p:spPr>
              <a:xfrm>
                <a:off x="3040044" y="3669040"/>
                <a:ext cx="178256" cy="326803"/>
              </a:xfrm>
              <a:custGeom>
                <a:avLst/>
                <a:gdLst>
                  <a:gd name="connsiteX0" fmla="*/ 7144 w 57150"/>
                  <a:gd name="connsiteY0" fmla="*/ 74771 h 104775"/>
                  <a:gd name="connsiteX1" fmla="*/ 7144 w 57150"/>
                  <a:gd name="connsiteY1" fmla="*/ 7144 h 104775"/>
                  <a:gd name="connsiteX2" fmla="*/ 58579 w 57150"/>
                  <a:gd name="connsiteY2" fmla="*/ 7144 h 104775"/>
                  <a:gd name="connsiteX3" fmla="*/ 58579 w 57150"/>
                  <a:gd name="connsiteY3" fmla="*/ 17621 h 104775"/>
                  <a:gd name="connsiteX4" fmla="*/ 17621 w 57150"/>
                  <a:gd name="connsiteY4" fmla="*/ 17621 h 104775"/>
                  <a:gd name="connsiteX5" fmla="*/ 17621 w 57150"/>
                  <a:gd name="connsiteY5" fmla="*/ 46196 h 104775"/>
                  <a:gd name="connsiteX6" fmla="*/ 53816 w 57150"/>
                  <a:gd name="connsiteY6" fmla="*/ 46196 h 104775"/>
                  <a:gd name="connsiteX7" fmla="*/ 53816 w 57150"/>
                  <a:gd name="connsiteY7" fmla="*/ 55721 h 104775"/>
                  <a:gd name="connsiteX8" fmla="*/ 17621 w 57150"/>
                  <a:gd name="connsiteY8" fmla="*/ 55721 h 104775"/>
                  <a:gd name="connsiteX9" fmla="*/ 17621 w 57150"/>
                  <a:gd name="connsiteY9" fmla="*/ 75724 h 104775"/>
                  <a:gd name="connsiteX10" fmla="*/ 30004 w 57150"/>
                  <a:gd name="connsiteY10" fmla="*/ 90011 h 104775"/>
                  <a:gd name="connsiteX11" fmla="*/ 58579 w 57150"/>
                  <a:gd name="connsiteY11" fmla="*/ 90011 h 104775"/>
                  <a:gd name="connsiteX12" fmla="*/ 58579 w 57150"/>
                  <a:gd name="connsiteY12" fmla="*/ 100489 h 104775"/>
                  <a:gd name="connsiteX13" fmla="*/ 31909 w 57150"/>
                  <a:gd name="connsiteY13" fmla="*/ 100489 h 104775"/>
                  <a:gd name="connsiteX14" fmla="*/ 7144 w 57150"/>
                  <a:gd name="connsiteY14" fmla="*/ 74771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7150" h="104775">
                    <a:moveTo>
                      <a:pt x="7144" y="74771"/>
                    </a:moveTo>
                    <a:lnTo>
                      <a:pt x="7144" y="7144"/>
                    </a:lnTo>
                    <a:lnTo>
                      <a:pt x="58579" y="7144"/>
                    </a:lnTo>
                    <a:lnTo>
                      <a:pt x="58579" y="17621"/>
                    </a:lnTo>
                    <a:lnTo>
                      <a:pt x="17621" y="17621"/>
                    </a:lnTo>
                    <a:lnTo>
                      <a:pt x="17621" y="46196"/>
                    </a:lnTo>
                    <a:lnTo>
                      <a:pt x="53816" y="46196"/>
                    </a:lnTo>
                    <a:lnTo>
                      <a:pt x="53816" y="55721"/>
                    </a:lnTo>
                    <a:lnTo>
                      <a:pt x="17621" y="55721"/>
                    </a:lnTo>
                    <a:lnTo>
                      <a:pt x="17621" y="75724"/>
                    </a:lnTo>
                    <a:cubicBezTo>
                      <a:pt x="17621" y="85249"/>
                      <a:pt x="22384" y="90011"/>
                      <a:pt x="30004" y="90011"/>
                    </a:cubicBezTo>
                    <a:lnTo>
                      <a:pt x="58579" y="90011"/>
                    </a:lnTo>
                    <a:lnTo>
                      <a:pt x="58579" y="100489"/>
                    </a:lnTo>
                    <a:lnTo>
                      <a:pt x="31909" y="100489"/>
                    </a:lnTo>
                    <a:cubicBezTo>
                      <a:pt x="15716" y="99536"/>
                      <a:pt x="7144" y="91916"/>
                      <a:pt x="7144" y="74771"/>
                    </a:cubicBezTo>
                    <a:close/>
                  </a:path>
                </a:pathLst>
              </a:custGeom>
              <a:solidFill>
                <a:srgbClr val="0082B9"/>
              </a:solidFill>
              <a:ln w="9525" cap="flat">
                <a:noFill/>
                <a:prstDash val="solid"/>
                <a:miter/>
              </a:ln>
            </p:spPr>
            <p:txBody>
              <a:bodyPr rtlCol="0" anchor="ctr"/>
              <a:lstStyle/>
              <a:p>
                <a:endParaRPr lang="nl-NL"/>
              </a:p>
            </p:txBody>
          </p:sp>
          <p:sp>
            <p:nvSpPr>
              <p:cNvPr id="108" name="Vrije vorm: vorm 107">
                <a:extLst>
                  <a:ext uri="{FF2B5EF4-FFF2-40B4-BE49-F238E27FC236}">
                    <a16:creationId xmlns:a16="http://schemas.microsoft.com/office/drawing/2014/main" id="{66CCB2B1-A1C4-4843-9CE8-303D4BFE0E9D}"/>
                  </a:ext>
                </a:extLst>
              </p:cNvPr>
              <p:cNvSpPr/>
              <p:nvPr/>
            </p:nvSpPr>
            <p:spPr>
              <a:xfrm>
                <a:off x="3265835" y="3743311"/>
                <a:ext cx="207965" cy="237675"/>
              </a:xfrm>
              <a:custGeom>
                <a:avLst/>
                <a:gdLst>
                  <a:gd name="connsiteX0" fmla="*/ 7144 w 66675"/>
                  <a:gd name="connsiteY0" fmla="*/ 8096 h 76200"/>
                  <a:gd name="connsiteX1" fmla="*/ 17621 w 66675"/>
                  <a:gd name="connsiteY1" fmla="*/ 8096 h 76200"/>
                  <a:gd name="connsiteX2" fmla="*/ 17621 w 66675"/>
                  <a:gd name="connsiteY2" fmla="*/ 20479 h 76200"/>
                  <a:gd name="connsiteX3" fmla="*/ 22384 w 66675"/>
                  <a:gd name="connsiteY3" fmla="*/ 15716 h 76200"/>
                  <a:gd name="connsiteX4" fmla="*/ 41434 w 66675"/>
                  <a:gd name="connsiteY4" fmla="*/ 7144 h 76200"/>
                  <a:gd name="connsiteX5" fmla="*/ 59531 w 66675"/>
                  <a:gd name="connsiteY5" fmla="*/ 30004 h 76200"/>
                  <a:gd name="connsiteX6" fmla="*/ 59531 w 66675"/>
                  <a:gd name="connsiteY6" fmla="*/ 75724 h 76200"/>
                  <a:gd name="connsiteX7" fmla="*/ 49054 w 66675"/>
                  <a:gd name="connsiteY7" fmla="*/ 75724 h 76200"/>
                  <a:gd name="connsiteX8" fmla="*/ 49054 w 66675"/>
                  <a:gd name="connsiteY8" fmla="*/ 30004 h 76200"/>
                  <a:gd name="connsiteX9" fmla="*/ 38576 w 66675"/>
                  <a:gd name="connsiteY9" fmla="*/ 16669 h 76200"/>
                  <a:gd name="connsiteX10" fmla="*/ 21431 w 66675"/>
                  <a:gd name="connsiteY10" fmla="*/ 27146 h 76200"/>
                  <a:gd name="connsiteX11" fmla="*/ 17621 w 66675"/>
                  <a:gd name="connsiteY11" fmla="*/ 31909 h 76200"/>
                  <a:gd name="connsiteX12" fmla="*/ 17621 w 66675"/>
                  <a:gd name="connsiteY12" fmla="*/ 76676 h 76200"/>
                  <a:gd name="connsiteX13" fmla="*/ 7144 w 66675"/>
                  <a:gd name="connsiteY13" fmla="*/ 76676 h 76200"/>
                  <a:gd name="connsiteX14" fmla="*/ 7144 w 66675"/>
                  <a:gd name="connsiteY14" fmla="*/ 8096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6675" h="76200">
                    <a:moveTo>
                      <a:pt x="7144" y="8096"/>
                    </a:moveTo>
                    <a:lnTo>
                      <a:pt x="17621" y="8096"/>
                    </a:lnTo>
                    <a:lnTo>
                      <a:pt x="17621" y="20479"/>
                    </a:lnTo>
                    <a:lnTo>
                      <a:pt x="22384" y="15716"/>
                    </a:lnTo>
                    <a:cubicBezTo>
                      <a:pt x="27146" y="10954"/>
                      <a:pt x="32861" y="7144"/>
                      <a:pt x="41434" y="7144"/>
                    </a:cubicBezTo>
                    <a:cubicBezTo>
                      <a:pt x="51911" y="7144"/>
                      <a:pt x="59531" y="12859"/>
                      <a:pt x="59531" y="30004"/>
                    </a:cubicBezTo>
                    <a:lnTo>
                      <a:pt x="59531" y="75724"/>
                    </a:lnTo>
                    <a:lnTo>
                      <a:pt x="49054" y="75724"/>
                    </a:lnTo>
                    <a:lnTo>
                      <a:pt x="49054" y="30004"/>
                    </a:lnTo>
                    <a:cubicBezTo>
                      <a:pt x="49054" y="19526"/>
                      <a:pt x="44291" y="16669"/>
                      <a:pt x="38576" y="16669"/>
                    </a:cubicBezTo>
                    <a:cubicBezTo>
                      <a:pt x="31909" y="16669"/>
                      <a:pt x="25241" y="23336"/>
                      <a:pt x="21431" y="27146"/>
                    </a:cubicBezTo>
                    <a:lnTo>
                      <a:pt x="17621" y="31909"/>
                    </a:lnTo>
                    <a:lnTo>
                      <a:pt x="17621" y="76676"/>
                    </a:lnTo>
                    <a:lnTo>
                      <a:pt x="7144" y="76676"/>
                    </a:lnTo>
                    <a:lnTo>
                      <a:pt x="7144" y="8096"/>
                    </a:lnTo>
                    <a:close/>
                  </a:path>
                </a:pathLst>
              </a:custGeom>
              <a:solidFill>
                <a:srgbClr val="0082B9"/>
              </a:solidFill>
              <a:ln w="9525" cap="flat">
                <a:noFill/>
                <a:prstDash val="solid"/>
                <a:miter/>
              </a:ln>
            </p:spPr>
            <p:txBody>
              <a:bodyPr rtlCol="0" anchor="ctr"/>
              <a:lstStyle/>
              <a:p>
                <a:endParaRPr lang="nl-NL"/>
              </a:p>
            </p:txBody>
          </p:sp>
          <p:sp>
            <p:nvSpPr>
              <p:cNvPr id="109" name="Vrije vorm: vorm 108">
                <a:extLst>
                  <a:ext uri="{FF2B5EF4-FFF2-40B4-BE49-F238E27FC236}">
                    <a16:creationId xmlns:a16="http://schemas.microsoft.com/office/drawing/2014/main" id="{F4F4C9A3-35AC-4238-BACC-D8099636AAAD}"/>
                  </a:ext>
                </a:extLst>
              </p:cNvPr>
              <p:cNvSpPr/>
              <p:nvPr/>
            </p:nvSpPr>
            <p:spPr>
              <a:xfrm>
                <a:off x="3491626" y="3746284"/>
                <a:ext cx="207965" cy="237675"/>
              </a:xfrm>
              <a:custGeom>
                <a:avLst/>
                <a:gdLst>
                  <a:gd name="connsiteX0" fmla="*/ 7144 w 66675"/>
                  <a:gd name="connsiteY0" fmla="*/ 52864 h 76200"/>
                  <a:gd name="connsiteX1" fmla="*/ 7144 w 66675"/>
                  <a:gd name="connsiteY1" fmla="*/ 42386 h 76200"/>
                  <a:gd name="connsiteX2" fmla="*/ 43339 w 66675"/>
                  <a:gd name="connsiteY2" fmla="*/ 7144 h 76200"/>
                  <a:gd name="connsiteX3" fmla="*/ 61436 w 66675"/>
                  <a:gd name="connsiteY3" fmla="*/ 7144 h 76200"/>
                  <a:gd name="connsiteX4" fmla="*/ 61436 w 66675"/>
                  <a:gd name="connsiteY4" fmla="*/ 74771 h 76200"/>
                  <a:gd name="connsiteX5" fmla="*/ 50959 w 66675"/>
                  <a:gd name="connsiteY5" fmla="*/ 74771 h 76200"/>
                  <a:gd name="connsiteX6" fmla="*/ 50959 w 66675"/>
                  <a:gd name="connsiteY6" fmla="*/ 62389 h 76200"/>
                  <a:gd name="connsiteX7" fmla="*/ 46196 w 66675"/>
                  <a:gd name="connsiteY7" fmla="*/ 67151 h 76200"/>
                  <a:gd name="connsiteX8" fmla="*/ 27146 w 66675"/>
                  <a:gd name="connsiteY8" fmla="*/ 75724 h 76200"/>
                  <a:gd name="connsiteX9" fmla="*/ 7144 w 66675"/>
                  <a:gd name="connsiteY9" fmla="*/ 52864 h 76200"/>
                  <a:gd name="connsiteX10" fmla="*/ 46196 w 66675"/>
                  <a:gd name="connsiteY10" fmla="*/ 55721 h 76200"/>
                  <a:gd name="connsiteX11" fmla="*/ 50006 w 66675"/>
                  <a:gd name="connsiteY11" fmla="*/ 51911 h 76200"/>
                  <a:gd name="connsiteX12" fmla="*/ 50006 w 66675"/>
                  <a:gd name="connsiteY12" fmla="*/ 16669 h 76200"/>
                  <a:gd name="connsiteX13" fmla="*/ 42386 w 66675"/>
                  <a:gd name="connsiteY13" fmla="*/ 16669 h 76200"/>
                  <a:gd name="connsiteX14" fmla="*/ 17621 w 66675"/>
                  <a:gd name="connsiteY14" fmla="*/ 41434 h 76200"/>
                  <a:gd name="connsiteX15" fmla="*/ 17621 w 66675"/>
                  <a:gd name="connsiteY15" fmla="*/ 51911 h 76200"/>
                  <a:gd name="connsiteX16" fmla="*/ 28099 w 66675"/>
                  <a:gd name="connsiteY16" fmla="*/ 65246 h 76200"/>
                  <a:gd name="connsiteX17" fmla="*/ 46196 w 66675"/>
                  <a:gd name="connsiteY17" fmla="*/ 55721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6675" h="76200">
                    <a:moveTo>
                      <a:pt x="7144" y="52864"/>
                    </a:moveTo>
                    <a:lnTo>
                      <a:pt x="7144" y="42386"/>
                    </a:lnTo>
                    <a:cubicBezTo>
                      <a:pt x="7144" y="21431"/>
                      <a:pt x="24289" y="7144"/>
                      <a:pt x="43339" y="7144"/>
                    </a:cubicBezTo>
                    <a:lnTo>
                      <a:pt x="61436" y="7144"/>
                    </a:lnTo>
                    <a:lnTo>
                      <a:pt x="61436" y="74771"/>
                    </a:lnTo>
                    <a:lnTo>
                      <a:pt x="50959" y="74771"/>
                    </a:lnTo>
                    <a:lnTo>
                      <a:pt x="50959" y="62389"/>
                    </a:lnTo>
                    <a:lnTo>
                      <a:pt x="46196" y="67151"/>
                    </a:lnTo>
                    <a:cubicBezTo>
                      <a:pt x="41434" y="71914"/>
                      <a:pt x="35719" y="75724"/>
                      <a:pt x="27146" y="75724"/>
                    </a:cubicBezTo>
                    <a:cubicBezTo>
                      <a:pt x="15716" y="75724"/>
                      <a:pt x="7144" y="69056"/>
                      <a:pt x="7144" y="52864"/>
                    </a:cubicBezTo>
                    <a:close/>
                    <a:moveTo>
                      <a:pt x="46196" y="55721"/>
                    </a:moveTo>
                    <a:lnTo>
                      <a:pt x="50006" y="51911"/>
                    </a:lnTo>
                    <a:lnTo>
                      <a:pt x="50006" y="16669"/>
                    </a:lnTo>
                    <a:lnTo>
                      <a:pt x="42386" y="16669"/>
                    </a:lnTo>
                    <a:cubicBezTo>
                      <a:pt x="28099" y="16669"/>
                      <a:pt x="17621" y="26194"/>
                      <a:pt x="17621" y="41434"/>
                    </a:cubicBezTo>
                    <a:lnTo>
                      <a:pt x="17621" y="51911"/>
                    </a:lnTo>
                    <a:cubicBezTo>
                      <a:pt x="17621" y="62389"/>
                      <a:pt x="22384" y="65246"/>
                      <a:pt x="28099" y="65246"/>
                    </a:cubicBezTo>
                    <a:cubicBezTo>
                      <a:pt x="34766" y="66199"/>
                      <a:pt x="42386" y="59531"/>
                      <a:pt x="46196" y="55721"/>
                    </a:cubicBezTo>
                    <a:close/>
                  </a:path>
                </a:pathLst>
              </a:custGeom>
              <a:solidFill>
                <a:srgbClr val="0082B9"/>
              </a:solidFill>
              <a:ln w="9525" cap="flat">
                <a:noFill/>
                <a:prstDash val="solid"/>
                <a:miter/>
              </a:ln>
            </p:spPr>
            <p:txBody>
              <a:bodyPr rtlCol="0" anchor="ctr"/>
              <a:lstStyle/>
              <a:p>
                <a:endParaRPr lang="nl-NL"/>
              </a:p>
            </p:txBody>
          </p:sp>
          <p:sp>
            <p:nvSpPr>
              <p:cNvPr id="110" name="Vrije vorm: vorm 109">
                <a:extLst>
                  <a:ext uri="{FF2B5EF4-FFF2-40B4-BE49-F238E27FC236}">
                    <a16:creationId xmlns:a16="http://schemas.microsoft.com/office/drawing/2014/main" id="{19C55D3D-43F5-490A-A7EA-4CDA8357EB67}"/>
                  </a:ext>
                </a:extLst>
              </p:cNvPr>
              <p:cNvSpPr/>
              <p:nvPr/>
            </p:nvSpPr>
            <p:spPr>
              <a:xfrm>
                <a:off x="3735242" y="3669040"/>
                <a:ext cx="207965" cy="326803"/>
              </a:xfrm>
              <a:custGeom>
                <a:avLst/>
                <a:gdLst>
                  <a:gd name="connsiteX0" fmla="*/ 7144 w 66675"/>
                  <a:gd name="connsiteY0" fmla="*/ 7144 h 104775"/>
                  <a:gd name="connsiteX1" fmla="*/ 17621 w 66675"/>
                  <a:gd name="connsiteY1" fmla="*/ 7144 h 104775"/>
                  <a:gd name="connsiteX2" fmla="*/ 17621 w 66675"/>
                  <a:gd name="connsiteY2" fmla="*/ 44291 h 104775"/>
                  <a:gd name="connsiteX3" fmla="*/ 22384 w 66675"/>
                  <a:gd name="connsiteY3" fmla="*/ 39529 h 104775"/>
                  <a:gd name="connsiteX4" fmla="*/ 41434 w 66675"/>
                  <a:gd name="connsiteY4" fmla="*/ 30956 h 104775"/>
                  <a:gd name="connsiteX5" fmla="*/ 60484 w 66675"/>
                  <a:gd name="connsiteY5" fmla="*/ 53816 h 104775"/>
                  <a:gd name="connsiteX6" fmla="*/ 60484 w 66675"/>
                  <a:gd name="connsiteY6" fmla="*/ 65246 h 104775"/>
                  <a:gd name="connsiteX7" fmla="*/ 24289 w 66675"/>
                  <a:gd name="connsiteY7" fmla="*/ 100489 h 104775"/>
                  <a:gd name="connsiteX8" fmla="*/ 7144 w 66675"/>
                  <a:gd name="connsiteY8" fmla="*/ 100489 h 104775"/>
                  <a:gd name="connsiteX9" fmla="*/ 7144 w 66675"/>
                  <a:gd name="connsiteY9" fmla="*/ 7144 h 104775"/>
                  <a:gd name="connsiteX10" fmla="*/ 25241 w 66675"/>
                  <a:gd name="connsiteY10" fmla="*/ 90011 h 104775"/>
                  <a:gd name="connsiteX11" fmla="*/ 50006 w 66675"/>
                  <a:gd name="connsiteY11" fmla="*/ 64294 h 104775"/>
                  <a:gd name="connsiteX12" fmla="*/ 50006 w 66675"/>
                  <a:gd name="connsiteY12" fmla="*/ 53816 h 104775"/>
                  <a:gd name="connsiteX13" fmla="*/ 39529 w 66675"/>
                  <a:gd name="connsiteY13" fmla="*/ 40481 h 104775"/>
                  <a:gd name="connsiteX14" fmla="*/ 21431 w 66675"/>
                  <a:gd name="connsiteY14" fmla="*/ 50959 h 104775"/>
                  <a:gd name="connsiteX15" fmla="*/ 17621 w 66675"/>
                  <a:gd name="connsiteY15" fmla="*/ 55721 h 104775"/>
                  <a:gd name="connsiteX16" fmla="*/ 17621 w 66675"/>
                  <a:gd name="connsiteY16" fmla="*/ 90964 h 104775"/>
                  <a:gd name="connsiteX17" fmla="*/ 25241 w 66675"/>
                  <a:gd name="connsiteY17" fmla="*/ 90964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6675" h="104775">
                    <a:moveTo>
                      <a:pt x="7144" y="7144"/>
                    </a:moveTo>
                    <a:lnTo>
                      <a:pt x="17621" y="7144"/>
                    </a:lnTo>
                    <a:lnTo>
                      <a:pt x="17621" y="44291"/>
                    </a:lnTo>
                    <a:lnTo>
                      <a:pt x="22384" y="39529"/>
                    </a:lnTo>
                    <a:cubicBezTo>
                      <a:pt x="27146" y="34766"/>
                      <a:pt x="32861" y="30956"/>
                      <a:pt x="41434" y="30956"/>
                    </a:cubicBezTo>
                    <a:cubicBezTo>
                      <a:pt x="51911" y="30956"/>
                      <a:pt x="60484" y="37624"/>
                      <a:pt x="60484" y="53816"/>
                    </a:cubicBezTo>
                    <a:lnTo>
                      <a:pt x="60484" y="65246"/>
                    </a:lnTo>
                    <a:cubicBezTo>
                      <a:pt x="60484" y="86201"/>
                      <a:pt x="43339" y="100489"/>
                      <a:pt x="24289" y="100489"/>
                    </a:cubicBezTo>
                    <a:lnTo>
                      <a:pt x="7144" y="100489"/>
                    </a:lnTo>
                    <a:lnTo>
                      <a:pt x="7144" y="7144"/>
                    </a:lnTo>
                    <a:close/>
                    <a:moveTo>
                      <a:pt x="25241" y="90011"/>
                    </a:moveTo>
                    <a:cubicBezTo>
                      <a:pt x="39529" y="90011"/>
                      <a:pt x="50006" y="80486"/>
                      <a:pt x="50006" y="64294"/>
                    </a:cubicBezTo>
                    <a:lnTo>
                      <a:pt x="50006" y="53816"/>
                    </a:lnTo>
                    <a:cubicBezTo>
                      <a:pt x="50006" y="43339"/>
                      <a:pt x="45244" y="40481"/>
                      <a:pt x="39529" y="40481"/>
                    </a:cubicBezTo>
                    <a:cubicBezTo>
                      <a:pt x="32861" y="40481"/>
                      <a:pt x="25241" y="47149"/>
                      <a:pt x="21431" y="50959"/>
                    </a:cubicBezTo>
                    <a:lnTo>
                      <a:pt x="17621" y="55721"/>
                    </a:lnTo>
                    <a:lnTo>
                      <a:pt x="17621" y="90964"/>
                    </a:lnTo>
                    <a:lnTo>
                      <a:pt x="25241" y="90964"/>
                    </a:lnTo>
                    <a:close/>
                  </a:path>
                </a:pathLst>
              </a:custGeom>
              <a:solidFill>
                <a:srgbClr val="0082B9"/>
              </a:solidFill>
              <a:ln w="9525" cap="flat">
                <a:noFill/>
                <a:prstDash val="solid"/>
                <a:miter/>
              </a:ln>
            </p:spPr>
            <p:txBody>
              <a:bodyPr rtlCol="0" anchor="ctr"/>
              <a:lstStyle/>
              <a:p>
                <a:endParaRPr lang="nl-NL"/>
              </a:p>
            </p:txBody>
          </p:sp>
          <p:sp>
            <p:nvSpPr>
              <p:cNvPr id="111" name="Vrije vorm: vorm 110">
                <a:extLst>
                  <a:ext uri="{FF2B5EF4-FFF2-40B4-BE49-F238E27FC236}">
                    <a16:creationId xmlns:a16="http://schemas.microsoft.com/office/drawing/2014/main" id="{2F2CB9DF-C871-495C-BC8D-FBAE437FF04C}"/>
                  </a:ext>
                </a:extLst>
              </p:cNvPr>
              <p:cNvSpPr/>
              <p:nvPr/>
            </p:nvSpPr>
            <p:spPr>
              <a:xfrm>
                <a:off x="3928354" y="3669040"/>
                <a:ext cx="89128" cy="326803"/>
              </a:xfrm>
              <a:custGeom>
                <a:avLst/>
                <a:gdLst>
                  <a:gd name="connsiteX0" fmla="*/ 18574 w 28575"/>
                  <a:gd name="connsiteY0" fmla="*/ 16669 h 104775"/>
                  <a:gd name="connsiteX1" fmla="*/ 7144 w 28575"/>
                  <a:gd name="connsiteY1" fmla="*/ 16669 h 104775"/>
                  <a:gd name="connsiteX2" fmla="*/ 7144 w 28575"/>
                  <a:gd name="connsiteY2" fmla="*/ 7144 h 104775"/>
                  <a:gd name="connsiteX3" fmla="*/ 29051 w 28575"/>
                  <a:gd name="connsiteY3" fmla="*/ 7144 h 104775"/>
                  <a:gd name="connsiteX4" fmla="*/ 29051 w 28575"/>
                  <a:gd name="connsiteY4" fmla="*/ 100489 h 104775"/>
                  <a:gd name="connsiteX5" fmla="*/ 18574 w 28575"/>
                  <a:gd name="connsiteY5" fmla="*/ 100489 h 104775"/>
                  <a:gd name="connsiteX6" fmla="*/ 18574 w 28575"/>
                  <a:gd name="connsiteY6" fmla="*/ 16669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575" h="104775">
                    <a:moveTo>
                      <a:pt x="18574" y="16669"/>
                    </a:moveTo>
                    <a:lnTo>
                      <a:pt x="7144" y="16669"/>
                    </a:lnTo>
                    <a:lnTo>
                      <a:pt x="7144" y="7144"/>
                    </a:lnTo>
                    <a:lnTo>
                      <a:pt x="29051" y="7144"/>
                    </a:lnTo>
                    <a:lnTo>
                      <a:pt x="29051" y="100489"/>
                    </a:lnTo>
                    <a:lnTo>
                      <a:pt x="18574" y="100489"/>
                    </a:lnTo>
                    <a:lnTo>
                      <a:pt x="18574" y="16669"/>
                    </a:lnTo>
                    <a:close/>
                  </a:path>
                </a:pathLst>
              </a:custGeom>
              <a:solidFill>
                <a:srgbClr val="0082B9"/>
              </a:solidFill>
              <a:ln w="9525" cap="flat">
                <a:noFill/>
                <a:prstDash val="solid"/>
                <a:miter/>
              </a:ln>
            </p:spPr>
            <p:txBody>
              <a:bodyPr rtlCol="0" anchor="ctr"/>
              <a:lstStyle/>
              <a:p>
                <a:endParaRPr lang="nl-NL"/>
              </a:p>
            </p:txBody>
          </p:sp>
          <p:sp>
            <p:nvSpPr>
              <p:cNvPr id="112" name="Vrije vorm: vorm 111">
                <a:extLst>
                  <a:ext uri="{FF2B5EF4-FFF2-40B4-BE49-F238E27FC236}">
                    <a16:creationId xmlns:a16="http://schemas.microsoft.com/office/drawing/2014/main" id="{F127D6B9-1FD1-47DA-81C4-8149C984F971}"/>
                  </a:ext>
                </a:extLst>
              </p:cNvPr>
              <p:cNvSpPr/>
              <p:nvPr/>
            </p:nvSpPr>
            <p:spPr>
              <a:xfrm>
                <a:off x="4044219" y="3669040"/>
                <a:ext cx="89128" cy="326803"/>
              </a:xfrm>
              <a:custGeom>
                <a:avLst/>
                <a:gdLst>
                  <a:gd name="connsiteX0" fmla="*/ 18574 w 28575"/>
                  <a:gd name="connsiteY0" fmla="*/ 41434 h 104775"/>
                  <a:gd name="connsiteX1" fmla="*/ 7144 w 28575"/>
                  <a:gd name="connsiteY1" fmla="*/ 41434 h 104775"/>
                  <a:gd name="connsiteX2" fmla="*/ 7144 w 28575"/>
                  <a:gd name="connsiteY2" fmla="*/ 31909 h 104775"/>
                  <a:gd name="connsiteX3" fmla="*/ 29051 w 28575"/>
                  <a:gd name="connsiteY3" fmla="*/ 31909 h 104775"/>
                  <a:gd name="connsiteX4" fmla="*/ 29051 w 28575"/>
                  <a:gd name="connsiteY4" fmla="*/ 99536 h 104775"/>
                  <a:gd name="connsiteX5" fmla="*/ 18574 w 28575"/>
                  <a:gd name="connsiteY5" fmla="*/ 99536 h 104775"/>
                  <a:gd name="connsiteX6" fmla="*/ 18574 w 28575"/>
                  <a:gd name="connsiteY6" fmla="*/ 41434 h 104775"/>
                  <a:gd name="connsiteX7" fmla="*/ 18574 w 28575"/>
                  <a:gd name="connsiteY7" fmla="*/ 7144 h 104775"/>
                  <a:gd name="connsiteX8" fmla="*/ 29051 w 28575"/>
                  <a:gd name="connsiteY8" fmla="*/ 7144 h 104775"/>
                  <a:gd name="connsiteX9" fmla="*/ 29051 w 28575"/>
                  <a:gd name="connsiteY9" fmla="*/ 18574 h 104775"/>
                  <a:gd name="connsiteX10" fmla="*/ 18574 w 28575"/>
                  <a:gd name="connsiteY10" fmla="*/ 18574 h 104775"/>
                  <a:gd name="connsiteX11" fmla="*/ 18574 w 28575"/>
                  <a:gd name="connsiteY11" fmla="*/ 7144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575" h="104775">
                    <a:moveTo>
                      <a:pt x="18574" y="41434"/>
                    </a:moveTo>
                    <a:lnTo>
                      <a:pt x="7144" y="41434"/>
                    </a:lnTo>
                    <a:lnTo>
                      <a:pt x="7144" y="31909"/>
                    </a:lnTo>
                    <a:lnTo>
                      <a:pt x="29051" y="31909"/>
                    </a:lnTo>
                    <a:lnTo>
                      <a:pt x="29051" y="99536"/>
                    </a:lnTo>
                    <a:lnTo>
                      <a:pt x="18574" y="99536"/>
                    </a:lnTo>
                    <a:lnTo>
                      <a:pt x="18574" y="41434"/>
                    </a:lnTo>
                    <a:close/>
                    <a:moveTo>
                      <a:pt x="18574" y="7144"/>
                    </a:moveTo>
                    <a:lnTo>
                      <a:pt x="29051" y="7144"/>
                    </a:lnTo>
                    <a:lnTo>
                      <a:pt x="29051" y="18574"/>
                    </a:lnTo>
                    <a:lnTo>
                      <a:pt x="18574" y="18574"/>
                    </a:lnTo>
                    <a:lnTo>
                      <a:pt x="18574" y="7144"/>
                    </a:lnTo>
                    <a:close/>
                  </a:path>
                </a:pathLst>
              </a:custGeom>
              <a:solidFill>
                <a:srgbClr val="0082B9"/>
              </a:solidFill>
              <a:ln w="9525" cap="flat">
                <a:noFill/>
                <a:prstDash val="solid"/>
                <a:miter/>
              </a:ln>
            </p:spPr>
            <p:txBody>
              <a:bodyPr rtlCol="0" anchor="ctr"/>
              <a:lstStyle/>
              <a:p>
                <a:endParaRPr lang="nl-NL"/>
              </a:p>
            </p:txBody>
          </p:sp>
          <p:sp>
            <p:nvSpPr>
              <p:cNvPr id="113" name="Vrije vorm: vorm 112">
                <a:extLst>
                  <a:ext uri="{FF2B5EF4-FFF2-40B4-BE49-F238E27FC236}">
                    <a16:creationId xmlns:a16="http://schemas.microsoft.com/office/drawing/2014/main" id="{11E9E2D8-866D-4366-A8E4-A1DD01A2AD66}"/>
                  </a:ext>
                </a:extLst>
              </p:cNvPr>
              <p:cNvSpPr/>
              <p:nvPr/>
            </p:nvSpPr>
            <p:spPr>
              <a:xfrm>
                <a:off x="4186824" y="3743311"/>
                <a:ext cx="207965" cy="237675"/>
              </a:xfrm>
              <a:custGeom>
                <a:avLst/>
                <a:gdLst>
                  <a:gd name="connsiteX0" fmla="*/ 7144 w 66675"/>
                  <a:gd name="connsiteY0" fmla="*/ 8096 h 76200"/>
                  <a:gd name="connsiteX1" fmla="*/ 17621 w 66675"/>
                  <a:gd name="connsiteY1" fmla="*/ 8096 h 76200"/>
                  <a:gd name="connsiteX2" fmla="*/ 17621 w 66675"/>
                  <a:gd name="connsiteY2" fmla="*/ 20479 h 76200"/>
                  <a:gd name="connsiteX3" fmla="*/ 22384 w 66675"/>
                  <a:gd name="connsiteY3" fmla="*/ 15716 h 76200"/>
                  <a:gd name="connsiteX4" fmla="*/ 41434 w 66675"/>
                  <a:gd name="connsiteY4" fmla="*/ 7144 h 76200"/>
                  <a:gd name="connsiteX5" fmla="*/ 59531 w 66675"/>
                  <a:gd name="connsiteY5" fmla="*/ 30004 h 76200"/>
                  <a:gd name="connsiteX6" fmla="*/ 59531 w 66675"/>
                  <a:gd name="connsiteY6" fmla="*/ 75724 h 76200"/>
                  <a:gd name="connsiteX7" fmla="*/ 49054 w 66675"/>
                  <a:gd name="connsiteY7" fmla="*/ 75724 h 76200"/>
                  <a:gd name="connsiteX8" fmla="*/ 49054 w 66675"/>
                  <a:gd name="connsiteY8" fmla="*/ 30004 h 76200"/>
                  <a:gd name="connsiteX9" fmla="*/ 38576 w 66675"/>
                  <a:gd name="connsiteY9" fmla="*/ 16669 h 76200"/>
                  <a:gd name="connsiteX10" fmla="*/ 21431 w 66675"/>
                  <a:gd name="connsiteY10" fmla="*/ 27146 h 76200"/>
                  <a:gd name="connsiteX11" fmla="*/ 17621 w 66675"/>
                  <a:gd name="connsiteY11" fmla="*/ 31909 h 76200"/>
                  <a:gd name="connsiteX12" fmla="*/ 17621 w 66675"/>
                  <a:gd name="connsiteY12" fmla="*/ 76676 h 76200"/>
                  <a:gd name="connsiteX13" fmla="*/ 7144 w 66675"/>
                  <a:gd name="connsiteY13" fmla="*/ 76676 h 76200"/>
                  <a:gd name="connsiteX14" fmla="*/ 7144 w 66675"/>
                  <a:gd name="connsiteY14" fmla="*/ 8096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6675" h="76200">
                    <a:moveTo>
                      <a:pt x="7144" y="8096"/>
                    </a:moveTo>
                    <a:lnTo>
                      <a:pt x="17621" y="8096"/>
                    </a:lnTo>
                    <a:lnTo>
                      <a:pt x="17621" y="20479"/>
                    </a:lnTo>
                    <a:lnTo>
                      <a:pt x="22384" y="15716"/>
                    </a:lnTo>
                    <a:cubicBezTo>
                      <a:pt x="27146" y="10954"/>
                      <a:pt x="32861" y="7144"/>
                      <a:pt x="41434" y="7144"/>
                    </a:cubicBezTo>
                    <a:cubicBezTo>
                      <a:pt x="51911" y="7144"/>
                      <a:pt x="59531" y="12859"/>
                      <a:pt x="59531" y="30004"/>
                    </a:cubicBezTo>
                    <a:lnTo>
                      <a:pt x="59531" y="75724"/>
                    </a:lnTo>
                    <a:lnTo>
                      <a:pt x="49054" y="75724"/>
                    </a:lnTo>
                    <a:lnTo>
                      <a:pt x="49054" y="30004"/>
                    </a:lnTo>
                    <a:cubicBezTo>
                      <a:pt x="49054" y="19526"/>
                      <a:pt x="44291" y="16669"/>
                      <a:pt x="38576" y="16669"/>
                    </a:cubicBezTo>
                    <a:cubicBezTo>
                      <a:pt x="31909" y="16669"/>
                      <a:pt x="25241" y="23336"/>
                      <a:pt x="21431" y="27146"/>
                    </a:cubicBezTo>
                    <a:lnTo>
                      <a:pt x="17621" y="31909"/>
                    </a:lnTo>
                    <a:lnTo>
                      <a:pt x="17621" y="76676"/>
                    </a:lnTo>
                    <a:lnTo>
                      <a:pt x="7144" y="76676"/>
                    </a:lnTo>
                    <a:lnTo>
                      <a:pt x="7144" y="8096"/>
                    </a:lnTo>
                    <a:close/>
                  </a:path>
                </a:pathLst>
              </a:custGeom>
              <a:solidFill>
                <a:srgbClr val="0082B9"/>
              </a:solidFill>
              <a:ln w="9525" cap="flat">
                <a:noFill/>
                <a:prstDash val="solid"/>
                <a:miter/>
              </a:ln>
            </p:spPr>
            <p:txBody>
              <a:bodyPr rtlCol="0" anchor="ctr"/>
              <a:lstStyle/>
              <a:p>
                <a:endParaRPr lang="nl-NL"/>
              </a:p>
            </p:txBody>
          </p:sp>
          <p:sp>
            <p:nvSpPr>
              <p:cNvPr id="114" name="Vrije vorm: vorm 113">
                <a:extLst>
                  <a:ext uri="{FF2B5EF4-FFF2-40B4-BE49-F238E27FC236}">
                    <a16:creationId xmlns:a16="http://schemas.microsoft.com/office/drawing/2014/main" id="{40DB49DA-B3E6-44A2-A82F-EE6B99955286}"/>
                  </a:ext>
                </a:extLst>
              </p:cNvPr>
              <p:cNvSpPr/>
              <p:nvPr/>
            </p:nvSpPr>
            <p:spPr>
              <a:xfrm>
                <a:off x="4412615" y="3746284"/>
                <a:ext cx="207965" cy="326803"/>
              </a:xfrm>
              <a:custGeom>
                <a:avLst/>
                <a:gdLst>
                  <a:gd name="connsiteX0" fmla="*/ 12859 w 66675"/>
                  <a:gd name="connsiteY0" fmla="*/ 89059 h 104775"/>
                  <a:gd name="connsiteX1" fmla="*/ 24289 w 66675"/>
                  <a:gd name="connsiteY1" fmla="*/ 89059 h 104775"/>
                  <a:gd name="connsiteX2" fmla="*/ 50006 w 66675"/>
                  <a:gd name="connsiteY2" fmla="*/ 68104 h 104775"/>
                  <a:gd name="connsiteX3" fmla="*/ 50006 w 66675"/>
                  <a:gd name="connsiteY3" fmla="*/ 65246 h 104775"/>
                  <a:gd name="connsiteX4" fmla="*/ 49054 w 66675"/>
                  <a:gd name="connsiteY4" fmla="*/ 65246 h 104775"/>
                  <a:gd name="connsiteX5" fmla="*/ 28099 w 66675"/>
                  <a:gd name="connsiteY5" fmla="*/ 71914 h 104775"/>
                  <a:gd name="connsiteX6" fmla="*/ 7144 w 66675"/>
                  <a:gd name="connsiteY6" fmla="*/ 47149 h 104775"/>
                  <a:gd name="connsiteX7" fmla="*/ 7144 w 66675"/>
                  <a:gd name="connsiteY7" fmla="*/ 42386 h 104775"/>
                  <a:gd name="connsiteX8" fmla="*/ 40481 w 66675"/>
                  <a:gd name="connsiteY8" fmla="*/ 7144 h 104775"/>
                  <a:gd name="connsiteX9" fmla="*/ 60484 w 66675"/>
                  <a:gd name="connsiteY9" fmla="*/ 7144 h 104775"/>
                  <a:gd name="connsiteX10" fmla="*/ 60484 w 66675"/>
                  <a:gd name="connsiteY10" fmla="*/ 66199 h 104775"/>
                  <a:gd name="connsiteX11" fmla="*/ 24289 w 66675"/>
                  <a:gd name="connsiteY11" fmla="*/ 98584 h 104775"/>
                  <a:gd name="connsiteX12" fmla="*/ 12859 w 66675"/>
                  <a:gd name="connsiteY12" fmla="*/ 98584 h 104775"/>
                  <a:gd name="connsiteX13" fmla="*/ 12859 w 66675"/>
                  <a:gd name="connsiteY13" fmla="*/ 89059 h 104775"/>
                  <a:gd name="connsiteX14" fmla="*/ 49054 w 66675"/>
                  <a:gd name="connsiteY14" fmla="*/ 56674 h 104775"/>
                  <a:gd name="connsiteX15" fmla="*/ 50959 w 66675"/>
                  <a:gd name="connsiteY15" fmla="*/ 55721 h 104775"/>
                  <a:gd name="connsiteX16" fmla="*/ 50959 w 66675"/>
                  <a:gd name="connsiteY16" fmla="*/ 16669 h 104775"/>
                  <a:gd name="connsiteX17" fmla="*/ 41434 w 66675"/>
                  <a:gd name="connsiteY17" fmla="*/ 16669 h 104775"/>
                  <a:gd name="connsiteX18" fmla="*/ 18574 w 66675"/>
                  <a:gd name="connsiteY18" fmla="*/ 41434 h 104775"/>
                  <a:gd name="connsiteX19" fmla="*/ 18574 w 66675"/>
                  <a:gd name="connsiteY19" fmla="*/ 46196 h 104775"/>
                  <a:gd name="connsiteX20" fmla="*/ 30956 w 66675"/>
                  <a:gd name="connsiteY20" fmla="*/ 61436 h 104775"/>
                  <a:gd name="connsiteX21" fmla="*/ 49054 w 66675"/>
                  <a:gd name="connsiteY21" fmla="*/ 56674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6675" h="104775">
                    <a:moveTo>
                      <a:pt x="12859" y="89059"/>
                    </a:moveTo>
                    <a:lnTo>
                      <a:pt x="24289" y="89059"/>
                    </a:lnTo>
                    <a:cubicBezTo>
                      <a:pt x="42386" y="89059"/>
                      <a:pt x="50006" y="83344"/>
                      <a:pt x="50006" y="68104"/>
                    </a:cubicBezTo>
                    <a:lnTo>
                      <a:pt x="50006" y="65246"/>
                    </a:lnTo>
                    <a:lnTo>
                      <a:pt x="49054" y="65246"/>
                    </a:lnTo>
                    <a:cubicBezTo>
                      <a:pt x="43339" y="68104"/>
                      <a:pt x="37624" y="71914"/>
                      <a:pt x="28099" y="71914"/>
                    </a:cubicBezTo>
                    <a:cubicBezTo>
                      <a:pt x="16669" y="71914"/>
                      <a:pt x="7144" y="64294"/>
                      <a:pt x="7144" y="47149"/>
                    </a:cubicBezTo>
                    <a:lnTo>
                      <a:pt x="7144" y="42386"/>
                    </a:lnTo>
                    <a:cubicBezTo>
                      <a:pt x="7144" y="20479"/>
                      <a:pt x="22384" y="7144"/>
                      <a:pt x="40481" y="7144"/>
                    </a:cubicBezTo>
                    <a:lnTo>
                      <a:pt x="60484" y="7144"/>
                    </a:lnTo>
                    <a:lnTo>
                      <a:pt x="60484" y="66199"/>
                    </a:lnTo>
                    <a:cubicBezTo>
                      <a:pt x="60484" y="89059"/>
                      <a:pt x="47149" y="98584"/>
                      <a:pt x="24289" y="98584"/>
                    </a:cubicBezTo>
                    <a:lnTo>
                      <a:pt x="12859" y="98584"/>
                    </a:lnTo>
                    <a:lnTo>
                      <a:pt x="12859" y="89059"/>
                    </a:lnTo>
                    <a:close/>
                    <a:moveTo>
                      <a:pt x="49054" y="56674"/>
                    </a:moveTo>
                    <a:lnTo>
                      <a:pt x="50959" y="55721"/>
                    </a:lnTo>
                    <a:lnTo>
                      <a:pt x="50959" y="16669"/>
                    </a:lnTo>
                    <a:lnTo>
                      <a:pt x="41434" y="16669"/>
                    </a:lnTo>
                    <a:cubicBezTo>
                      <a:pt x="27146" y="16669"/>
                      <a:pt x="18574" y="26194"/>
                      <a:pt x="18574" y="41434"/>
                    </a:cubicBezTo>
                    <a:lnTo>
                      <a:pt x="18574" y="46196"/>
                    </a:lnTo>
                    <a:cubicBezTo>
                      <a:pt x="18574" y="56674"/>
                      <a:pt x="23336" y="61436"/>
                      <a:pt x="30956" y="61436"/>
                    </a:cubicBezTo>
                    <a:cubicBezTo>
                      <a:pt x="37624" y="61436"/>
                      <a:pt x="43339" y="59531"/>
                      <a:pt x="49054" y="56674"/>
                    </a:cubicBezTo>
                    <a:close/>
                  </a:path>
                </a:pathLst>
              </a:custGeom>
              <a:solidFill>
                <a:srgbClr val="0082B9"/>
              </a:solidFill>
              <a:ln w="9525" cap="flat">
                <a:noFill/>
                <a:prstDash val="solid"/>
                <a:miter/>
              </a:ln>
            </p:spPr>
            <p:txBody>
              <a:bodyPr rtlCol="0" anchor="ctr"/>
              <a:lstStyle/>
              <a:p>
                <a:endParaRPr lang="nl-NL"/>
              </a:p>
            </p:txBody>
          </p:sp>
          <p:sp>
            <p:nvSpPr>
              <p:cNvPr id="115" name="Vrije vorm: vorm 114">
                <a:extLst>
                  <a:ext uri="{FF2B5EF4-FFF2-40B4-BE49-F238E27FC236}">
                    <a16:creationId xmlns:a16="http://schemas.microsoft.com/office/drawing/2014/main" id="{3E4B1443-4A2C-424B-8DD3-86165C9258D2}"/>
                  </a:ext>
                </a:extLst>
              </p:cNvPr>
              <p:cNvSpPr/>
              <p:nvPr/>
            </p:nvSpPr>
            <p:spPr>
              <a:xfrm>
                <a:off x="4763185" y="3669040"/>
                <a:ext cx="237675" cy="326803"/>
              </a:xfrm>
              <a:custGeom>
                <a:avLst/>
                <a:gdLst>
                  <a:gd name="connsiteX0" fmla="*/ 7144 w 76200"/>
                  <a:gd name="connsiteY0" fmla="*/ 7144 h 104775"/>
                  <a:gd name="connsiteX1" fmla="*/ 34766 w 76200"/>
                  <a:gd name="connsiteY1" fmla="*/ 7144 h 104775"/>
                  <a:gd name="connsiteX2" fmla="*/ 75724 w 76200"/>
                  <a:gd name="connsiteY2" fmla="*/ 45244 h 104775"/>
                  <a:gd name="connsiteX3" fmla="*/ 75724 w 76200"/>
                  <a:gd name="connsiteY3" fmla="*/ 58579 h 104775"/>
                  <a:gd name="connsiteX4" fmla="*/ 36671 w 76200"/>
                  <a:gd name="connsiteY4" fmla="*/ 99536 h 104775"/>
                  <a:gd name="connsiteX5" fmla="*/ 7144 w 76200"/>
                  <a:gd name="connsiteY5" fmla="*/ 99536 h 104775"/>
                  <a:gd name="connsiteX6" fmla="*/ 7144 w 76200"/>
                  <a:gd name="connsiteY6" fmla="*/ 7144 h 104775"/>
                  <a:gd name="connsiteX7" fmla="*/ 35719 w 76200"/>
                  <a:gd name="connsiteY7" fmla="*/ 90011 h 104775"/>
                  <a:gd name="connsiteX8" fmla="*/ 63341 w 76200"/>
                  <a:gd name="connsiteY8" fmla="*/ 59531 h 104775"/>
                  <a:gd name="connsiteX9" fmla="*/ 63341 w 76200"/>
                  <a:gd name="connsiteY9" fmla="*/ 46196 h 104775"/>
                  <a:gd name="connsiteX10" fmla="*/ 33814 w 76200"/>
                  <a:gd name="connsiteY10" fmla="*/ 17621 h 104775"/>
                  <a:gd name="connsiteX11" fmla="*/ 17621 w 76200"/>
                  <a:gd name="connsiteY11" fmla="*/ 17621 h 104775"/>
                  <a:gd name="connsiteX12" fmla="*/ 17621 w 76200"/>
                  <a:gd name="connsiteY12" fmla="*/ 90011 h 104775"/>
                  <a:gd name="connsiteX13" fmla="*/ 35719 w 76200"/>
                  <a:gd name="connsiteY13" fmla="*/ 90011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6200" h="104775">
                    <a:moveTo>
                      <a:pt x="7144" y="7144"/>
                    </a:moveTo>
                    <a:lnTo>
                      <a:pt x="34766" y="7144"/>
                    </a:lnTo>
                    <a:cubicBezTo>
                      <a:pt x="62389" y="7144"/>
                      <a:pt x="75724" y="20479"/>
                      <a:pt x="75724" y="45244"/>
                    </a:cubicBezTo>
                    <a:lnTo>
                      <a:pt x="75724" y="58579"/>
                    </a:lnTo>
                    <a:cubicBezTo>
                      <a:pt x="75724" y="82391"/>
                      <a:pt x="64294" y="99536"/>
                      <a:pt x="36671" y="99536"/>
                    </a:cubicBezTo>
                    <a:lnTo>
                      <a:pt x="7144" y="99536"/>
                    </a:lnTo>
                    <a:lnTo>
                      <a:pt x="7144" y="7144"/>
                    </a:lnTo>
                    <a:close/>
                    <a:moveTo>
                      <a:pt x="35719" y="90011"/>
                    </a:moveTo>
                    <a:cubicBezTo>
                      <a:pt x="55721" y="90011"/>
                      <a:pt x="63341" y="79534"/>
                      <a:pt x="63341" y="59531"/>
                    </a:cubicBezTo>
                    <a:lnTo>
                      <a:pt x="63341" y="46196"/>
                    </a:lnTo>
                    <a:cubicBezTo>
                      <a:pt x="63341" y="26194"/>
                      <a:pt x="52864" y="17621"/>
                      <a:pt x="33814" y="17621"/>
                    </a:cubicBezTo>
                    <a:lnTo>
                      <a:pt x="17621" y="17621"/>
                    </a:lnTo>
                    <a:lnTo>
                      <a:pt x="17621" y="90011"/>
                    </a:lnTo>
                    <a:lnTo>
                      <a:pt x="35719" y="90011"/>
                    </a:lnTo>
                    <a:close/>
                  </a:path>
                </a:pathLst>
              </a:custGeom>
              <a:solidFill>
                <a:srgbClr val="0082B9"/>
              </a:solidFill>
              <a:ln w="9525" cap="flat">
                <a:noFill/>
                <a:prstDash val="solid"/>
                <a:miter/>
              </a:ln>
            </p:spPr>
            <p:txBody>
              <a:bodyPr rtlCol="0" anchor="ctr"/>
              <a:lstStyle/>
              <a:p>
                <a:endParaRPr lang="nl-NL"/>
              </a:p>
            </p:txBody>
          </p:sp>
          <p:sp>
            <p:nvSpPr>
              <p:cNvPr id="116" name="Vrije vorm: vorm 115">
                <a:extLst>
                  <a:ext uri="{FF2B5EF4-FFF2-40B4-BE49-F238E27FC236}">
                    <a16:creationId xmlns:a16="http://schemas.microsoft.com/office/drawing/2014/main" id="{D12F1178-1C22-4CC5-916E-F4BEA55D85DF}"/>
                  </a:ext>
                </a:extLst>
              </p:cNvPr>
              <p:cNvSpPr/>
              <p:nvPr/>
            </p:nvSpPr>
            <p:spPr>
              <a:xfrm>
                <a:off x="5024627" y="3743311"/>
                <a:ext cx="178256" cy="237675"/>
              </a:xfrm>
              <a:custGeom>
                <a:avLst/>
                <a:gdLst>
                  <a:gd name="connsiteX0" fmla="*/ 7144 w 57150"/>
                  <a:gd name="connsiteY0" fmla="*/ 50006 h 76200"/>
                  <a:gd name="connsiteX1" fmla="*/ 7144 w 57150"/>
                  <a:gd name="connsiteY1" fmla="*/ 36671 h 76200"/>
                  <a:gd name="connsiteX2" fmla="*/ 35719 w 57150"/>
                  <a:gd name="connsiteY2" fmla="*/ 7144 h 76200"/>
                  <a:gd name="connsiteX3" fmla="*/ 58579 w 57150"/>
                  <a:gd name="connsiteY3" fmla="*/ 26194 h 76200"/>
                  <a:gd name="connsiteX4" fmla="*/ 37624 w 57150"/>
                  <a:gd name="connsiteY4" fmla="*/ 45244 h 76200"/>
                  <a:gd name="connsiteX5" fmla="*/ 17621 w 57150"/>
                  <a:gd name="connsiteY5" fmla="*/ 45244 h 76200"/>
                  <a:gd name="connsiteX6" fmla="*/ 17621 w 57150"/>
                  <a:gd name="connsiteY6" fmla="*/ 49054 h 76200"/>
                  <a:gd name="connsiteX7" fmla="*/ 35719 w 57150"/>
                  <a:gd name="connsiteY7" fmla="*/ 66199 h 76200"/>
                  <a:gd name="connsiteX8" fmla="*/ 53816 w 57150"/>
                  <a:gd name="connsiteY8" fmla="*/ 61436 h 76200"/>
                  <a:gd name="connsiteX9" fmla="*/ 54769 w 57150"/>
                  <a:gd name="connsiteY9" fmla="*/ 61436 h 76200"/>
                  <a:gd name="connsiteX10" fmla="*/ 54769 w 57150"/>
                  <a:gd name="connsiteY10" fmla="*/ 70961 h 76200"/>
                  <a:gd name="connsiteX11" fmla="*/ 35719 w 57150"/>
                  <a:gd name="connsiteY11" fmla="*/ 75724 h 76200"/>
                  <a:gd name="connsiteX12" fmla="*/ 7144 w 57150"/>
                  <a:gd name="connsiteY12" fmla="*/ 50006 h 76200"/>
                  <a:gd name="connsiteX13" fmla="*/ 35719 w 57150"/>
                  <a:gd name="connsiteY13" fmla="*/ 37624 h 76200"/>
                  <a:gd name="connsiteX14" fmla="*/ 49054 w 57150"/>
                  <a:gd name="connsiteY14" fmla="*/ 27146 h 76200"/>
                  <a:gd name="connsiteX15" fmla="*/ 36671 w 57150"/>
                  <a:gd name="connsiteY15" fmla="*/ 17621 h 76200"/>
                  <a:gd name="connsiteX16" fmla="*/ 18574 w 57150"/>
                  <a:gd name="connsiteY16" fmla="*/ 36671 h 76200"/>
                  <a:gd name="connsiteX17" fmla="*/ 18574 w 57150"/>
                  <a:gd name="connsiteY17" fmla="*/ 37624 h 76200"/>
                  <a:gd name="connsiteX18" fmla="*/ 35719 w 57150"/>
                  <a:gd name="connsiteY18" fmla="*/ 37624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7150" h="76200">
                    <a:moveTo>
                      <a:pt x="7144" y="50006"/>
                    </a:moveTo>
                    <a:lnTo>
                      <a:pt x="7144" y="36671"/>
                    </a:lnTo>
                    <a:cubicBezTo>
                      <a:pt x="7144" y="18574"/>
                      <a:pt x="19526" y="7144"/>
                      <a:pt x="35719" y="7144"/>
                    </a:cubicBezTo>
                    <a:cubicBezTo>
                      <a:pt x="49054" y="7144"/>
                      <a:pt x="58579" y="12859"/>
                      <a:pt x="58579" y="26194"/>
                    </a:cubicBezTo>
                    <a:cubicBezTo>
                      <a:pt x="58579" y="38576"/>
                      <a:pt x="50959" y="45244"/>
                      <a:pt x="37624" y="45244"/>
                    </a:cubicBezTo>
                    <a:lnTo>
                      <a:pt x="17621" y="45244"/>
                    </a:lnTo>
                    <a:lnTo>
                      <a:pt x="17621" y="49054"/>
                    </a:lnTo>
                    <a:cubicBezTo>
                      <a:pt x="17621" y="61436"/>
                      <a:pt x="25241" y="66199"/>
                      <a:pt x="35719" y="66199"/>
                    </a:cubicBezTo>
                    <a:cubicBezTo>
                      <a:pt x="43339" y="66199"/>
                      <a:pt x="50959" y="63341"/>
                      <a:pt x="53816" y="61436"/>
                    </a:cubicBezTo>
                    <a:lnTo>
                      <a:pt x="54769" y="61436"/>
                    </a:lnTo>
                    <a:lnTo>
                      <a:pt x="54769" y="70961"/>
                    </a:lnTo>
                    <a:cubicBezTo>
                      <a:pt x="51911" y="71914"/>
                      <a:pt x="43339" y="75724"/>
                      <a:pt x="35719" y="75724"/>
                    </a:cubicBezTo>
                    <a:cubicBezTo>
                      <a:pt x="19526" y="76676"/>
                      <a:pt x="7144" y="69056"/>
                      <a:pt x="7144" y="50006"/>
                    </a:cubicBezTo>
                    <a:close/>
                    <a:moveTo>
                      <a:pt x="35719" y="37624"/>
                    </a:moveTo>
                    <a:cubicBezTo>
                      <a:pt x="46196" y="37624"/>
                      <a:pt x="49054" y="33814"/>
                      <a:pt x="49054" y="27146"/>
                    </a:cubicBezTo>
                    <a:cubicBezTo>
                      <a:pt x="49054" y="19526"/>
                      <a:pt x="44291" y="17621"/>
                      <a:pt x="36671" y="17621"/>
                    </a:cubicBezTo>
                    <a:cubicBezTo>
                      <a:pt x="25241" y="17621"/>
                      <a:pt x="18574" y="23336"/>
                      <a:pt x="18574" y="36671"/>
                    </a:cubicBezTo>
                    <a:lnTo>
                      <a:pt x="18574" y="37624"/>
                    </a:lnTo>
                    <a:lnTo>
                      <a:pt x="35719" y="37624"/>
                    </a:lnTo>
                    <a:close/>
                  </a:path>
                </a:pathLst>
              </a:custGeom>
              <a:solidFill>
                <a:srgbClr val="0082B9"/>
              </a:solidFill>
              <a:ln w="9525" cap="flat">
                <a:noFill/>
                <a:prstDash val="solid"/>
                <a:miter/>
              </a:ln>
            </p:spPr>
            <p:txBody>
              <a:bodyPr rtlCol="0" anchor="ctr"/>
              <a:lstStyle/>
              <a:p>
                <a:endParaRPr lang="nl-NL"/>
              </a:p>
            </p:txBody>
          </p:sp>
          <p:sp>
            <p:nvSpPr>
              <p:cNvPr id="117" name="Vrije vorm: vorm 116">
                <a:extLst>
                  <a:ext uri="{FF2B5EF4-FFF2-40B4-BE49-F238E27FC236}">
                    <a16:creationId xmlns:a16="http://schemas.microsoft.com/office/drawing/2014/main" id="{15E410B3-B2D0-43C4-927E-D6641791A253}"/>
                  </a:ext>
                </a:extLst>
              </p:cNvPr>
              <p:cNvSpPr/>
              <p:nvPr/>
            </p:nvSpPr>
            <p:spPr>
              <a:xfrm>
                <a:off x="5211797" y="3669040"/>
                <a:ext cx="89128" cy="326803"/>
              </a:xfrm>
              <a:custGeom>
                <a:avLst/>
                <a:gdLst>
                  <a:gd name="connsiteX0" fmla="*/ 18574 w 28575"/>
                  <a:gd name="connsiteY0" fmla="*/ 16669 h 104775"/>
                  <a:gd name="connsiteX1" fmla="*/ 7144 w 28575"/>
                  <a:gd name="connsiteY1" fmla="*/ 16669 h 104775"/>
                  <a:gd name="connsiteX2" fmla="*/ 7144 w 28575"/>
                  <a:gd name="connsiteY2" fmla="*/ 7144 h 104775"/>
                  <a:gd name="connsiteX3" fmla="*/ 29051 w 28575"/>
                  <a:gd name="connsiteY3" fmla="*/ 7144 h 104775"/>
                  <a:gd name="connsiteX4" fmla="*/ 29051 w 28575"/>
                  <a:gd name="connsiteY4" fmla="*/ 100489 h 104775"/>
                  <a:gd name="connsiteX5" fmla="*/ 18574 w 28575"/>
                  <a:gd name="connsiteY5" fmla="*/ 100489 h 104775"/>
                  <a:gd name="connsiteX6" fmla="*/ 18574 w 28575"/>
                  <a:gd name="connsiteY6" fmla="*/ 16669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575" h="104775">
                    <a:moveTo>
                      <a:pt x="18574" y="16669"/>
                    </a:moveTo>
                    <a:lnTo>
                      <a:pt x="7144" y="16669"/>
                    </a:lnTo>
                    <a:lnTo>
                      <a:pt x="7144" y="7144"/>
                    </a:lnTo>
                    <a:lnTo>
                      <a:pt x="29051" y="7144"/>
                    </a:lnTo>
                    <a:lnTo>
                      <a:pt x="29051" y="100489"/>
                    </a:lnTo>
                    <a:lnTo>
                      <a:pt x="18574" y="100489"/>
                    </a:lnTo>
                    <a:lnTo>
                      <a:pt x="18574" y="16669"/>
                    </a:lnTo>
                    <a:close/>
                  </a:path>
                </a:pathLst>
              </a:custGeom>
              <a:solidFill>
                <a:srgbClr val="0082B9"/>
              </a:solidFill>
              <a:ln w="9525" cap="flat">
                <a:noFill/>
                <a:prstDash val="solid"/>
                <a:miter/>
              </a:ln>
            </p:spPr>
            <p:txBody>
              <a:bodyPr rtlCol="0" anchor="ctr"/>
              <a:lstStyle/>
              <a:p>
                <a:endParaRPr lang="nl-NL"/>
              </a:p>
            </p:txBody>
          </p:sp>
          <p:sp>
            <p:nvSpPr>
              <p:cNvPr id="118" name="Vrije vorm: vorm 117">
                <a:extLst>
                  <a:ext uri="{FF2B5EF4-FFF2-40B4-BE49-F238E27FC236}">
                    <a16:creationId xmlns:a16="http://schemas.microsoft.com/office/drawing/2014/main" id="{082CC8DB-ED7F-4528-BBAE-B9933B974213}"/>
                  </a:ext>
                </a:extLst>
              </p:cNvPr>
              <p:cNvSpPr/>
              <p:nvPr/>
            </p:nvSpPr>
            <p:spPr>
              <a:xfrm>
                <a:off x="5330635" y="3698749"/>
                <a:ext cx="148547" cy="297093"/>
              </a:xfrm>
              <a:custGeom>
                <a:avLst/>
                <a:gdLst>
                  <a:gd name="connsiteX0" fmla="*/ 17621 w 47625"/>
                  <a:gd name="connsiteY0" fmla="*/ 67151 h 95250"/>
                  <a:gd name="connsiteX1" fmla="*/ 17621 w 47625"/>
                  <a:gd name="connsiteY1" fmla="*/ 31909 h 95250"/>
                  <a:gd name="connsiteX2" fmla="*/ 7144 w 47625"/>
                  <a:gd name="connsiteY2" fmla="*/ 31909 h 95250"/>
                  <a:gd name="connsiteX3" fmla="*/ 7144 w 47625"/>
                  <a:gd name="connsiteY3" fmla="*/ 22384 h 95250"/>
                  <a:gd name="connsiteX4" fmla="*/ 17621 w 47625"/>
                  <a:gd name="connsiteY4" fmla="*/ 22384 h 95250"/>
                  <a:gd name="connsiteX5" fmla="*/ 17621 w 47625"/>
                  <a:gd name="connsiteY5" fmla="*/ 7144 h 95250"/>
                  <a:gd name="connsiteX6" fmla="*/ 28099 w 47625"/>
                  <a:gd name="connsiteY6" fmla="*/ 7144 h 95250"/>
                  <a:gd name="connsiteX7" fmla="*/ 28099 w 47625"/>
                  <a:gd name="connsiteY7" fmla="*/ 22384 h 95250"/>
                  <a:gd name="connsiteX8" fmla="*/ 47149 w 47625"/>
                  <a:gd name="connsiteY8" fmla="*/ 22384 h 95250"/>
                  <a:gd name="connsiteX9" fmla="*/ 47149 w 47625"/>
                  <a:gd name="connsiteY9" fmla="*/ 31909 h 95250"/>
                  <a:gd name="connsiteX10" fmla="*/ 28099 w 47625"/>
                  <a:gd name="connsiteY10" fmla="*/ 31909 h 95250"/>
                  <a:gd name="connsiteX11" fmla="*/ 28099 w 47625"/>
                  <a:gd name="connsiteY11" fmla="*/ 65246 h 95250"/>
                  <a:gd name="connsiteX12" fmla="*/ 42386 w 47625"/>
                  <a:gd name="connsiteY12" fmla="*/ 80486 h 95250"/>
                  <a:gd name="connsiteX13" fmla="*/ 49054 w 47625"/>
                  <a:gd name="connsiteY13" fmla="*/ 80486 h 95250"/>
                  <a:gd name="connsiteX14" fmla="*/ 49054 w 47625"/>
                  <a:gd name="connsiteY14" fmla="*/ 90011 h 95250"/>
                  <a:gd name="connsiteX15" fmla="*/ 40481 w 47625"/>
                  <a:gd name="connsiteY15" fmla="*/ 90011 h 95250"/>
                  <a:gd name="connsiteX16" fmla="*/ 17621 w 47625"/>
                  <a:gd name="connsiteY16" fmla="*/ 67151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625" h="95250">
                    <a:moveTo>
                      <a:pt x="17621" y="67151"/>
                    </a:moveTo>
                    <a:lnTo>
                      <a:pt x="17621" y="31909"/>
                    </a:lnTo>
                    <a:lnTo>
                      <a:pt x="7144" y="31909"/>
                    </a:lnTo>
                    <a:lnTo>
                      <a:pt x="7144" y="22384"/>
                    </a:lnTo>
                    <a:lnTo>
                      <a:pt x="17621" y="22384"/>
                    </a:lnTo>
                    <a:lnTo>
                      <a:pt x="17621" y="7144"/>
                    </a:lnTo>
                    <a:lnTo>
                      <a:pt x="28099" y="7144"/>
                    </a:lnTo>
                    <a:lnTo>
                      <a:pt x="28099" y="22384"/>
                    </a:lnTo>
                    <a:lnTo>
                      <a:pt x="47149" y="22384"/>
                    </a:lnTo>
                    <a:lnTo>
                      <a:pt x="47149" y="31909"/>
                    </a:lnTo>
                    <a:lnTo>
                      <a:pt x="28099" y="31909"/>
                    </a:lnTo>
                    <a:lnTo>
                      <a:pt x="28099" y="65246"/>
                    </a:lnTo>
                    <a:cubicBezTo>
                      <a:pt x="28099" y="77629"/>
                      <a:pt x="31909" y="80486"/>
                      <a:pt x="42386" y="80486"/>
                    </a:cubicBezTo>
                    <a:lnTo>
                      <a:pt x="49054" y="80486"/>
                    </a:lnTo>
                    <a:lnTo>
                      <a:pt x="49054" y="90011"/>
                    </a:lnTo>
                    <a:lnTo>
                      <a:pt x="40481" y="90011"/>
                    </a:lnTo>
                    <a:cubicBezTo>
                      <a:pt x="26194" y="90011"/>
                      <a:pt x="17621" y="83344"/>
                      <a:pt x="17621" y="67151"/>
                    </a:cubicBezTo>
                    <a:close/>
                  </a:path>
                </a:pathLst>
              </a:custGeom>
              <a:solidFill>
                <a:srgbClr val="0082B9"/>
              </a:solidFill>
              <a:ln w="9525" cap="flat">
                <a:noFill/>
                <a:prstDash val="solid"/>
                <a:miter/>
              </a:ln>
            </p:spPr>
            <p:txBody>
              <a:bodyPr rtlCol="0" anchor="ctr"/>
              <a:lstStyle/>
              <a:p>
                <a:endParaRPr lang="nl-NL"/>
              </a:p>
            </p:txBody>
          </p:sp>
          <p:sp>
            <p:nvSpPr>
              <p:cNvPr id="119" name="Vrije vorm: vorm 118">
                <a:extLst>
                  <a:ext uri="{FF2B5EF4-FFF2-40B4-BE49-F238E27FC236}">
                    <a16:creationId xmlns:a16="http://schemas.microsoft.com/office/drawing/2014/main" id="{5E7B5B3B-F219-4D57-ADC2-8513A810FD11}"/>
                  </a:ext>
                </a:extLst>
              </p:cNvPr>
              <p:cNvSpPr/>
              <p:nvPr/>
            </p:nvSpPr>
            <p:spPr>
              <a:xfrm>
                <a:off x="5499976" y="3746284"/>
                <a:ext cx="207965" cy="237675"/>
              </a:xfrm>
              <a:custGeom>
                <a:avLst/>
                <a:gdLst>
                  <a:gd name="connsiteX0" fmla="*/ 7144 w 66675"/>
                  <a:gd name="connsiteY0" fmla="*/ 52864 h 76200"/>
                  <a:gd name="connsiteX1" fmla="*/ 7144 w 66675"/>
                  <a:gd name="connsiteY1" fmla="*/ 42386 h 76200"/>
                  <a:gd name="connsiteX2" fmla="*/ 42386 w 66675"/>
                  <a:gd name="connsiteY2" fmla="*/ 7144 h 76200"/>
                  <a:gd name="connsiteX3" fmla="*/ 60484 w 66675"/>
                  <a:gd name="connsiteY3" fmla="*/ 7144 h 76200"/>
                  <a:gd name="connsiteX4" fmla="*/ 60484 w 66675"/>
                  <a:gd name="connsiteY4" fmla="*/ 74771 h 76200"/>
                  <a:gd name="connsiteX5" fmla="*/ 50959 w 66675"/>
                  <a:gd name="connsiteY5" fmla="*/ 74771 h 76200"/>
                  <a:gd name="connsiteX6" fmla="*/ 50959 w 66675"/>
                  <a:gd name="connsiteY6" fmla="*/ 62389 h 76200"/>
                  <a:gd name="connsiteX7" fmla="*/ 46196 w 66675"/>
                  <a:gd name="connsiteY7" fmla="*/ 67151 h 76200"/>
                  <a:gd name="connsiteX8" fmla="*/ 27146 w 66675"/>
                  <a:gd name="connsiteY8" fmla="*/ 75724 h 76200"/>
                  <a:gd name="connsiteX9" fmla="*/ 7144 w 66675"/>
                  <a:gd name="connsiteY9" fmla="*/ 52864 h 76200"/>
                  <a:gd name="connsiteX10" fmla="*/ 47149 w 66675"/>
                  <a:gd name="connsiteY10" fmla="*/ 55721 h 76200"/>
                  <a:gd name="connsiteX11" fmla="*/ 50959 w 66675"/>
                  <a:gd name="connsiteY11" fmla="*/ 51911 h 76200"/>
                  <a:gd name="connsiteX12" fmla="*/ 50959 w 66675"/>
                  <a:gd name="connsiteY12" fmla="*/ 16669 h 76200"/>
                  <a:gd name="connsiteX13" fmla="*/ 43339 w 66675"/>
                  <a:gd name="connsiteY13" fmla="*/ 16669 h 76200"/>
                  <a:gd name="connsiteX14" fmla="*/ 18574 w 66675"/>
                  <a:gd name="connsiteY14" fmla="*/ 41434 h 76200"/>
                  <a:gd name="connsiteX15" fmla="*/ 18574 w 66675"/>
                  <a:gd name="connsiteY15" fmla="*/ 51911 h 76200"/>
                  <a:gd name="connsiteX16" fmla="*/ 29051 w 66675"/>
                  <a:gd name="connsiteY16" fmla="*/ 65246 h 76200"/>
                  <a:gd name="connsiteX17" fmla="*/ 47149 w 66675"/>
                  <a:gd name="connsiteY17" fmla="*/ 55721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6675" h="76200">
                    <a:moveTo>
                      <a:pt x="7144" y="52864"/>
                    </a:moveTo>
                    <a:lnTo>
                      <a:pt x="7144" y="42386"/>
                    </a:lnTo>
                    <a:cubicBezTo>
                      <a:pt x="7144" y="21431"/>
                      <a:pt x="24289" y="7144"/>
                      <a:pt x="42386" y="7144"/>
                    </a:cubicBezTo>
                    <a:lnTo>
                      <a:pt x="60484" y="7144"/>
                    </a:lnTo>
                    <a:lnTo>
                      <a:pt x="60484" y="74771"/>
                    </a:lnTo>
                    <a:lnTo>
                      <a:pt x="50959" y="74771"/>
                    </a:lnTo>
                    <a:lnTo>
                      <a:pt x="50959" y="62389"/>
                    </a:lnTo>
                    <a:lnTo>
                      <a:pt x="46196" y="67151"/>
                    </a:lnTo>
                    <a:cubicBezTo>
                      <a:pt x="41434" y="71914"/>
                      <a:pt x="35719" y="75724"/>
                      <a:pt x="27146" y="75724"/>
                    </a:cubicBezTo>
                    <a:cubicBezTo>
                      <a:pt x="15716" y="75724"/>
                      <a:pt x="7144" y="69056"/>
                      <a:pt x="7144" y="52864"/>
                    </a:cubicBezTo>
                    <a:close/>
                    <a:moveTo>
                      <a:pt x="47149" y="55721"/>
                    </a:moveTo>
                    <a:lnTo>
                      <a:pt x="50959" y="51911"/>
                    </a:lnTo>
                    <a:lnTo>
                      <a:pt x="50959" y="16669"/>
                    </a:lnTo>
                    <a:lnTo>
                      <a:pt x="43339" y="16669"/>
                    </a:lnTo>
                    <a:cubicBezTo>
                      <a:pt x="29051" y="16669"/>
                      <a:pt x="18574" y="26194"/>
                      <a:pt x="18574" y="41434"/>
                    </a:cubicBezTo>
                    <a:lnTo>
                      <a:pt x="18574" y="51911"/>
                    </a:lnTo>
                    <a:cubicBezTo>
                      <a:pt x="18574" y="62389"/>
                      <a:pt x="23336" y="65246"/>
                      <a:pt x="29051" y="65246"/>
                    </a:cubicBezTo>
                    <a:cubicBezTo>
                      <a:pt x="34766" y="66199"/>
                      <a:pt x="43339" y="59531"/>
                      <a:pt x="47149" y="55721"/>
                    </a:cubicBezTo>
                    <a:close/>
                  </a:path>
                </a:pathLst>
              </a:custGeom>
              <a:solidFill>
                <a:srgbClr val="0082B9"/>
              </a:solidFill>
              <a:ln w="9525" cap="flat">
                <a:noFill/>
                <a:prstDash val="solid"/>
                <a:miter/>
              </a:ln>
            </p:spPr>
            <p:txBody>
              <a:bodyPr rtlCol="0" anchor="ctr"/>
              <a:lstStyle/>
              <a:p>
                <a:endParaRPr lang="nl-NL"/>
              </a:p>
            </p:txBody>
          </p:sp>
          <p:sp>
            <p:nvSpPr>
              <p:cNvPr id="120" name="Vrije vorm: vorm 119">
                <a:extLst>
                  <a:ext uri="{FF2B5EF4-FFF2-40B4-BE49-F238E27FC236}">
                    <a16:creationId xmlns:a16="http://schemas.microsoft.com/office/drawing/2014/main" id="{53E4AF7E-28CE-49F7-8952-C7DF99957C82}"/>
                  </a:ext>
                </a:extLst>
              </p:cNvPr>
              <p:cNvSpPr/>
              <p:nvPr/>
            </p:nvSpPr>
            <p:spPr>
              <a:xfrm>
                <a:off x="5850546" y="3669040"/>
                <a:ext cx="178256" cy="326803"/>
              </a:xfrm>
              <a:custGeom>
                <a:avLst/>
                <a:gdLst>
                  <a:gd name="connsiteX0" fmla="*/ 7144 w 57150"/>
                  <a:gd name="connsiteY0" fmla="*/ 74771 h 104775"/>
                  <a:gd name="connsiteX1" fmla="*/ 7144 w 57150"/>
                  <a:gd name="connsiteY1" fmla="*/ 7144 h 104775"/>
                  <a:gd name="connsiteX2" fmla="*/ 18574 w 57150"/>
                  <a:gd name="connsiteY2" fmla="*/ 7144 h 104775"/>
                  <a:gd name="connsiteX3" fmla="*/ 18574 w 57150"/>
                  <a:gd name="connsiteY3" fmla="*/ 75724 h 104775"/>
                  <a:gd name="connsiteX4" fmla="*/ 30956 w 57150"/>
                  <a:gd name="connsiteY4" fmla="*/ 90011 h 104775"/>
                  <a:gd name="connsiteX5" fmla="*/ 56674 w 57150"/>
                  <a:gd name="connsiteY5" fmla="*/ 90011 h 104775"/>
                  <a:gd name="connsiteX6" fmla="*/ 56674 w 57150"/>
                  <a:gd name="connsiteY6" fmla="*/ 100489 h 104775"/>
                  <a:gd name="connsiteX7" fmla="*/ 31909 w 57150"/>
                  <a:gd name="connsiteY7" fmla="*/ 100489 h 104775"/>
                  <a:gd name="connsiteX8" fmla="*/ 7144 w 57150"/>
                  <a:gd name="connsiteY8" fmla="*/ 74771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150" h="104775">
                    <a:moveTo>
                      <a:pt x="7144" y="74771"/>
                    </a:moveTo>
                    <a:lnTo>
                      <a:pt x="7144" y="7144"/>
                    </a:lnTo>
                    <a:lnTo>
                      <a:pt x="18574" y="7144"/>
                    </a:lnTo>
                    <a:lnTo>
                      <a:pt x="18574" y="75724"/>
                    </a:lnTo>
                    <a:cubicBezTo>
                      <a:pt x="18574" y="85249"/>
                      <a:pt x="23336" y="90011"/>
                      <a:pt x="30956" y="90011"/>
                    </a:cubicBezTo>
                    <a:lnTo>
                      <a:pt x="56674" y="90011"/>
                    </a:lnTo>
                    <a:lnTo>
                      <a:pt x="56674" y="100489"/>
                    </a:lnTo>
                    <a:lnTo>
                      <a:pt x="31909" y="100489"/>
                    </a:lnTo>
                    <a:cubicBezTo>
                      <a:pt x="15716" y="99536"/>
                      <a:pt x="7144" y="90964"/>
                      <a:pt x="7144" y="74771"/>
                    </a:cubicBezTo>
                    <a:close/>
                  </a:path>
                </a:pathLst>
              </a:custGeom>
              <a:solidFill>
                <a:srgbClr val="0082B9"/>
              </a:solidFill>
              <a:ln w="9525" cap="flat">
                <a:noFill/>
                <a:prstDash val="solid"/>
                <a:miter/>
              </a:ln>
            </p:spPr>
            <p:txBody>
              <a:bodyPr rtlCol="0" anchor="ctr"/>
              <a:lstStyle/>
              <a:p>
                <a:endParaRPr lang="nl-NL"/>
              </a:p>
            </p:txBody>
          </p:sp>
          <p:sp>
            <p:nvSpPr>
              <p:cNvPr id="121" name="Vrije vorm: vorm 120">
                <a:extLst>
                  <a:ext uri="{FF2B5EF4-FFF2-40B4-BE49-F238E27FC236}">
                    <a16:creationId xmlns:a16="http://schemas.microsoft.com/office/drawing/2014/main" id="{2FBD344B-B565-4542-A7E2-2BE73487C9DA}"/>
                  </a:ext>
                </a:extLst>
              </p:cNvPr>
              <p:cNvSpPr/>
              <p:nvPr/>
            </p:nvSpPr>
            <p:spPr>
              <a:xfrm>
                <a:off x="6019891" y="3669040"/>
                <a:ext cx="89128" cy="326803"/>
              </a:xfrm>
              <a:custGeom>
                <a:avLst/>
                <a:gdLst>
                  <a:gd name="connsiteX0" fmla="*/ 18574 w 28575"/>
                  <a:gd name="connsiteY0" fmla="*/ 41434 h 104775"/>
                  <a:gd name="connsiteX1" fmla="*/ 7144 w 28575"/>
                  <a:gd name="connsiteY1" fmla="*/ 41434 h 104775"/>
                  <a:gd name="connsiteX2" fmla="*/ 7144 w 28575"/>
                  <a:gd name="connsiteY2" fmla="*/ 31909 h 104775"/>
                  <a:gd name="connsiteX3" fmla="*/ 29051 w 28575"/>
                  <a:gd name="connsiteY3" fmla="*/ 31909 h 104775"/>
                  <a:gd name="connsiteX4" fmla="*/ 29051 w 28575"/>
                  <a:gd name="connsiteY4" fmla="*/ 99536 h 104775"/>
                  <a:gd name="connsiteX5" fmla="*/ 18574 w 28575"/>
                  <a:gd name="connsiteY5" fmla="*/ 99536 h 104775"/>
                  <a:gd name="connsiteX6" fmla="*/ 18574 w 28575"/>
                  <a:gd name="connsiteY6" fmla="*/ 41434 h 104775"/>
                  <a:gd name="connsiteX7" fmla="*/ 18574 w 28575"/>
                  <a:gd name="connsiteY7" fmla="*/ 7144 h 104775"/>
                  <a:gd name="connsiteX8" fmla="*/ 29051 w 28575"/>
                  <a:gd name="connsiteY8" fmla="*/ 7144 h 104775"/>
                  <a:gd name="connsiteX9" fmla="*/ 29051 w 28575"/>
                  <a:gd name="connsiteY9" fmla="*/ 18574 h 104775"/>
                  <a:gd name="connsiteX10" fmla="*/ 18574 w 28575"/>
                  <a:gd name="connsiteY10" fmla="*/ 18574 h 104775"/>
                  <a:gd name="connsiteX11" fmla="*/ 18574 w 28575"/>
                  <a:gd name="connsiteY11" fmla="*/ 7144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575" h="104775">
                    <a:moveTo>
                      <a:pt x="18574" y="41434"/>
                    </a:moveTo>
                    <a:lnTo>
                      <a:pt x="7144" y="41434"/>
                    </a:lnTo>
                    <a:lnTo>
                      <a:pt x="7144" y="31909"/>
                    </a:lnTo>
                    <a:lnTo>
                      <a:pt x="29051" y="31909"/>
                    </a:lnTo>
                    <a:lnTo>
                      <a:pt x="29051" y="99536"/>
                    </a:lnTo>
                    <a:lnTo>
                      <a:pt x="18574" y="99536"/>
                    </a:lnTo>
                    <a:lnTo>
                      <a:pt x="18574" y="41434"/>
                    </a:lnTo>
                    <a:close/>
                    <a:moveTo>
                      <a:pt x="18574" y="7144"/>
                    </a:moveTo>
                    <a:lnTo>
                      <a:pt x="29051" y="7144"/>
                    </a:lnTo>
                    <a:lnTo>
                      <a:pt x="29051" y="18574"/>
                    </a:lnTo>
                    <a:lnTo>
                      <a:pt x="18574" y="18574"/>
                    </a:lnTo>
                    <a:lnTo>
                      <a:pt x="18574" y="7144"/>
                    </a:lnTo>
                    <a:close/>
                  </a:path>
                </a:pathLst>
              </a:custGeom>
              <a:solidFill>
                <a:srgbClr val="0082B9"/>
              </a:solidFill>
              <a:ln w="9525" cap="flat">
                <a:noFill/>
                <a:prstDash val="solid"/>
                <a:miter/>
              </a:ln>
            </p:spPr>
            <p:txBody>
              <a:bodyPr rtlCol="0" anchor="ctr"/>
              <a:lstStyle/>
              <a:p>
                <a:endParaRPr lang="nl-NL"/>
              </a:p>
            </p:txBody>
          </p:sp>
          <p:sp>
            <p:nvSpPr>
              <p:cNvPr id="122" name="Vrije vorm: vorm 121">
                <a:extLst>
                  <a:ext uri="{FF2B5EF4-FFF2-40B4-BE49-F238E27FC236}">
                    <a16:creationId xmlns:a16="http://schemas.microsoft.com/office/drawing/2014/main" id="{FDE79F62-CF76-4ED6-8920-C97D30111C70}"/>
                  </a:ext>
                </a:extLst>
              </p:cNvPr>
              <p:cNvSpPr/>
              <p:nvPr/>
            </p:nvSpPr>
            <p:spPr>
              <a:xfrm>
                <a:off x="6141698" y="3669040"/>
                <a:ext cx="148547" cy="326803"/>
              </a:xfrm>
              <a:custGeom>
                <a:avLst/>
                <a:gdLst>
                  <a:gd name="connsiteX0" fmla="*/ 17621 w 47625"/>
                  <a:gd name="connsiteY0" fmla="*/ 41434 h 104775"/>
                  <a:gd name="connsiteX1" fmla="*/ 7144 w 47625"/>
                  <a:gd name="connsiteY1" fmla="*/ 41434 h 104775"/>
                  <a:gd name="connsiteX2" fmla="*/ 7144 w 47625"/>
                  <a:gd name="connsiteY2" fmla="*/ 31909 h 104775"/>
                  <a:gd name="connsiteX3" fmla="*/ 17621 w 47625"/>
                  <a:gd name="connsiteY3" fmla="*/ 31909 h 104775"/>
                  <a:gd name="connsiteX4" fmla="*/ 17621 w 47625"/>
                  <a:gd name="connsiteY4" fmla="*/ 29051 h 104775"/>
                  <a:gd name="connsiteX5" fmla="*/ 39529 w 47625"/>
                  <a:gd name="connsiteY5" fmla="*/ 7144 h 104775"/>
                  <a:gd name="connsiteX6" fmla="*/ 47149 w 47625"/>
                  <a:gd name="connsiteY6" fmla="*/ 7144 h 104775"/>
                  <a:gd name="connsiteX7" fmla="*/ 47149 w 47625"/>
                  <a:gd name="connsiteY7" fmla="*/ 16669 h 104775"/>
                  <a:gd name="connsiteX8" fmla="*/ 39529 w 47625"/>
                  <a:gd name="connsiteY8" fmla="*/ 16669 h 104775"/>
                  <a:gd name="connsiteX9" fmla="*/ 28099 w 47625"/>
                  <a:gd name="connsiteY9" fmla="*/ 29051 h 104775"/>
                  <a:gd name="connsiteX10" fmla="*/ 28099 w 47625"/>
                  <a:gd name="connsiteY10" fmla="*/ 31909 h 104775"/>
                  <a:gd name="connsiteX11" fmla="*/ 45244 w 47625"/>
                  <a:gd name="connsiteY11" fmla="*/ 31909 h 104775"/>
                  <a:gd name="connsiteX12" fmla="*/ 45244 w 47625"/>
                  <a:gd name="connsiteY12" fmla="*/ 41434 h 104775"/>
                  <a:gd name="connsiteX13" fmla="*/ 28099 w 47625"/>
                  <a:gd name="connsiteY13" fmla="*/ 41434 h 104775"/>
                  <a:gd name="connsiteX14" fmla="*/ 28099 w 47625"/>
                  <a:gd name="connsiteY14" fmla="*/ 99536 h 104775"/>
                  <a:gd name="connsiteX15" fmla="*/ 17621 w 47625"/>
                  <a:gd name="connsiteY15" fmla="*/ 99536 h 104775"/>
                  <a:gd name="connsiteX16" fmla="*/ 17621 w 47625"/>
                  <a:gd name="connsiteY16" fmla="*/ 41434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625" h="104775">
                    <a:moveTo>
                      <a:pt x="17621" y="41434"/>
                    </a:moveTo>
                    <a:lnTo>
                      <a:pt x="7144" y="41434"/>
                    </a:lnTo>
                    <a:lnTo>
                      <a:pt x="7144" y="31909"/>
                    </a:lnTo>
                    <a:lnTo>
                      <a:pt x="17621" y="31909"/>
                    </a:lnTo>
                    <a:lnTo>
                      <a:pt x="17621" y="29051"/>
                    </a:lnTo>
                    <a:cubicBezTo>
                      <a:pt x="17621" y="14764"/>
                      <a:pt x="26194" y="7144"/>
                      <a:pt x="39529" y="7144"/>
                    </a:cubicBezTo>
                    <a:lnTo>
                      <a:pt x="47149" y="7144"/>
                    </a:lnTo>
                    <a:lnTo>
                      <a:pt x="47149" y="16669"/>
                    </a:lnTo>
                    <a:lnTo>
                      <a:pt x="39529" y="16669"/>
                    </a:lnTo>
                    <a:cubicBezTo>
                      <a:pt x="30956" y="16669"/>
                      <a:pt x="28099" y="20479"/>
                      <a:pt x="28099" y="29051"/>
                    </a:cubicBezTo>
                    <a:lnTo>
                      <a:pt x="28099" y="31909"/>
                    </a:lnTo>
                    <a:lnTo>
                      <a:pt x="45244" y="31909"/>
                    </a:lnTo>
                    <a:lnTo>
                      <a:pt x="45244" y="41434"/>
                    </a:lnTo>
                    <a:lnTo>
                      <a:pt x="28099" y="41434"/>
                    </a:lnTo>
                    <a:lnTo>
                      <a:pt x="28099" y="99536"/>
                    </a:lnTo>
                    <a:lnTo>
                      <a:pt x="17621" y="99536"/>
                    </a:lnTo>
                    <a:lnTo>
                      <a:pt x="17621" y="41434"/>
                    </a:lnTo>
                    <a:close/>
                  </a:path>
                </a:pathLst>
              </a:custGeom>
              <a:solidFill>
                <a:srgbClr val="0082B9"/>
              </a:solidFill>
              <a:ln w="9525" cap="flat">
                <a:noFill/>
                <a:prstDash val="solid"/>
                <a:miter/>
              </a:ln>
            </p:spPr>
            <p:txBody>
              <a:bodyPr rtlCol="0" anchor="ctr"/>
              <a:lstStyle/>
              <a:p>
                <a:endParaRPr lang="nl-NL"/>
              </a:p>
            </p:txBody>
          </p:sp>
          <p:sp>
            <p:nvSpPr>
              <p:cNvPr id="123" name="Vrije vorm: vorm 122">
                <a:extLst>
                  <a:ext uri="{FF2B5EF4-FFF2-40B4-BE49-F238E27FC236}">
                    <a16:creationId xmlns:a16="http://schemas.microsoft.com/office/drawing/2014/main" id="{8ABF8652-E073-4667-9D4F-F7ABB4A91C67}"/>
                  </a:ext>
                </a:extLst>
              </p:cNvPr>
              <p:cNvSpPr/>
              <p:nvPr/>
            </p:nvSpPr>
            <p:spPr>
              <a:xfrm>
                <a:off x="6287275" y="3743311"/>
                <a:ext cx="178256" cy="237675"/>
              </a:xfrm>
              <a:custGeom>
                <a:avLst/>
                <a:gdLst>
                  <a:gd name="connsiteX0" fmla="*/ 7144 w 57150"/>
                  <a:gd name="connsiteY0" fmla="*/ 50006 h 76200"/>
                  <a:gd name="connsiteX1" fmla="*/ 7144 w 57150"/>
                  <a:gd name="connsiteY1" fmla="*/ 36671 h 76200"/>
                  <a:gd name="connsiteX2" fmla="*/ 35719 w 57150"/>
                  <a:gd name="connsiteY2" fmla="*/ 7144 h 76200"/>
                  <a:gd name="connsiteX3" fmla="*/ 58579 w 57150"/>
                  <a:gd name="connsiteY3" fmla="*/ 26194 h 76200"/>
                  <a:gd name="connsiteX4" fmla="*/ 37624 w 57150"/>
                  <a:gd name="connsiteY4" fmla="*/ 45244 h 76200"/>
                  <a:gd name="connsiteX5" fmla="*/ 17621 w 57150"/>
                  <a:gd name="connsiteY5" fmla="*/ 45244 h 76200"/>
                  <a:gd name="connsiteX6" fmla="*/ 17621 w 57150"/>
                  <a:gd name="connsiteY6" fmla="*/ 49054 h 76200"/>
                  <a:gd name="connsiteX7" fmla="*/ 35719 w 57150"/>
                  <a:gd name="connsiteY7" fmla="*/ 66199 h 76200"/>
                  <a:gd name="connsiteX8" fmla="*/ 53816 w 57150"/>
                  <a:gd name="connsiteY8" fmla="*/ 61436 h 76200"/>
                  <a:gd name="connsiteX9" fmla="*/ 54769 w 57150"/>
                  <a:gd name="connsiteY9" fmla="*/ 61436 h 76200"/>
                  <a:gd name="connsiteX10" fmla="*/ 54769 w 57150"/>
                  <a:gd name="connsiteY10" fmla="*/ 70961 h 76200"/>
                  <a:gd name="connsiteX11" fmla="*/ 35719 w 57150"/>
                  <a:gd name="connsiteY11" fmla="*/ 75724 h 76200"/>
                  <a:gd name="connsiteX12" fmla="*/ 7144 w 57150"/>
                  <a:gd name="connsiteY12" fmla="*/ 50006 h 76200"/>
                  <a:gd name="connsiteX13" fmla="*/ 34766 w 57150"/>
                  <a:gd name="connsiteY13" fmla="*/ 37624 h 76200"/>
                  <a:gd name="connsiteX14" fmla="*/ 48101 w 57150"/>
                  <a:gd name="connsiteY14" fmla="*/ 27146 h 76200"/>
                  <a:gd name="connsiteX15" fmla="*/ 35719 w 57150"/>
                  <a:gd name="connsiteY15" fmla="*/ 17621 h 76200"/>
                  <a:gd name="connsiteX16" fmla="*/ 17621 w 57150"/>
                  <a:gd name="connsiteY16" fmla="*/ 36671 h 76200"/>
                  <a:gd name="connsiteX17" fmla="*/ 17621 w 57150"/>
                  <a:gd name="connsiteY17" fmla="*/ 37624 h 76200"/>
                  <a:gd name="connsiteX18" fmla="*/ 34766 w 57150"/>
                  <a:gd name="connsiteY18" fmla="*/ 37624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7150" h="76200">
                    <a:moveTo>
                      <a:pt x="7144" y="50006"/>
                    </a:moveTo>
                    <a:lnTo>
                      <a:pt x="7144" y="36671"/>
                    </a:lnTo>
                    <a:cubicBezTo>
                      <a:pt x="7144" y="18574"/>
                      <a:pt x="19526" y="7144"/>
                      <a:pt x="35719" y="7144"/>
                    </a:cubicBezTo>
                    <a:cubicBezTo>
                      <a:pt x="49054" y="7144"/>
                      <a:pt x="58579" y="12859"/>
                      <a:pt x="58579" y="26194"/>
                    </a:cubicBezTo>
                    <a:cubicBezTo>
                      <a:pt x="58579" y="38576"/>
                      <a:pt x="50959" y="45244"/>
                      <a:pt x="37624" y="45244"/>
                    </a:cubicBezTo>
                    <a:lnTo>
                      <a:pt x="17621" y="45244"/>
                    </a:lnTo>
                    <a:lnTo>
                      <a:pt x="17621" y="49054"/>
                    </a:lnTo>
                    <a:cubicBezTo>
                      <a:pt x="17621" y="61436"/>
                      <a:pt x="25241" y="66199"/>
                      <a:pt x="35719" y="66199"/>
                    </a:cubicBezTo>
                    <a:cubicBezTo>
                      <a:pt x="43339" y="66199"/>
                      <a:pt x="50959" y="63341"/>
                      <a:pt x="53816" y="61436"/>
                    </a:cubicBezTo>
                    <a:lnTo>
                      <a:pt x="54769" y="61436"/>
                    </a:lnTo>
                    <a:lnTo>
                      <a:pt x="54769" y="70961"/>
                    </a:lnTo>
                    <a:cubicBezTo>
                      <a:pt x="51911" y="71914"/>
                      <a:pt x="43339" y="75724"/>
                      <a:pt x="35719" y="75724"/>
                    </a:cubicBezTo>
                    <a:cubicBezTo>
                      <a:pt x="19526" y="76676"/>
                      <a:pt x="7144" y="69056"/>
                      <a:pt x="7144" y="50006"/>
                    </a:cubicBezTo>
                    <a:close/>
                    <a:moveTo>
                      <a:pt x="34766" y="37624"/>
                    </a:moveTo>
                    <a:cubicBezTo>
                      <a:pt x="45244" y="37624"/>
                      <a:pt x="48101" y="33814"/>
                      <a:pt x="48101" y="27146"/>
                    </a:cubicBezTo>
                    <a:cubicBezTo>
                      <a:pt x="48101" y="19526"/>
                      <a:pt x="43339" y="17621"/>
                      <a:pt x="35719" y="17621"/>
                    </a:cubicBezTo>
                    <a:cubicBezTo>
                      <a:pt x="24289" y="17621"/>
                      <a:pt x="17621" y="23336"/>
                      <a:pt x="17621" y="36671"/>
                    </a:cubicBezTo>
                    <a:lnTo>
                      <a:pt x="17621" y="37624"/>
                    </a:lnTo>
                    <a:lnTo>
                      <a:pt x="34766" y="37624"/>
                    </a:lnTo>
                    <a:close/>
                  </a:path>
                </a:pathLst>
              </a:custGeom>
              <a:solidFill>
                <a:srgbClr val="0082B9"/>
              </a:solidFill>
              <a:ln w="9525" cap="flat">
                <a:noFill/>
                <a:prstDash val="solid"/>
                <a:miter/>
              </a:ln>
            </p:spPr>
            <p:txBody>
              <a:bodyPr rtlCol="0" anchor="ctr"/>
              <a:lstStyle/>
              <a:p>
                <a:endParaRPr lang="nl-NL"/>
              </a:p>
            </p:txBody>
          </p:sp>
        </p:grpSp>
        <p:sp>
          <p:nvSpPr>
            <p:cNvPr id="124" name="Vrije vorm: vorm 123">
              <a:extLst>
                <a:ext uri="{FF2B5EF4-FFF2-40B4-BE49-F238E27FC236}">
                  <a16:creationId xmlns:a16="http://schemas.microsoft.com/office/drawing/2014/main" id="{476E68D6-E93E-4E45-A7E5-3992CFDCA391}"/>
                </a:ext>
              </a:extLst>
            </p:cNvPr>
            <p:cNvSpPr/>
            <p:nvPr/>
          </p:nvSpPr>
          <p:spPr>
            <a:xfrm>
              <a:off x="4555220" y="2320236"/>
              <a:ext cx="4575236" cy="920989"/>
            </a:xfrm>
            <a:custGeom>
              <a:avLst/>
              <a:gdLst>
                <a:gd name="connsiteX0" fmla="*/ 439579 w 1466850"/>
                <a:gd name="connsiteY0" fmla="*/ 242411 h 295275"/>
                <a:gd name="connsiteX1" fmla="*/ 380524 w 1466850"/>
                <a:gd name="connsiteY1" fmla="*/ 252889 h 295275"/>
                <a:gd name="connsiteX2" fmla="*/ 323374 w 1466850"/>
                <a:gd name="connsiteY2" fmla="*/ 195739 h 295275"/>
                <a:gd name="connsiteX3" fmla="*/ 430054 w 1466850"/>
                <a:gd name="connsiteY3" fmla="*/ 195739 h 295275"/>
                <a:gd name="connsiteX4" fmla="*/ 452914 w 1466850"/>
                <a:gd name="connsiteY4" fmla="*/ 179546 h 295275"/>
                <a:gd name="connsiteX5" fmla="*/ 452914 w 1466850"/>
                <a:gd name="connsiteY5" fmla="*/ 171926 h 295275"/>
                <a:gd name="connsiteX6" fmla="*/ 366236 w 1466850"/>
                <a:gd name="connsiteY6" fmla="*/ 79534 h 295275"/>
                <a:gd name="connsiteX7" fmla="*/ 270034 w 1466850"/>
                <a:gd name="connsiteY7" fmla="*/ 190024 h 295275"/>
                <a:gd name="connsiteX8" fmla="*/ 373856 w 1466850"/>
                <a:gd name="connsiteY8" fmla="*/ 295751 h 295275"/>
                <a:gd name="connsiteX9" fmla="*/ 439579 w 1466850"/>
                <a:gd name="connsiteY9" fmla="*/ 285274 h 295275"/>
                <a:gd name="connsiteX10" fmla="*/ 439579 w 1466850"/>
                <a:gd name="connsiteY10" fmla="*/ 242411 h 295275"/>
                <a:gd name="connsiteX11" fmla="*/ 324326 w 1466850"/>
                <a:gd name="connsiteY11" fmla="*/ 158591 h 295275"/>
                <a:gd name="connsiteX12" fmla="*/ 365284 w 1466850"/>
                <a:gd name="connsiteY12" fmla="*/ 117634 h 295275"/>
                <a:gd name="connsiteX13" fmla="*/ 400526 w 1466850"/>
                <a:gd name="connsiteY13" fmla="*/ 158591 h 295275"/>
                <a:gd name="connsiteX14" fmla="*/ 324326 w 1466850"/>
                <a:gd name="connsiteY14" fmla="*/ 158591 h 295275"/>
                <a:gd name="connsiteX15" fmla="*/ 492919 w 1466850"/>
                <a:gd name="connsiteY15" fmla="*/ 226219 h 295275"/>
                <a:gd name="connsiteX16" fmla="*/ 547211 w 1466850"/>
                <a:gd name="connsiteY16" fmla="*/ 293846 h 295275"/>
                <a:gd name="connsiteX17" fmla="*/ 582454 w 1466850"/>
                <a:gd name="connsiteY17" fmla="*/ 288131 h 295275"/>
                <a:gd name="connsiteX18" fmla="*/ 582454 w 1466850"/>
                <a:gd name="connsiteY18" fmla="*/ 249079 h 295275"/>
                <a:gd name="connsiteX19" fmla="*/ 564356 w 1466850"/>
                <a:gd name="connsiteY19" fmla="*/ 251936 h 295275"/>
                <a:gd name="connsiteX20" fmla="*/ 546259 w 1466850"/>
                <a:gd name="connsiteY20" fmla="*/ 225266 h 295275"/>
                <a:gd name="connsiteX21" fmla="*/ 546259 w 1466850"/>
                <a:gd name="connsiteY21" fmla="*/ 8096 h 295275"/>
                <a:gd name="connsiteX22" fmla="*/ 516731 w 1466850"/>
                <a:gd name="connsiteY22" fmla="*/ 8096 h 295275"/>
                <a:gd name="connsiteX23" fmla="*/ 493871 w 1466850"/>
                <a:gd name="connsiteY23" fmla="*/ 25241 h 295275"/>
                <a:gd name="connsiteX24" fmla="*/ 493871 w 1466850"/>
                <a:gd name="connsiteY24" fmla="*/ 226219 h 295275"/>
                <a:gd name="connsiteX25" fmla="*/ 7144 w 1466850"/>
                <a:gd name="connsiteY25" fmla="*/ 289084 h 295275"/>
                <a:gd name="connsiteX26" fmla="*/ 85249 w 1466850"/>
                <a:gd name="connsiteY26" fmla="*/ 293846 h 295275"/>
                <a:gd name="connsiteX27" fmla="*/ 239554 w 1466850"/>
                <a:gd name="connsiteY27" fmla="*/ 144304 h 295275"/>
                <a:gd name="connsiteX28" fmla="*/ 97631 w 1466850"/>
                <a:gd name="connsiteY28" fmla="*/ 7144 h 295275"/>
                <a:gd name="connsiteX29" fmla="*/ 30004 w 1466850"/>
                <a:gd name="connsiteY29" fmla="*/ 8096 h 295275"/>
                <a:gd name="connsiteX30" fmla="*/ 7144 w 1466850"/>
                <a:gd name="connsiteY30" fmla="*/ 25241 h 295275"/>
                <a:gd name="connsiteX31" fmla="*/ 7144 w 1466850"/>
                <a:gd name="connsiteY31" fmla="*/ 289084 h 295275"/>
                <a:gd name="connsiteX32" fmla="*/ 61436 w 1466850"/>
                <a:gd name="connsiteY32" fmla="*/ 53816 h 295275"/>
                <a:gd name="connsiteX33" fmla="*/ 93821 w 1466850"/>
                <a:gd name="connsiteY33" fmla="*/ 52864 h 295275"/>
                <a:gd name="connsiteX34" fmla="*/ 181451 w 1466850"/>
                <a:gd name="connsiteY34" fmla="*/ 149066 h 295275"/>
                <a:gd name="connsiteX35" fmla="*/ 90011 w 1466850"/>
                <a:gd name="connsiteY35" fmla="*/ 249079 h 295275"/>
                <a:gd name="connsiteX36" fmla="*/ 60484 w 1466850"/>
                <a:gd name="connsiteY36" fmla="*/ 247174 h 295275"/>
                <a:gd name="connsiteX37" fmla="*/ 60484 w 1466850"/>
                <a:gd name="connsiteY37" fmla="*/ 53816 h 295275"/>
                <a:gd name="connsiteX38" fmla="*/ 1329214 w 1466850"/>
                <a:gd name="connsiteY38" fmla="*/ 290036 h 295275"/>
                <a:gd name="connsiteX39" fmla="*/ 1372076 w 1466850"/>
                <a:gd name="connsiteY39" fmla="*/ 293846 h 295275"/>
                <a:gd name="connsiteX40" fmla="*/ 1464469 w 1466850"/>
                <a:gd name="connsiteY40" fmla="*/ 225266 h 295275"/>
                <a:gd name="connsiteX41" fmla="*/ 1379696 w 1466850"/>
                <a:gd name="connsiteY41" fmla="*/ 139541 h 295275"/>
                <a:gd name="connsiteX42" fmla="*/ 1411129 w 1466850"/>
                <a:gd name="connsiteY42" fmla="*/ 118586 h 295275"/>
                <a:gd name="connsiteX43" fmla="*/ 1430179 w 1466850"/>
                <a:gd name="connsiteY43" fmla="*/ 119539 h 295275"/>
                <a:gd name="connsiteX44" fmla="*/ 1451134 w 1466850"/>
                <a:gd name="connsiteY44" fmla="*/ 97631 h 295275"/>
                <a:gd name="connsiteX45" fmla="*/ 1451134 w 1466850"/>
                <a:gd name="connsiteY45" fmla="*/ 82391 h 295275"/>
                <a:gd name="connsiteX46" fmla="*/ 1413986 w 1466850"/>
                <a:gd name="connsiteY46" fmla="*/ 78581 h 295275"/>
                <a:gd name="connsiteX47" fmla="*/ 1326356 w 1466850"/>
                <a:gd name="connsiteY47" fmla="*/ 145256 h 295275"/>
                <a:gd name="connsiteX48" fmla="*/ 1410176 w 1466850"/>
                <a:gd name="connsiteY48" fmla="*/ 230981 h 295275"/>
                <a:gd name="connsiteX49" fmla="*/ 1376839 w 1466850"/>
                <a:gd name="connsiteY49" fmla="*/ 253841 h 295275"/>
                <a:gd name="connsiteX50" fmla="*/ 1332071 w 1466850"/>
                <a:gd name="connsiteY50" fmla="*/ 247174 h 295275"/>
                <a:gd name="connsiteX51" fmla="*/ 1329214 w 1466850"/>
                <a:gd name="connsiteY51" fmla="*/ 290036 h 295275"/>
                <a:gd name="connsiteX52" fmla="*/ 989171 w 1466850"/>
                <a:gd name="connsiteY52" fmla="*/ 289084 h 295275"/>
                <a:gd name="connsiteX53" fmla="*/ 1042511 w 1466850"/>
                <a:gd name="connsiteY53" fmla="*/ 289084 h 295275"/>
                <a:gd name="connsiteX54" fmla="*/ 1042511 w 1466850"/>
                <a:gd name="connsiteY54" fmla="*/ 163354 h 295275"/>
                <a:gd name="connsiteX55" fmla="*/ 1070134 w 1466850"/>
                <a:gd name="connsiteY55" fmla="*/ 124301 h 295275"/>
                <a:gd name="connsiteX56" fmla="*/ 1072991 w 1466850"/>
                <a:gd name="connsiteY56" fmla="*/ 124301 h 295275"/>
                <a:gd name="connsiteX57" fmla="*/ 1095851 w 1466850"/>
                <a:gd name="connsiteY57" fmla="*/ 108109 h 295275"/>
                <a:gd name="connsiteX58" fmla="*/ 1095851 w 1466850"/>
                <a:gd name="connsiteY58" fmla="*/ 83344 h 295275"/>
                <a:gd name="connsiteX59" fmla="*/ 1063466 w 1466850"/>
                <a:gd name="connsiteY59" fmla="*/ 83344 h 295275"/>
                <a:gd name="connsiteX60" fmla="*/ 988219 w 1466850"/>
                <a:gd name="connsiteY60" fmla="*/ 164306 h 295275"/>
                <a:gd name="connsiteX61" fmla="*/ 988219 w 1466850"/>
                <a:gd name="connsiteY61" fmla="*/ 289084 h 295275"/>
                <a:gd name="connsiteX62" fmla="*/ 615791 w 1466850"/>
                <a:gd name="connsiteY62" fmla="*/ 226219 h 295275"/>
                <a:gd name="connsiteX63" fmla="*/ 675799 w 1466850"/>
                <a:gd name="connsiteY63" fmla="*/ 293846 h 295275"/>
                <a:gd name="connsiteX64" fmla="*/ 718661 w 1466850"/>
                <a:gd name="connsiteY64" fmla="*/ 288131 h 295275"/>
                <a:gd name="connsiteX65" fmla="*/ 718661 w 1466850"/>
                <a:gd name="connsiteY65" fmla="*/ 247174 h 295275"/>
                <a:gd name="connsiteX66" fmla="*/ 692944 w 1466850"/>
                <a:gd name="connsiteY66" fmla="*/ 250984 h 295275"/>
                <a:gd name="connsiteX67" fmla="*/ 668179 w 1466850"/>
                <a:gd name="connsiteY67" fmla="*/ 216694 h 295275"/>
                <a:gd name="connsiteX68" fmla="*/ 668179 w 1466850"/>
                <a:gd name="connsiteY68" fmla="*/ 124301 h 295275"/>
                <a:gd name="connsiteX69" fmla="*/ 695801 w 1466850"/>
                <a:gd name="connsiteY69" fmla="*/ 124301 h 295275"/>
                <a:gd name="connsiteX70" fmla="*/ 718661 w 1466850"/>
                <a:gd name="connsiteY70" fmla="*/ 108109 h 295275"/>
                <a:gd name="connsiteX71" fmla="*/ 718661 w 1466850"/>
                <a:gd name="connsiteY71" fmla="*/ 83344 h 295275"/>
                <a:gd name="connsiteX72" fmla="*/ 668179 w 1466850"/>
                <a:gd name="connsiteY72" fmla="*/ 83344 h 295275"/>
                <a:gd name="connsiteX73" fmla="*/ 668179 w 1466850"/>
                <a:gd name="connsiteY73" fmla="*/ 8096 h 295275"/>
                <a:gd name="connsiteX74" fmla="*/ 638651 w 1466850"/>
                <a:gd name="connsiteY74" fmla="*/ 8096 h 295275"/>
                <a:gd name="connsiteX75" fmla="*/ 615791 w 1466850"/>
                <a:gd name="connsiteY75" fmla="*/ 25241 h 295275"/>
                <a:gd name="connsiteX76" fmla="*/ 615791 w 1466850"/>
                <a:gd name="connsiteY76" fmla="*/ 226219 h 295275"/>
                <a:gd name="connsiteX77" fmla="*/ 882491 w 1466850"/>
                <a:gd name="connsiteY77" fmla="*/ 246221 h 295275"/>
                <a:gd name="connsiteX78" fmla="*/ 849154 w 1466850"/>
                <a:gd name="connsiteY78" fmla="*/ 251936 h 295275"/>
                <a:gd name="connsiteX79" fmla="*/ 800576 w 1466850"/>
                <a:gd name="connsiteY79" fmla="*/ 190976 h 295275"/>
                <a:gd name="connsiteX80" fmla="*/ 856774 w 1466850"/>
                <a:gd name="connsiteY80" fmla="*/ 119539 h 295275"/>
                <a:gd name="connsiteX81" fmla="*/ 883444 w 1466850"/>
                <a:gd name="connsiteY81" fmla="*/ 122396 h 295275"/>
                <a:gd name="connsiteX82" fmla="*/ 883444 w 1466850"/>
                <a:gd name="connsiteY82" fmla="*/ 246221 h 295275"/>
                <a:gd name="connsiteX83" fmla="*/ 934879 w 1466850"/>
                <a:gd name="connsiteY83" fmla="*/ 90011 h 295275"/>
                <a:gd name="connsiteX84" fmla="*/ 860584 w 1466850"/>
                <a:gd name="connsiteY84" fmla="*/ 78581 h 295275"/>
                <a:gd name="connsiteX85" fmla="*/ 744379 w 1466850"/>
                <a:gd name="connsiteY85" fmla="*/ 196691 h 295275"/>
                <a:gd name="connsiteX86" fmla="*/ 844391 w 1466850"/>
                <a:gd name="connsiteY86" fmla="*/ 293846 h 295275"/>
                <a:gd name="connsiteX87" fmla="*/ 934879 w 1466850"/>
                <a:gd name="connsiteY87" fmla="*/ 278606 h 295275"/>
                <a:gd name="connsiteX88" fmla="*/ 934879 w 1466850"/>
                <a:gd name="connsiteY88" fmla="*/ 90011 h 295275"/>
                <a:gd name="connsiteX89" fmla="*/ 1279684 w 1466850"/>
                <a:gd name="connsiteY89" fmla="*/ 242411 h 295275"/>
                <a:gd name="connsiteX90" fmla="*/ 1220629 w 1466850"/>
                <a:gd name="connsiteY90" fmla="*/ 252889 h 295275"/>
                <a:gd name="connsiteX91" fmla="*/ 1162526 w 1466850"/>
                <a:gd name="connsiteY91" fmla="*/ 195739 h 295275"/>
                <a:gd name="connsiteX92" fmla="*/ 1269206 w 1466850"/>
                <a:gd name="connsiteY92" fmla="*/ 195739 h 295275"/>
                <a:gd name="connsiteX93" fmla="*/ 1292066 w 1466850"/>
                <a:gd name="connsiteY93" fmla="*/ 179546 h 295275"/>
                <a:gd name="connsiteX94" fmla="*/ 1292066 w 1466850"/>
                <a:gd name="connsiteY94" fmla="*/ 171926 h 295275"/>
                <a:gd name="connsiteX95" fmla="*/ 1205389 w 1466850"/>
                <a:gd name="connsiteY95" fmla="*/ 79534 h 295275"/>
                <a:gd name="connsiteX96" fmla="*/ 1109186 w 1466850"/>
                <a:gd name="connsiteY96" fmla="*/ 190024 h 295275"/>
                <a:gd name="connsiteX97" fmla="*/ 1213009 w 1466850"/>
                <a:gd name="connsiteY97" fmla="*/ 295751 h 295275"/>
                <a:gd name="connsiteX98" fmla="*/ 1279684 w 1466850"/>
                <a:gd name="connsiteY98" fmla="*/ 285274 h 295275"/>
                <a:gd name="connsiteX99" fmla="*/ 1279684 w 1466850"/>
                <a:gd name="connsiteY99" fmla="*/ 242411 h 295275"/>
                <a:gd name="connsiteX100" fmla="*/ 1163479 w 1466850"/>
                <a:gd name="connsiteY100" fmla="*/ 158591 h 295275"/>
                <a:gd name="connsiteX101" fmla="*/ 1203484 w 1466850"/>
                <a:gd name="connsiteY101" fmla="*/ 117634 h 295275"/>
                <a:gd name="connsiteX102" fmla="*/ 1239679 w 1466850"/>
                <a:gd name="connsiteY102" fmla="*/ 158591 h 295275"/>
                <a:gd name="connsiteX103" fmla="*/ 1163479 w 1466850"/>
                <a:gd name="connsiteY103" fmla="*/ 158591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l="l" t="t" r="r" b="b"/>
              <a:pathLst>
                <a:path w="1466850" h="295275">
                  <a:moveTo>
                    <a:pt x="439579" y="242411"/>
                  </a:moveTo>
                  <a:cubicBezTo>
                    <a:pt x="439579" y="242411"/>
                    <a:pt x="417671" y="252889"/>
                    <a:pt x="380524" y="252889"/>
                  </a:cubicBezTo>
                  <a:cubicBezTo>
                    <a:pt x="341471" y="252889"/>
                    <a:pt x="323374" y="233839"/>
                    <a:pt x="323374" y="195739"/>
                  </a:cubicBezTo>
                  <a:lnTo>
                    <a:pt x="430054" y="195739"/>
                  </a:lnTo>
                  <a:cubicBezTo>
                    <a:pt x="444341" y="195739"/>
                    <a:pt x="452914" y="192881"/>
                    <a:pt x="452914" y="179546"/>
                  </a:cubicBezTo>
                  <a:lnTo>
                    <a:pt x="452914" y="171926"/>
                  </a:lnTo>
                  <a:cubicBezTo>
                    <a:pt x="452914" y="120491"/>
                    <a:pt x="426244" y="79534"/>
                    <a:pt x="366236" y="79534"/>
                  </a:cubicBezTo>
                  <a:cubicBezTo>
                    <a:pt x="304324" y="79534"/>
                    <a:pt x="270034" y="126206"/>
                    <a:pt x="270034" y="190024"/>
                  </a:cubicBezTo>
                  <a:cubicBezTo>
                    <a:pt x="270034" y="263366"/>
                    <a:pt x="307181" y="295751"/>
                    <a:pt x="373856" y="295751"/>
                  </a:cubicBezTo>
                  <a:cubicBezTo>
                    <a:pt x="416719" y="295751"/>
                    <a:pt x="439579" y="285274"/>
                    <a:pt x="439579" y="285274"/>
                  </a:cubicBezTo>
                  <a:lnTo>
                    <a:pt x="439579" y="242411"/>
                  </a:lnTo>
                  <a:close/>
                  <a:moveTo>
                    <a:pt x="324326" y="158591"/>
                  </a:moveTo>
                  <a:cubicBezTo>
                    <a:pt x="327184" y="133826"/>
                    <a:pt x="342424" y="117634"/>
                    <a:pt x="365284" y="117634"/>
                  </a:cubicBezTo>
                  <a:cubicBezTo>
                    <a:pt x="388144" y="117634"/>
                    <a:pt x="400526" y="132874"/>
                    <a:pt x="400526" y="158591"/>
                  </a:cubicBezTo>
                  <a:lnTo>
                    <a:pt x="324326" y="158591"/>
                  </a:lnTo>
                  <a:close/>
                  <a:moveTo>
                    <a:pt x="492919" y="226219"/>
                  </a:moveTo>
                  <a:cubicBezTo>
                    <a:pt x="492919" y="274796"/>
                    <a:pt x="507206" y="293846"/>
                    <a:pt x="547211" y="293846"/>
                  </a:cubicBezTo>
                  <a:cubicBezTo>
                    <a:pt x="566261" y="293846"/>
                    <a:pt x="582454" y="288131"/>
                    <a:pt x="582454" y="288131"/>
                  </a:cubicBezTo>
                  <a:lnTo>
                    <a:pt x="582454" y="249079"/>
                  </a:lnTo>
                  <a:cubicBezTo>
                    <a:pt x="582454" y="249079"/>
                    <a:pt x="571024" y="251936"/>
                    <a:pt x="564356" y="251936"/>
                  </a:cubicBezTo>
                  <a:cubicBezTo>
                    <a:pt x="552926" y="251936"/>
                    <a:pt x="546259" y="246221"/>
                    <a:pt x="546259" y="225266"/>
                  </a:cubicBezTo>
                  <a:lnTo>
                    <a:pt x="546259" y="8096"/>
                  </a:lnTo>
                  <a:lnTo>
                    <a:pt x="516731" y="8096"/>
                  </a:lnTo>
                  <a:cubicBezTo>
                    <a:pt x="502444" y="8096"/>
                    <a:pt x="493871" y="10954"/>
                    <a:pt x="493871" y="25241"/>
                  </a:cubicBezTo>
                  <a:lnTo>
                    <a:pt x="493871" y="226219"/>
                  </a:lnTo>
                  <a:close/>
                  <a:moveTo>
                    <a:pt x="7144" y="289084"/>
                  </a:moveTo>
                  <a:cubicBezTo>
                    <a:pt x="7144" y="289084"/>
                    <a:pt x="45244" y="293846"/>
                    <a:pt x="85249" y="293846"/>
                  </a:cubicBezTo>
                  <a:cubicBezTo>
                    <a:pt x="176689" y="293846"/>
                    <a:pt x="239554" y="240506"/>
                    <a:pt x="239554" y="144304"/>
                  </a:cubicBezTo>
                  <a:cubicBezTo>
                    <a:pt x="239554" y="46196"/>
                    <a:pt x="184309" y="7144"/>
                    <a:pt x="97631" y="7144"/>
                  </a:cubicBezTo>
                  <a:cubicBezTo>
                    <a:pt x="73819" y="7144"/>
                    <a:pt x="51911" y="7144"/>
                    <a:pt x="30004" y="8096"/>
                  </a:cubicBezTo>
                  <a:cubicBezTo>
                    <a:pt x="15716" y="9049"/>
                    <a:pt x="7144" y="10954"/>
                    <a:pt x="7144" y="25241"/>
                  </a:cubicBezTo>
                  <a:lnTo>
                    <a:pt x="7144" y="289084"/>
                  </a:lnTo>
                  <a:close/>
                  <a:moveTo>
                    <a:pt x="61436" y="53816"/>
                  </a:moveTo>
                  <a:cubicBezTo>
                    <a:pt x="70009" y="52864"/>
                    <a:pt x="81439" y="52864"/>
                    <a:pt x="93821" y="52864"/>
                  </a:cubicBezTo>
                  <a:cubicBezTo>
                    <a:pt x="157639" y="52864"/>
                    <a:pt x="181451" y="89059"/>
                    <a:pt x="181451" y="149066"/>
                  </a:cubicBezTo>
                  <a:cubicBezTo>
                    <a:pt x="181451" y="215741"/>
                    <a:pt x="143351" y="249079"/>
                    <a:pt x="90011" y="249079"/>
                  </a:cubicBezTo>
                  <a:cubicBezTo>
                    <a:pt x="78581" y="249079"/>
                    <a:pt x="68104" y="248126"/>
                    <a:pt x="60484" y="247174"/>
                  </a:cubicBezTo>
                  <a:lnTo>
                    <a:pt x="60484" y="53816"/>
                  </a:lnTo>
                  <a:close/>
                  <a:moveTo>
                    <a:pt x="1329214" y="290036"/>
                  </a:moveTo>
                  <a:cubicBezTo>
                    <a:pt x="1342549" y="291941"/>
                    <a:pt x="1357789" y="293846"/>
                    <a:pt x="1372076" y="293846"/>
                  </a:cubicBezTo>
                  <a:cubicBezTo>
                    <a:pt x="1428274" y="293846"/>
                    <a:pt x="1464469" y="266224"/>
                    <a:pt x="1464469" y="225266"/>
                  </a:cubicBezTo>
                  <a:cubicBezTo>
                    <a:pt x="1464469" y="158591"/>
                    <a:pt x="1379696" y="172879"/>
                    <a:pt x="1379696" y="139541"/>
                  </a:cubicBezTo>
                  <a:cubicBezTo>
                    <a:pt x="1379696" y="126206"/>
                    <a:pt x="1389221" y="118586"/>
                    <a:pt x="1411129" y="118586"/>
                  </a:cubicBezTo>
                  <a:cubicBezTo>
                    <a:pt x="1417796" y="118586"/>
                    <a:pt x="1424464" y="119539"/>
                    <a:pt x="1430179" y="119539"/>
                  </a:cubicBezTo>
                  <a:cubicBezTo>
                    <a:pt x="1442561" y="119539"/>
                    <a:pt x="1451134" y="116681"/>
                    <a:pt x="1451134" y="97631"/>
                  </a:cubicBezTo>
                  <a:lnTo>
                    <a:pt x="1451134" y="82391"/>
                  </a:lnTo>
                  <a:cubicBezTo>
                    <a:pt x="1438751" y="80486"/>
                    <a:pt x="1425416" y="78581"/>
                    <a:pt x="1413986" y="78581"/>
                  </a:cubicBezTo>
                  <a:cubicBezTo>
                    <a:pt x="1355884" y="78581"/>
                    <a:pt x="1326356" y="109061"/>
                    <a:pt x="1326356" y="145256"/>
                  </a:cubicBezTo>
                  <a:cubicBezTo>
                    <a:pt x="1326356" y="215741"/>
                    <a:pt x="1410176" y="194786"/>
                    <a:pt x="1410176" y="230981"/>
                  </a:cubicBezTo>
                  <a:cubicBezTo>
                    <a:pt x="1410176" y="244316"/>
                    <a:pt x="1396841" y="253841"/>
                    <a:pt x="1376839" y="253841"/>
                  </a:cubicBezTo>
                  <a:cubicBezTo>
                    <a:pt x="1360646" y="253841"/>
                    <a:pt x="1345406" y="250984"/>
                    <a:pt x="1332071" y="247174"/>
                  </a:cubicBezTo>
                  <a:lnTo>
                    <a:pt x="1329214" y="290036"/>
                  </a:lnTo>
                  <a:close/>
                  <a:moveTo>
                    <a:pt x="989171" y="289084"/>
                  </a:moveTo>
                  <a:lnTo>
                    <a:pt x="1042511" y="289084"/>
                  </a:lnTo>
                  <a:lnTo>
                    <a:pt x="1042511" y="163354"/>
                  </a:lnTo>
                  <a:cubicBezTo>
                    <a:pt x="1042511" y="134779"/>
                    <a:pt x="1050131" y="124301"/>
                    <a:pt x="1070134" y="124301"/>
                  </a:cubicBezTo>
                  <a:lnTo>
                    <a:pt x="1072991" y="124301"/>
                  </a:lnTo>
                  <a:cubicBezTo>
                    <a:pt x="1088231" y="124301"/>
                    <a:pt x="1095851" y="121444"/>
                    <a:pt x="1095851" y="108109"/>
                  </a:cubicBezTo>
                  <a:lnTo>
                    <a:pt x="1095851" y="83344"/>
                  </a:lnTo>
                  <a:lnTo>
                    <a:pt x="1063466" y="83344"/>
                  </a:lnTo>
                  <a:cubicBezTo>
                    <a:pt x="1003459" y="83344"/>
                    <a:pt x="988219" y="119539"/>
                    <a:pt x="988219" y="164306"/>
                  </a:cubicBezTo>
                  <a:lnTo>
                    <a:pt x="988219" y="289084"/>
                  </a:lnTo>
                  <a:close/>
                  <a:moveTo>
                    <a:pt x="615791" y="226219"/>
                  </a:moveTo>
                  <a:cubicBezTo>
                    <a:pt x="615791" y="274796"/>
                    <a:pt x="630079" y="293846"/>
                    <a:pt x="675799" y="293846"/>
                  </a:cubicBezTo>
                  <a:cubicBezTo>
                    <a:pt x="690086" y="293846"/>
                    <a:pt x="705326" y="291941"/>
                    <a:pt x="718661" y="288131"/>
                  </a:cubicBezTo>
                  <a:lnTo>
                    <a:pt x="718661" y="247174"/>
                  </a:lnTo>
                  <a:cubicBezTo>
                    <a:pt x="711041" y="249079"/>
                    <a:pt x="699611" y="250984"/>
                    <a:pt x="692944" y="250984"/>
                  </a:cubicBezTo>
                  <a:cubicBezTo>
                    <a:pt x="674846" y="250984"/>
                    <a:pt x="668179" y="243364"/>
                    <a:pt x="668179" y="216694"/>
                  </a:cubicBezTo>
                  <a:lnTo>
                    <a:pt x="668179" y="124301"/>
                  </a:lnTo>
                  <a:lnTo>
                    <a:pt x="695801" y="124301"/>
                  </a:lnTo>
                  <a:cubicBezTo>
                    <a:pt x="710089" y="124301"/>
                    <a:pt x="718661" y="121444"/>
                    <a:pt x="718661" y="108109"/>
                  </a:cubicBezTo>
                  <a:lnTo>
                    <a:pt x="718661" y="83344"/>
                  </a:lnTo>
                  <a:lnTo>
                    <a:pt x="668179" y="83344"/>
                  </a:lnTo>
                  <a:lnTo>
                    <a:pt x="668179" y="8096"/>
                  </a:lnTo>
                  <a:lnTo>
                    <a:pt x="638651" y="8096"/>
                  </a:lnTo>
                  <a:cubicBezTo>
                    <a:pt x="623411" y="8096"/>
                    <a:pt x="615791" y="10954"/>
                    <a:pt x="615791" y="25241"/>
                  </a:cubicBezTo>
                  <a:lnTo>
                    <a:pt x="615791" y="226219"/>
                  </a:lnTo>
                  <a:close/>
                  <a:moveTo>
                    <a:pt x="882491" y="246221"/>
                  </a:moveTo>
                  <a:cubicBezTo>
                    <a:pt x="882491" y="246221"/>
                    <a:pt x="872014" y="251936"/>
                    <a:pt x="849154" y="251936"/>
                  </a:cubicBezTo>
                  <a:cubicBezTo>
                    <a:pt x="813911" y="251936"/>
                    <a:pt x="800576" y="229076"/>
                    <a:pt x="800576" y="190976"/>
                  </a:cubicBezTo>
                  <a:cubicBezTo>
                    <a:pt x="800576" y="139541"/>
                    <a:pt x="826294" y="119539"/>
                    <a:pt x="856774" y="119539"/>
                  </a:cubicBezTo>
                  <a:cubicBezTo>
                    <a:pt x="867251" y="119539"/>
                    <a:pt x="874871" y="120491"/>
                    <a:pt x="883444" y="122396"/>
                  </a:cubicBezTo>
                  <a:lnTo>
                    <a:pt x="883444" y="246221"/>
                  </a:lnTo>
                  <a:close/>
                  <a:moveTo>
                    <a:pt x="934879" y="90011"/>
                  </a:moveTo>
                  <a:cubicBezTo>
                    <a:pt x="934879" y="90011"/>
                    <a:pt x="910114" y="78581"/>
                    <a:pt x="860584" y="78581"/>
                  </a:cubicBezTo>
                  <a:cubicBezTo>
                    <a:pt x="787241" y="78581"/>
                    <a:pt x="744379" y="127159"/>
                    <a:pt x="744379" y="196691"/>
                  </a:cubicBezTo>
                  <a:cubicBezTo>
                    <a:pt x="744379" y="259556"/>
                    <a:pt x="781526" y="293846"/>
                    <a:pt x="844391" y="293846"/>
                  </a:cubicBezTo>
                  <a:cubicBezTo>
                    <a:pt x="902494" y="293846"/>
                    <a:pt x="934879" y="278606"/>
                    <a:pt x="934879" y="278606"/>
                  </a:cubicBezTo>
                  <a:lnTo>
                    <a:pt x="934879" y="90011"/>
                  </a:lnTo>
                  <a:close/>
                  <a:moveTo>
                    <a:pt x="1279684" y="242411"/>
                  </a:moveTo>
                  <a:cubicBezTo>
                    <a:pt x="1279684" y="242411"/>
                    <a:pt x="1257776" y="252889"/>
                    <a:pt x="1220629" y="252889"/>
                  </a:cubicBezTo>
                  <a:cubicBezTo>
                    <a:pt x="1182529" y="252889"/>
                    <a:pt x="1162526" y="233839"/>
                    <a:pt x="1162526" y="195739"/>
                  </a:cubicBezTo>
                  <a:lnTo>
                    <a:pt x="1269206" y="195739"/>
                  </a:lnTo>
                  <a:cubicBezTo>
                    <a:pt x="1283494" y="195739"/>
                    <a:pt x="1292066" y="192881"/>
                    <a:pt x="1292066" y="179546"/>
                  </a:cubicBezTo>
                  <a:lnTo>
                    <a:pt x="1292066" y="171926"/>
                  </a:lnTo>
                  <a:cubicBezTo>
                    <a:pt x="1292066" y="120491"/>
                    <a:pt x="1265396" y="79534"/>
                    <a:pt x="1205389" y="79534"/>
                  </a:cubicBezTo>
                  <a:cubicBezTo>
                    <a:pt x="1143476" y="79534"/>
                    <a:pt x="1109186" y="126206"/>
                    <a:pt x="1109186" y="190024"/>
                  </a:cubicBezTo>
                  <a:cubicBezTo>
                    <a:pt x="1109186" y="263366"/>
                    <a:pt x="1147286" y="295751"/>
                    <a:pt x="1213009" y="295751"/>
                  </a:cubicBezTo>
                  <a:cubicBezTo>
                    <a:pt x="1255871" y="295751"/>
                    <a:pt x="1279684" y="285274"/>
                    <a:pt x="1279684" y="285274"/>
                  </a:cubicBezTo>
                  <a:lnTo>
                    <a:pt x="1279684" y="242411"/>
                  </a:lnTo>
                  <a:close/>
                  <a:moveTo>
                    <a:pt x="1163479" y="158591"/>
                  </a:moveTo>
                  <a:cubicBezTo>
                    <a:pt x="1166336" y="133826"/>
                    <a:pt x="1182529" y="117634"/>
                    <a:pt x="1203484" y="117634"/>
                  </a:cubicBezTo>
                  <a:cubicBezTo>
                    <a:pt x="1227296" y="117634"/>
                    <a:pt x="1239679" y="132874"/>
                    <a:pt x="1239679" y="158591"/>
                  </a:cubicBezTo>
                  <a:lnTo>
                    <a:pt x="1163479" y="158591"/>
                  </a:lnTo>
                  <a:close/>
                </a:path>
              </a:pathLst>
            </a:custGeom>
            <a:solidFill>
              <a:srgbClr val="93B2C2"/>
            </a:solidFill>
            <a:ln w="9525" cap="flat">
              <a:noFill/>
              <a:prstDash val="solid"/>
              <a:miter/>
            </a:ln>
          </p:spPr>
          <p:txBody>
            <a:bodyPr rtlCol="0" anchor="ctr"/>
            <a:lstStyle/>
            <a:p>
              <a:endParaRPr lang="nl-NL"/>
            </a:p>
          </p:txBody>
        </p:sp>
        <p:sp>
          <p:nvSpPr>
            <p:cNvPr id="125" name="Vrije vorm: vorm 124">
              <a:extLst>
                <a:ext uri="{FF2B5EF4-FFF2-40B4-BE49-F238E27FC236}">
                  <a16:creationId xmlns:a16="http://schemas.microsoft.com/office/drawing/2014/main" id="{89517FEF-B19F-462F-880F-E68A34B6B5D4}"/>
                </a:ext>
              </a:extLst>
            </p:cNvPr>
            <p:cNvSpPr/>
            <p:nvPr/>
          </p:nvSpPr>
          <p:spPr>
            <a:xfrm>
              <a:off x="7208264" y="4119371"/>
              <a:ext cx="1039826" cy="1010117"/>
            </a:xfrm>
            <a:custGeom>
              <a:avLst/>
              <a:gdLst>
                <a:gd name="connsiteX0" fmla="*/ 200501 w 333375"/>
                <a:gd name="connsiteY0" fmla="*/ 27547 h 323850"/>
                <a:gd name="connsiteX1" fmla="*/ 126206 w 333375"/>
                <a:gd name="connsiteY1" fmla="*/ 195187 h 323850"/>
                <a:gd name="connsiteX2" fmla="*/ 7144 w 333375"/>
                <a:gd name="connsiteY2" fmla="*/ 309487 h 323850"/>
                <a:gd name="connsiteX3" fmla="*/ 7144 w 333375"/>
                <a:gd name="connsiteY3" fmla="*/ 313297 h 323850"/>
                <a:gd name="connsiteX4" fmla="*/ 68104 w 333375"/>
                <a:gd name="connsiteY4" fmla="*/ 319964 h 323850"/>
                <a:gd name="connsiteX5" fmla="*/ 255746 w 333375"/>
                <a:gd name="connsiteY5" fmla="*/ 241859 h 323850"/>
                <a:gd name="connsiteX6" fmla="*/ 270986 w 333375"/>
                <a:gd name="connsiteY6" fmla="*/ 118034 h 323850"/>
                <a:gd name="connsiteX7" fmla="*/ 315754 w 333375"/>
                <a:gd name="connsiteY7" fmla="*/ 54217 h 323850"/>
                <a:gd name="connsiteX8" fmla="*/ 200501 w 333375"/>
                <a:gd name="connsiteY8" fmla="*/ 27547 h 323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3375" h="323850">
                  <a:moveTo>
                    <a:pt x="200501" y="27547"/>
                  </a:moveTo>
                  <a:cubicBezTo>
                    <a:pt x="42386" y="83744"/>
                    <a:pt x="37624" y="187567"/>
                    <a:pt x="126206" y="195187"/>
                  </a:cubicBezTo>
                  <a:cubicBezTo>
                    <a:pt x="236696" y="203759"/>
                    <a:pt x="181451" y="323774"/>
                    <a:pt x="7144" y="309487"/>
                  </a:cubicBezTo>
                  <a:lnTo>
                    <a:pt x="7144" y="313297"/>
                  </a:lnTo>
                  <a:cubicBezTo>
                    <a:pt x="27146" y="318059"/>
                    <a:pt x="47149" y="319964"/>
                    <a:pt x="68104" y="319964"/>
                  </a:cubicBezTo>
                  <a:cubicBezTo>
                    <a:pt x="141446" y="319964"/>
                    <a:pt x="206216" y="292342"/>
                    <a:pt x="255746" y="241859"/>
                  </a:cubicBezTo>
                  <a:cubicBezTo>
                    <a:pt x="338614" y="157087"/>
                    <a:pt x="319564" y="118034"/>
                    <a:pt x="270986" y="118034"/>
                  </a:cubicBezTo>
                  <a:cubicBezTo>
                    <a:pt x="211931" y="118034"/>
                    <a:pt x="284321" y="76124"/>
                    <a:pt x="315754" y="54217"/>
                  </a:cubicBezTo>
                  <a:cubicBezTo>
                    <a:pt x="348139" y="31357"/>
                    <a:pt x="339566" y="-21983"/>
                    <a:pt x="200501" y="27547"/>
                  </a:cubicBezTo>
                  <a:close/>
                </a:path>
              </a:pathLst>
            </a:custGeom>
            <a:solidFill>
              <a:srgbClr val="0082B9"/>
            </a:solidFill>
            <a:ln w="9525" cap="flat">
              <a:noFill/>
              <a:prstDash val="solid"/>
              <a:miter/>
            </a:ln>
          </p:spPr>
          <p:txBody>
            <a:bodyPr rtlCol="0" anchor="ctr"/>
            <a:lstStyle/>
            <a:p>
              <a:endParaRPr lang="nl-NL"/>
            </a:p>
          </p:txBody>
        </p:sp>
        <p:sp>
          <p:nvSpPr>
            <p:cNvPr id="126" name="Vrije vorm: vorm 125">
              <a:extLst>
                <a:ext uri="{FF2B5EF4-FFF2-40B4-BE49-F238E27FC236}">
                  <a16:creationId xmlns:a16="http://schemas.microsoft.com/office/drawing/2014/main" id="{5A1C9ECE-3D42-4AB2-98B1-1D5B8EEAFBCF}"/>
                </a:ext>
              </a:extLst>
            </p:cNvPr>
            <p:cNvSpPr/>
            <p:nvPr/>
          </p:nvSpPr>
          <p:spPr>
            <a:xfrm>
              <a:off x="7009210" y="3413539"/>
              <a:ext cx="1188373" cy="1218083"/>
            </a:xfrm>
            <a:custGeom>
              <a:avLst/>
              <a:gdLst>
                <a:gd name="connsiteX0" fmla="*/ 86201 w 381000"/>
                <a:gd name="connsiteY0" fmla="*/ 7144 h 390525"/>
                <a:gd name="connsiteX1" fmla="*/ 120491 w 381000"/>
                <a:gd name="connsiteY1" fmla="*/ 124301 h 390525"/>
                <a:gd name="connsiteX2" fmla="*/ 113824 w 381000"/>
                <a:gd name="connsiteY2" fmla="*/ 217646 h 390525"/>
                <a:gd name="connsiteX3" fmla="*/ 7144 w 381000"/>
                <a:gd name="connsiteY3" fmla="*/ 384334 h 390525"/>
                <a:gd name="connsiteX4" fmla="*/ 11906 w 381000"/>
                <a:gd name="connsiteY4" fmla="*/ 389096 h 390525"/>
                <a:gd name="connsiteX5" fmla="*/ 379571 w 381000"/>
                <a:gd name="connsiteY5" fmla="*/ 176689 h 390525"/>
                <a:gd name="connsiteX6" fmla="*/ 330994 w 381000"/>
                <a:gd name="connsiteY6" fmla="*/ 147161 h 390525"/>
                <a:gd name="connsiteX7" fmla="*/ 293846 w 381000"/>
                <a:gd name="connsiteY7" fmla="*/ 121444 h 390525"/>
                <a:gd name="connsiteX8" fmla="*/ 138589 w 381000"/>
                <a:gd name="connsiteY8" fmla="*/ 70961 h 390525"/>
                <a:gd name="connsiteX9" fmla="*/ 89059 w 381000"/>
                <a:gd name="connsiteY9" fmla="*/ 7144 h 390525"/>
                <a:gd name="connsiteX10" fmla="*/ 86201 w 381000"/>
                <a:gd name="connsiteY10" fmla="*/ 7144 h 39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1000" h="390525">
                  <a:moveTo>
                    <a:pt x="86201" y="7144"/>
                  </a:moveTo>
                  <a:cubicBezTo>
                    <a:pt x="28099" y="39529"/>
                    <a:pt x="-50959" y="150971"/>
                    <a:pt x="120491" y="124301"/>
                  </a:cubicBezTo>
                  <a:cubicBezTo>
                    <a:pt x="218599" y="109061"/>
                    <a:pt x="190976" y="157639"/>
                    <a:pt x="113824" y="217646"/>
                  </a:cubicBezTo>
                  <a:cubicBezTo>
                    <a:pt x="49054" y="269081"/>
                    <a:pt x="12859" y="349091"/>
                    <a:pt x="7144" y="384334"/>
                  </a:cubicBezTo>
                  <a:lnTo>
                    <a:pt x="11906" y="389096"/>
                  </a:lnTo>
                  <a:cubicBezTo>
                    <a:pt x="66199" y="270986"/>
                    <a:pt x="271939" y="166211"/>
                    <a:pt x="379571" y="176689"/>
                  </a:cubicBezTo>
                  <a:cubicBezTo>
                    <a:pt x="393859" y="152876"/>
                    <a:pt x="342424" y="148114"/>
                    <a:pt x="330994" y="147161"/>
                  </a:cubicBezTo>
                  <a:cubicBezTo>
                    <a:pt x="303371" y="144304"/>
                    <a:pt x="264319" y="155734"/>
                    <a:pt x="293846" y="121444"/>
                  </a:cubicBezTo>
                  <a:cubicBezTo>
                    <a:pt x="360521" y="44291"/>
                    <a:pt x="249079" y="47149"/>
                    <a:pt x="138589" y="70961"/>
                  </a:cubicBezTo>
                  <a:cubicBezTo>
                    <a:pt x="35719" y="92869"/>
                    <a:pt x="52864" y="42386"/>
                    <a:pt x="89059" y="7144"/>
                  </a:cubicBezTo>
                  <a:lnTo>
                    <a:pt x="86201" y="7144"/>
                  </a:lnTo>
                  <a:close/>
                </a:path>
              </a:pathLst>
            </a:custGeom>
            <a:solidFill>
              <a:srgbClr val="93B2C2"/>
            </a:solidFill>
            <a:ln w="9525" cap="flat">
              <a:noFill/>
              <a:prstDash val="solid"/>
              <a:miter/>
            </a:ln>
          </p:spPr>
          <p:txBody>
            <a:bodyPr rtlCol="0" anchor="ctr"/>
            <a:lstStyle/>
            <a:p>
              <a:endParaRPr lang="nl-NL"/>
            </a:p>
          </p:txBody>
        </p:sp>
      </p:grpSp>
      <p:grpSp>
        <p:nvGrpSpPr>
          <p:cNvPr id="32" name="Instruction">
            <a:extLst>
              <a:ext uri="{FF2B5EF4-FFF2-40B4-BE49-F238E27FC236}">
                <a16:creationId xmlns:a16="http://schemas.microsoft.com/office/drawing/2014/main" id="{770BD08A-0A8C-4045-823B-1EE24DF670E4}"/>
              </a:ext>
            </a:extLst>
          </p:cNvPr>
          <p:cNvGrpSpPr/>
          <p:nvPr/>
        </p:nvGrpSpPr>
        <p:grpSpPr>
          <a:xfrm>
            <a:off x="-3428327" y="5110792"/>
            <a:ext cx="3184994" cy="1802528"/>
            <a:chOff x="-3428327" y="4933371"/>
            <a:chExt cx="3184994" cy="1802528"/>
          </a:xfrm>
        </p:grpSpPr>
        <p:sp>
          <p:nvSpPr>
            <p:cNvPr id="33" name="Rechthoek 32">
              <a:extLst>
                <a:ext uri="{FF2B5EF4-FFF2-40B4-BE49-F238E27FC236}">
                  <a16:creationId xmlns:a16="http://schemas.microsoft.com/office/drawing/2014/main" id="{CF0686BA-E0B8-4A43-BF7E-A8D6043CB6CE}"/>
                </a:ext>
              </a:extLst>
            </p:cNvPr>
            <p:cNvSpPr/>
            <p:nvPr/>
          </p:nvSpPr>
          <p:spPr>
            <a:xfrm>
              <a:off x="-3419345" y="4933371"/>
              <a:ext cx="3176012" cy="191611"/>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80000"/>
                </a:lnSpc>
                <a:spcBef>
                  <a:spcPts val="0"/>
                </a:spcBef>
                <a:spcAft>
                  <a:spcPts val="0"/>
                </a:spcAft>
                <a:buClrTx/>
                <a:buSzTx/>
                <a:buFontTx/>
                <a:buNone/>
                <a:tabLst/>
                <a:defRPr/>
              </a:pPr>
              <a:r>
                <a:rPr kumimoji="0" lang="en-US" sz="1400" b="1" i="0" u="none" strike="noStrike" kern="0" cap="all" spc="0" normalizeH="0" baseline="0" noProof="0">
                  <a:ln>
                    <a:noFill/>
                  </a:ln>
                  <a:solidFill>
                    <a:schemeClr val="accent1"/>
                  </a:solidFill>
                  <a:effectLst/>
                  <a:uLnTx/>
                  <a:uFillTx/>
                  <a:latin typeface="+mj-lt"/>
                  <a:cs typeface="Segoe UI Light" panose="020B0502040204020203" pitchFamily="34" charset="0"/>
                </a:rPr>
                <a:t>Edit footer</a:t>
              </a:r>
            </a:p>
          </p:txBody>
        </p:sp>
        <p:cxnSp>
          <p:nvCxnSpPr>
            <p:cNvPr id="34" name="Rechte verbindingslijn 33">
              <a:extLst>
                <a:ext uri="{FF2B5EF4-FFF2-40B4-BE49-F238E27FC236}">
                  <a16:creationId xmlns:a16="http://schemas.microsoft.com/office/drawing/2014/main" id="{F7A3B6AE-CCB3-47F5-B421-69DB073D1101}"/>
                </a:ext>
              </a:extLst>
            </p:cNvPr>
            <p:cNvCxnSpPr>
              <a:cxnSpLocks/>
            </p:cNvCxnSpPr>
            <p:nvPr/>
          </p:nvCxnSpPr>
          <p:spPr>
            <a:xfrm>
              <a:off x="-3419346" y="5199389"/>
              <a:ext cx="2420725" cy="0"/>
            </a:xfrm>
            <a:prstGeom prst="line">
              <a:avLst/>
            </a:prstGeom>
            <a:noFill/>
            <a:ln w="3175" cap="flat" cmpd="sng" algn="ctr">
              <a:solidFill>
                <a:schemeClr val="accent1"/>
              </a:solidFill>
              <a:prstDash val="solid"/>
            </a:ln>
            <a:effectLst/>
          </p:spPr>
        </p:cxnSp>
        <p:sp>
          <p:nvSpPr>
            <p:cNvPr id="35" name="Ovaal 34">
              <a:extLst>
                <a:ext uri="{FF2B5EF4-FFF2-40B4-BE49-F238E27FC236}">
                  <a16:creationId xmlns:a16="http://schemas.microsoft.com/office/drawing/2014/main" id="{D200ABD5-22EF-4E2E-80A0-29821761B9E8}"/>
                </a:ext>
              </a:extLst>
            </p:cNvPr>
            <p:cNvSpPr/>
            <p:nvPr/>
          </p:nvSpPr>
          <p:spPr>
            <a:xfrm>
              <a:off x="-3428327" y="5316362"/>
              <a:ext cx="260914" cy="259683"/>
            </a:xfrm>
            <a:prstGeom prst="ellipse">
              <a:avLst/>
            </a:pr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chemeClr val="bg1"/>
                  </a:solidFill>
                  <a:effectLst/>
                  <a:uLnTx/>
                  <a:uFillTx/>
                  <a:latin typeface="+mn-lt"/>
                  <a:cs typeface="Segoe UI Light" panose="020B0502040204020203" pitchFamily="34" charset="0"/>
                </a:rPr>
                <a:t>1</a:t>
              </a:r>
            </a:p>
          </p:txBody>
        </p:sp>
        <p:sp>
          <p:nvSpPr>
            <p:cNvPr id="36" name="Rechthoek 35">
              <a:extLst>
                <a:ext uri="{FF2B5EF4-FFF2-40B4-BE49-F238E27FC236}">
                  <a16:creationId xmlns:a16="http://schemas.microsoft.com/office/drawing/2014/main" id="{8B0FF29F-B398-485D-B75E-B9E43D8D74FC}"/>
                </a:ext>
              </a:extLst>
            </p:cNvPr>
            <p:cNvSpPr/>
            <p:nvPr/>
          </p:nvSpPr>
          <p:spPr>
            <a:xfrm>
              <a:off x="-3062645" y="5382426"/>
              <a:ext cx="1946732" cy="385949"/>
            </a:xfrm>
            <a:prstGeom prst="rect">
              <a:avLst/>
            </a:prstGeom>
            <a:noFill/>
            <a:ln w="25400" cap="flat" cmpd="sng" algn="ctr">
              <a:noFill/>
              <a:prstDash val="solid"/>
            </a:ln>
            <a:effectLst/>
          </p:spPr>
          <p:txBody>
            <a:bodyPr lIns="0" tIns="0" rIns="0" bIns="0"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effectLst/>
                  <a:uLnTx/>
                  <a:uFillTx/>
                  <a:latin typeface="+mn-lt"/>
                  <a:ea typeface="+mn-ea"/>
                  <a:cs typeface="Segoe UI Light" panose="020B0502040204020203" pitchFamily="34" charset="0"/>
                </a:rPr>
                <a:t>Go to the tab </a:t>
              </a:r>
              <a:r>
                <a:rPr kumimoji="0" lang="en-US" sz="1100" b="1" i="0" u="none" strike="noStrike" kern="0" cap="none" spc="0" normalizeH="0" baseline="0" noProof="0">
                  <a:ln>
                    <a:noFill/>
                  </a:ln>
                  <a:effectLst/>
                  <a:uLnTx/>
                  <a:uFillTx/>
                  <a:latin typeface="+mn-lt"/>
                  <a:ea typeface="+mn-ea"/>
                  <a:cs typeface="Segoe UI Light" panose="020B0502040204020203" pitchFamily="34" charset="0"/>
                </a:rPr>
                <a:t>‘Insert’ </a:t>
              </a:r>
              <a:r>
                <a:rPr kumimoji="0" lang="en-US" sz="1100" b="0" i="0" u="none" strike="noStrike" kern="0" cap="none" spc="0" normalizeH="0" baseline="0" noProof="0">
                  <a:ln>
                    <a:noFill/>
                  </a:ln>
                  <a:effectLst/>
                  <a:uLnTx/>
                  <a:uFillTx/>
                  <a:latin typeface="+mn-lt"/>
                  <a:ea typeface="+mn-ea"/>
                  <a:cs typeface="Segoe UI Light" panose="020B0502040204020203" pitchFamily="34" charset="0"/>
                </a:rPr>
                <a:t>and click on </a:t>
              </a:r>
              <a:r>
                <a:rPr kumimoji="0" lang="en-US" sz="1100" b="1" i="0" u="none" strike="noStrike" kern="0" cap="none" spc="0" normalizeH="0" baseline="0" noProof="0">
                  <a:ln>
                    <a:noFill/>
                  </a:ln>
                  <a:effectLst/>
                  <a:uLnTx/>
                  <a:uFillTx/>
                  <a:latin typeface="+mn-lt"/>
                  <a:ea typeface="+mn-ea"/>
                  <a:cs typeface="Segoe UI Light" panose="020B0502040204020203" pitchFamily="34" charset="0"/>
                </a:rPr>
                <a:t>‘Header &amp; Footer’</a:t>
              </a:r>
              <a:r>
                <a:rPr kumimoji="0" lang="en-US" sz="1100" b="0" i="0" u="none" strike="noStrike" kern="0" cap="none" spc="0" normalizeH="0" baseline="0" noProof="0">
                  <a:ln>
                    <a:noFill/>
                  </a:ln>
                  <a:effectLst/>
                  <a:uLnTx/>
                  <a:uFillTx/>
                  <a:latin typeface="+mn-lt"/>
                  <a:ea typeface="+mn-ea"/>
                  <a:cs typeface="Segoe UI Light" panose="020B0502040204020203" pitchFamily="34" charset="0"/>
                </a:rPr>
                <a:t>.</a:t>
              </a:r>
            </a:p>
          </p:txBody>
        </p:sp>
        <p:cxnSp>
          <p:nvCxnSpPr>
            <p:cNvPr id="37" name="Rechte verbindingslijn 36">
              <a:extLst>
                <a:ext uri="{FF2B5EF4-FFF2-40B4-BE49-F238E27FC236}">
                  <a16:creationId xmlns:a16="http://schemas.microsoft.com/office/drawing/2014/main" id="{757B0A8E-9C16-4527-BCFF-FD749C9BF731}"/>
                </a:ext>
              </a:extLst>
            </p:cNvPr>
            <p:cNvCxnSpPr>
              <a:cxnSpLocks/>
            </p:cNvCxnSpPr>
            <p:nvPr/>
          </p:nvCxnSpPr>
          <p:spPr>
            <a:xfrm>
              <a:off x="-3419346" y="5887714"/>
              <a:ext cx="3176013" cy="0"/>
            </a:xfrm>
            <a:prstGeom prst="line">
              <a:avLst/>
            </a:prstGeom>
            <a:noFill/>
            <a:ln w="3175" cap="flat" cmpd="sng" algn="ctr">
              <a:solidFill>
                <a:schemeClr val="accent1"/>
              </a:solidFill>
              <a:prstDash val="solid"/>
            </a:ln>
            <a:effectLst/>
          </p:spPr>
        </p:cxnSp>
        <p:sp>
          <p:nvSpPr>
            <p:cNvPr id="38" name="Ovaal 37">
              <a:extLst>
                <a:ext uri="{FF2B5EF4-FFF2-40B4-BE49-F238E27FC236}">
                  <a16:creationId xmlns:a16="http://schemas.microsoft.com/office/drawing/2014/main" id="{C7D12D59-1A1A-486B-87D9-A627A808CA37}"/>
                </a:ext>
              </a:extLst>
            </p:cNvPr>
            <p:cNvSpPr/>
            <p:nvPr/>
          </p:nvSpPr>
          <p:spPr>
            <a:xfrm>
              <a:off x="-3428327" y="5998504"/>
              <a:ext cx="260914" cy="259683"/>
            </a:xfrm>
            <a:prstGeom prst="ellipse">
              <a:avLst/>
            </a:pr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chemeClr val="bg1"/>
                  </a:solidFill>
                  <a:effectLst/>
                  <a:uLnTx/>
                  <a:uFillTx/>
                  <a:latin typeface="+mn-lt"/>
                  <a:cs typeface="Segoe UI Light" panose="020B0502040204020203" pitchFamily="34" charset="0"/>
                </a:rPr>
                <a:t>2</a:t>
              </a:r>
            </a:p>
          </p:txBody>
        </p:sp>
        <p:sp>
          <p:nvSpPr>
            <p:cNvPr id="39" name="Rechthoek 38">
              <a:extLst>
                <a:ext uri="{FF2B5EF4-FFF2-40B4-BE49-F238E27FC236}">
                  <a16:creationId xmlns:a16="http://schemas.microsoft.com/office/drawing/2014/main" id="{F1AE9834-2B88-49AA-BF7D-0BFDF3C63194}"/>
                </a:ext>
              </a:extLst>
            </p:cNvPr>
            <p:cNvSpPr/>
            <p:nvPr/>
          </p:nvSpPr>
          <p:spPr>
            <a:xfrm>
              <a:off x="-3062645" y="6064568"/>
              <a:ext cx="2817996" cy="671331"/>
            </a:xfrm>
            <a:prstGeom prst="rect">
              <a:avLst/>
            </a:prstGeom>
            <a:noFill/>
            <a:ln w="25400" cap="flat" cmpd="sng" algn="ctr">
              <a:noFill/>
              <a:prstDash val="solid"/>
            </a:ln>
            <a:effectLst/>
          </p:spPr>
          <p:txBody>
            <a:bodyPr lIns="0" tIns="0" rIns="0" bIns="0"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effectLst/>
                  <a:uLnTx/>
                  <a:uFillTx/>
                  <a:latin typeface="+mn-lt"/>
                  <a:ea typeface="+mn-ea"/>
                  <a:cs typeface="Segoe UI Light" panose="020B0502040204020203" pitchFamily="34" charset="0"/>
                </a:rPr>
                <a:t>Type the preferred name of the footer</a:t>
              </a:r>
              <a:br>
                <a:rPr kumimoji="0" lang="en-US" sz="1100" b="0" i="0" u="none" strike="noStrike" kern="0" cap="none" spc="0" normalizeH="0" baseline="0" noProof="0">
                  <a:ln>
                    <a:noFill/>
                  </a:ln>
                  <a:effectLst/>
                  <a:uLnTx/>
                  <a:uFillTx/>
                  <a:latin typeface="+mn-lt"/>
                  <a:ea typeface="+mn-ea"/>
                  <a:cs typeface="Segoe UI Light" panose="020B0502040204020203" pitchFamily="34" charset="0"/>
                </a:rPr>
              </a:br>
              <a:r>
                <a:rPr kumimoji="0" lang="en-US" sz="1100" b="0" i="0" u="none" strike="noStrike" kern="0" cap="none" spc="0" normalizeH="0" baseline="0" noProof="0">
                  <a:ln>
                    <a:noFill/>
                  </a:ln>
                  <a:effectLst/>
                  <a:uLnTx/>
                  <a:uFillTx/>
                  <a:latin typeface="+mn-lt"/>
                  <a:ea typeface="+mn-ea"/>
                  <a:cs typeface="Segoe UI Light" panose="020B0502040204020203" pitchFamily="34" charset="0"/>
                </a:rPr>
                <a:t>in the text box. Next, click on </a:t>
              </a:r>
              <a:r>
                <a:rPr kumimoji="0" lang="en-US" sz="1100" b="1" i="0" u="none" strike="noStrike" kern="0" cap="none" spc="0" normalizeH="0" baseline="0" noProof="0">
                  <a:ln>
                    <a:noFill/>
                  </a:ln>
                  <a:effectLst/>
                  <a:uLnTx/>
                  <a:uFillTx/>
                  <a:latin typeface="+mn-lt"/>
                  <a:ea typeface="+mn-ea"/>
                  <a:cs typeface="Segoe UI Light" panose="020B0502040204020203" pitchFamily="34" charset="0"/>
                </a:rPr>
                <a:t>‘Apply to All’ </a:t>
              </a:r>
              <a:r>
                <a:rPr kumimoji="0" lang="en-US" sz="1100" b="0" i="0" u="none" strike="noStrike" kern="0" cap="none" spc="0" normalizeH="0" baseline="0" noProof="0">
                  <a:ln>
                    <a:noFill/>
                  </a:ln>
                  <a:effectLst/>
                  <a:uLnTx/>
                  <a:uFillTx/>
                  <a:latin typeface="+mn-lt"/>
                  <a:ea typeface="+mn-ea"/>
                  <a:cs typeface="Segoe UI Light" panose="020B0502040204020203" pitchFamily="34" charset="0"/>
                </a:rPr>
                <a:t>to apply the changes to all the slides.</a:t>
              </a:r>
            </a:p>
          </p:txBody>
        </p:sp>
        <p:cxnSp>
          <p:nvCxnSpPr>
            <p:cNvPr id="40" name="Rechte verbindingslijn 39">
              <a:extLst>
                <a:ext uri="{FF2B5EF4-FFF2-40B4-BE49-F238E27FC236}">
                  <a16:creationId xmlns:a16="http://schemas.microsoft.com/office/drawing/2014/main" id="{FBC7BF3D-3531-4E9D-A027-FD4510E3B6A9}"/>
                </a:ext>
              </a:extLst>
            </p:cNvPr>
            <p:cNvCxnSpPr>
              <a:cxnSpLocks/>
            </p:cNvCxnSpPr>
            <p:nvPr/>
          </p:nvCxnSpPr>
          <p:spPr>
            <a:xfrm>
              <a:off x="-3419346" y="6688950"/>
              <a:ext cx="3176013" cy="0"/>
            </a:xfrm>
            <a:prstGeom prst="line">
              <a:avLst/>
            </a:prstGeom>
            <a:noFill/>
            <a:ln w="3175" cap="flat" cmpd="sng" algn="ctr">
              <a:solidFill>
                <a:schemeClr val="accent1"/>
              </a:solidFill>
              <a:prstDash val="solid"/>
            </a:ln>
            <a:effectLst/>
          </p:spPr>
        </p:cxnSp>
        <p:grpSp>
          <p:nvGrpSpPr>
            <p:cNvPr id="41" name="Groep 40">
              <a:extLst>
                <a:ext uri="{FF2B5EF4-FFF2-40B4-BE49-F238E27FC236}">
                  <a16:creationId xmlns:a16="http://schemas.microsoft.com/office/drawing/2014/main" id="{84CC18D2-35A6-4886-9982-E423361FFA7B}"/>
                </a:ext>
              </a:extLst>
            </p:cNvPr>
            <p:cNvGrpSpPr/>
            <p:nvPr/>
          </p:nvGrpSpPr>
          <p:grpSpPr>
            <a:xfrm>
              <a:off x="-778714" y="5089771"/>
              <a:ext cx="465223" cy="750023"/>
              <a:chOff x="-802618" y="5083795"/>
              <a:chExt cx="465223" cy="750023"/>
            </a:xfrm>
          </p:grpSpPr>
          <p:grpSp>
            <p:nvGrpSpPr>
              <p:cNvPr id="42" name="Groep 41">
                <a:extLst>
                  <a:ext uri="{FF2B5EF4-FFF2-40B4-BE49-F238E27FC236}">
                    <a16:creationId xmlns:a16="http://schemas.microsoft.com/office/drawing/2014/main" id="{7A2E8BAE-4506-4FBF-B11C-D6C78BE1C7C4}"/>
                  </a:ext>
                </a:extLst>
              </p:cNvPr>
              <p:cNvGrpSpPr/>
              <p:nvPr/>
            </p:nvGrpSpPr>
            <p:grpSpPr>
              <a:xfrm>
                <a:off x="-713542" y="5083795"/>
                <a:ext cx="287071" cy="379107"/>
                <a:chOff x="-4050578" y="384215"/>
                <a:chExt cx="322125" cy="379107"/>
              </a:xfrm>
            </p:grpSpPr>
            <p:sp>
              <p:nvSpPr>
                <p:cNvPr id="44" name="Rechthoek met één afgeknipte en afgeronde hoek 47">
                  <a:extLst>
                    <a:ext uri="{FF2B5EF4-FFF2-40B4-BE49-F238E27FC236}">
                      <a16:creationId xmlns:a16="http://schemas.microsoft.com/office/drawing/2014/main" id="{6EA73D31-614C-4BFD-98C8-3E4561EF0C5B}"/>
                    </a:ext>
                  </a:extLst>
                </p:cNvPr>
                <p:cNvSpPr/>
                <p:nvPr/>
              </p:nvSpPr>
              <p:spPr>
                <a:xfrm>
                  <a:off x="-4050578" y="384215"/>
                  <a:ext cx="322125" cy="379107"/>
                </a:xfrm>
                <a:prstGeom prst="snipRoundRect">
                  <a:avLst>
                    <a:gd name="adj1" fmla="val 0"/>
                    <a:gd name="adj2" fmla="val 33753"/>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mn-lt"/>
                    <a:ea typeface="+mn-ea"/>
                    <a:cs typeface="+mn-cs"/>
                  </a:endParaRPr>
                </a:p>
              </p:txBody>
            </p:sp>
            <p:sp>
              <p:nvSpPr>
                <p:cNvPr id="45" name="Rechthoekige driehoek 44">
                  <a:extLst>
                    <a:ext uri="{FF2B5EF4-FFF2-40B4-BE49-F238E27FC236}">
                      <a16:creationId xmlns:a16="http://schemas.microsoft.com/office/drawing/2014/main" id="{561D8AB6-6C12-4DC0-9FAE-C8CD89616497}"/>
                    </a:ext>
                  </a:extLst>
                </p:cNvPr>
                <p:cNvSpPr/>
                <p:nvPr/>
              </p:nvSpPr>
              <p:spPr>
                <a:xfrm>
                  <a:off x="-3833537" y="387461"/>
                  <a:ext cx="103133" cy="93757"/>
                </a:xfrm>
                <a:prstGeom prst="rtTriangle">
                  <a:avLst/>
                </a:prstGeom>
                <a:solidFill>
                  <a:sysClr val="window" lastClr="FFFFFF"/>
                </a:solidFill>
                <a:ln w="12700" cap="flat" cmpd="sng" algn="ctr">
                  <a:solidFill>
                    <a:srgbClr val="FFFFFF">
                      <a:lumMod val="6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mn-lt"/>
                    <a:ea typeface="+mn-ea"/>
                    <a:cs typeface="+mn-cs"/>
                  </a:endParaRPr>
                </a:p>
              </p:txBody>
            </p:sp>
            <p:sp>
              <p:nvSpPr>
                <p:cNvPr id="46" name="Rechthoek 45">
                  <a:extLst>
                    <a:ext uri="{FF2B5EF4-FFF2-40B4-BE49-F238E27FC236}">
                      <a16:creationId xmlns:a16="http://schemas.microsoft.com/office/drawing/2014/main" id="{B49723B8-99BC-4329-987F-A0D9F2FDE21E}"/>
                    </a:ext>
                  </a:extLst>
                </p:cNvPr>
                <p:cNvSpPr/>
                <p:nvPr/>
              </p:nvSpPr>
              <p:spPr>
                <a:xfrm>
                  <a:off x="-4013673" y="410653"/>
                  <a:ext cx="140930" cy="70565"/>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mn-lt"/>
                    <a:ea typeface="+mn-ea"/>
                    <a:cs typeface="+mn-cs"/>
                  </a:endParaRPr>
                </a:p>
              </p:txBody>
            </p:sp>
            <p:sp>
              <p:nvSpPr>
                <p:cNvPr id="47" name="Rechthoek 46">
                  <a:extLst>
                    <a:ext uri="{FF2B5EF4-FFF2-40B4-BE49-F238E27FC236}">
                      <a16:creationId xmlns:a16="http://schemas.microsoft.com/office/drawing/2014/main" id="{91F4FD97-C670-4020-8292-A7516FF63D03}"/>
                    </a:ext>
                  </a:extLst>
                </p:cNvPr>
                <p:cNvSpPr/>
                <p:nvPr/>
              </p:nvSpPr>
              <p:spPr>
                <a:xfrm>
                  <a:off x="-4020379" y="682233"/>
                  <a:ext cx="261727" cy="61406"/>
                </a:xfrm>
                <a:prstGeom prst="rect">
                  <a:avLst/>
                </a:prstGeom>
                <a:solidFill>
                  <a:srgbClr val="EDC87E"/>
                </a:solidFill>
                <a:ln w="127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defTabSz="914400" fontAlgn="auto">
                    <a:lnSpc>
                      <a:spcPct val="100000"/>
                    </a:lnSpc>
                    <a:spcBef>
                      <a:spcPts val="0"/>
                    </a:spcBef>
                    <a:spcAft>
                      <a:spcPts val="0"/>
                    </a:spcAft>
                    <a:buClrTx/>
                    <a:buSzTx/>
                    <a:buFontTx/>
                    <a:buNone/>
                    <a:tabLst/>
                  </a:pPr>
                  <a:endParaRPr kumimoji="0" lang="en-US" sz="1800" b="0" i="0" u="none" strike="noStrike" kern="0" cap="none" spc="0" normalizeH="0" baseline="0" noProof="0">
                    <a:ln>
                      <a:noFill/>
                    </a:ln>
                    <a:solidFill>
                      <a:prstClr val="white"/>
                    </a:solidFill>
                    <a:effectLst/>
                    <a:uLnTx/>
                    <a:uFillTx/>
                  </a:endParaRPr>
                </a:p>
              </p:txBody>
            </p:sp>
          </p:grpSp>
          <p:sp>
            <p:nvSpPr>
              <p:cNvPr id="43" name="Rechthoek 42">
                <a:extLst>
                  <a:ext uri="{FF2B5EF4-FFF2-40B4-BE49-F238E27FC236}">
                    <a16:creationId xmlns:a16="http://schemas.microsoft.com/office/drawing/2014/main" id="{A9D9F893-45EE-4485-9407-59190862024D}"/>
                  </a:ext>
                </a:extLst>
              </p:cNvPr>
              <p:cNvSpPr/>
              <p:nvPr/>
            </p:nvSpPr>
            <p:spPr>
              <a:xfrm>
                <a:off x="-802618" y="5447868"/>
                <a:ext cx="465223" cy="385950"/>
              </a:xfrm>
              <a:prstGeom prst="rect">
                <a:avLst/>
              </a:prstGeom>
              <a:no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effectLst/>
                    <a:uLnTx/>
                    <a:uFillTx/>
                    <a:latin typeface="+mn-lt"/>
                    <a:ea typeface="+mn-ea"/>
                    <a:cs typeface="Segoe UI Light" panose="020B0502040204020203" pitchFamily="34" charset="0"/>
                  </a:rPr>
                  <a:t>Header &amp; Footer</a:t>
                </a:r>
              </a:p>
            </p:txBody>
          </p:sp>
        </p:grpSp>
      </p:grpSp>
      <p:sp>
        <p:nvSpPr>
          <p:cNvPr id="49" name="Tijdelijke aanduiding voor tekst 8">
            <a:extLst>
              <a:ext uri="{FF2B5EF4-FFF2-40B4-BE49-F238E27FC236}">
                <a16:creationId xmlns:a16="http://schemas.microsoft.com/office/drawing/2014/main" id="{156104E8-7ED5-4B32-8DA9-002A45F11B1B}"/>
              </a:ext>
            </a:extLst>
          </p:cNvPr>
          <p:cNvSpPr>
            <a:spLocks noGrp="1"/>
          </p:cNvSpPr>
          <p:nvPr>
            <p:ph type="body" sz="quarter" idx="17" hasCustomPrompt="1"/>
          </p:nvPr>
        </p:nvSpPr>
        <p:spPr>
          <a:xfrm>
            <a:off x="558163" y="5895370"/>
            <a:ext cx="6045838" cy="451356"/>
          </a:xfrm>
          <a:solidFill>
            <a:schemeClr val="tx1"/>
          </a:solidFill>
        </p:spPr>
        <p:txBody>
          <a:bodyPr wrap="square" lIns="252000" tIns="216000" rIns="252000" bIns="216000" anchor="ctr">
            <a:noAutofit/>
          </a:bodyPr>
          <a:lstStyle>
            <a:lvl1pPr marL="0" indent="0" algn="l">
              <a:buNone/>
              <a:defRPr sz="1600" b="0">
                <a:solidFill>
                  <a:schemeClr val="bg1"/>
                </a:solidFill>
              </a:defRPr>
            </a:lvl1pPr>
          </a:lstStyle>
          <a:p>
            <a:pPr lvl="0"/>
            <a:r>
              <a:rPr lang="nl-NL"/>
              <a:t>Naam van de spreker</a:t>
            </a:r>
          </a:p>
        </p:txBody>
      </p:sp>
    </p:spTree>
    <p:extLst>
      <p:ext uri="{BB962C8B-B14F-4D97-AF65-F5344CB8AC3E}">
        <p14:creationId xmlns:p14="http://schemas.microsoft.com/office/powerpoint/2010/main" val="30054676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20000" decel="80000" fill="hold" grpId="0" nodeType="withEffect">
                                  <p:stCondLst>
                                    <p:cond delay="25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1500" fill="hold"/>
                                        <p:tgtEl>
                                          <p:spTgt spid="29"/>
                                        </p:tgtEl>
                                        <p:attrNameLst>
                                          <p:attrName>ppt_x</p:attrName>
                                        </p:attrNameLst>
                                      </p:cBhvr>
                                      <p:tavLst>
                                        <p:tav tm="0">
                                          <p:val>
                                            <p:strVal val="#ppt_x"/>
                                          </p:val>
                                        </p:tav>
                                        <p:tav tm="100000">
                                          <p:val>
                                            <p:strVal val="#ppt_x"/>
                                          </p:val>
                                        </p:tav>
                                      </p:tavLst>
                                    </p:anim>
                                    <p:anim calcmode="lin" valueType="num">
                                      <p:cBhvr additive="base">
                                        <p:cTn id="8" dur="1500" fill="hold"/>
                                        <p:tgtEl>
                                          <p:spTgt spid="29"/>
                                        </p:tgtEl>
                                        <p:attrNameLst>
                                          <p:attrName>ppt_y</p:attrName>
                                        </p:attrNameLst>
                                      </p:cBhvr>
                                      <p:tavLst>
                                        <p:tav tm="0">
                                          <p:val>
                                            <p:strVal val="1+#ppt_h/2"/>
                                          </p:val>
                                        </p:tav>
                                        <p:tav tm="100000">
                                          <p:val>
                                            <p:strVal val="#ppt_y"/>
                                          </p:val>
                                        </p:tav>
                                      </p:tavLst>
                                    </p:anim>
                                  </p:childTnLst>
                                </p:cTn>
                              </p:par>
                              <p:par>
                                <p:cTn id="9" presetID="64" presetClass="path" presetSubtype="0" decel="100000" fill="hold" nodeType="withEffect">
                                  <p:stCondLst>
                                    <p:cond delay="750"/>
                                  </p:stCondLst>
                                  <p:childTnLst>
                                    <p:animMotion origin="layout" path="M 1.45833E-6 4.44444E-6 L 0.00091 -0.13889 " pathEditMode="relative" rAng="0" ptsTypes="AA">
                                      <p:cBhvr>
                                        <p:cTn id="10" dur="1250" fill="hold"/>
                                        <p:tgtEl>
                                          <p:spTgt spid="127"/>
                                        </p:tgtEl>
                                        <p:attrNameLst>
                                          <p:attrName>ppt_x</p:attrName>
                                          <p:attrName>ppt_y</p:attrName>
                                        </p:attrNameLst>
                                      </p:cBhvr>
                                      <p:rCtr x="39" y="-6944"/>
                                    </p:animMotion>
                                  </p:childTnLst>
                                </p:cTn>
                              </p:par>
                              <p:par>
                                <p:cTn id="11" presetID="2" presetClass="entr" presetSubtype="8" accel="20000" decel="80000" fill="hold" grpId="0" nodeType="withEffect">
                                  <p:stCondLst>
                                    <p:cond delay="1000"/>
                                  </p:stCondLst>
                                  <p:childTnLst>
                                    <p:set>
                                      <p:cBhvr>
                                        <p:cTn id="12" dur="1" fill="hold">
                                          <p:stCondLst>
                                            <p:cond delay="0"/>
                                          </p:stCondLst>
                                        </p:cTn>
                                        <p:tgtEl>
                                          <p:spTgt spid="31"/>
                                        </p:tgtEl>
                                        <p:attrNameLst>
                                          <p:attrName>style.visibility</p:attrName>
                                        </p:attrNameLst>
                                      </p:cBhvr>
                                      <p:to>
                                        <p:strVal val="visible"/>
                                      </p:to>
                                    </p:set>
                                    <p:anim calcmode="lin" valueType="num">
                                      <p:cBhvr additive="base">
                                        <p:cTn id="13" dur="1250" fill="hold"/>
                                        <p:tgtEl>
                                          <p:spTgt spid="31"/>
                                        </p:tgtEl>
                                        <p:attrNameLst>
                                          <p:attrName>ppt_x</p:attrName>
                                        </p:attrNameLst>
                                      </p:cBhvr>
                                      <p:tavLst>
                                        <p:tav tm="0">
                                          <p:val>
                                            <p:strVal val="0-#ppt_w/2"/>
                                          </p:val>
                                        </p:tav>
                                        <p:tav tm="100000">
                                          <p:val>
                                            <p:strVal val="#ppt_x"/>
                                          </p:val>
                                        </p:tav>
                                      </p:tavLst>
                                    </p:anim>
                                    <p:anim calcmode="lin" valueType="num">
                                      <p:cBhvr additive="base">
                                        <p:cTn id="14" dur="1250" fill="hold"/>
                                        <p:tgtEl>
                                          <p:spTgt spid="31"/>
                                        </p:tgtEl>
                                        <p:attrNameLst>
                                          <p:attrName>ppt_y</p:attrName>
                                        </p:attrNameLst>
                                      </p:cBhvr>
                                      <p:tavLst>
                                        <p:tav tm="0">
                                          <p:val>
                                            <p:strVal val="#ppt_y"/>
                                          </p:val>
                                        </p:tav>
                                        <p:tav tm="100000">
                                          <p:val>
                                            <p:strVal val="#ppt_y"/>
                                          </p:val>
                                        </p:tav>
                                      </p:tavLst>
                                    </p:anim>
                                  </p:childTnLst>
                                </p:cTn>
                              </p:par>
                              <p:par>
                                <p:cTn id="15" presetID="2" presetClass="entr" presetSubtype="8" accel="20000" decel="80000" fill="hold" grpId="0" nodeType="withEffect">
                                  <p:stCondLst>
                                    <p:cond delay="1000"/>
                                  </p:stCondLst>
                                  <p:childTnLst>
                                    <p:set>
                                      <p:cBhvr>
                                        <p:cTn id="16" dur="1" fill="hold">
                                          <p:stCondLst>
                                            <p:cond delay="0"/>
                                          </p:stCondLst>
                                        </p:cTn>
                                        <p:tgtEl>
                                          <p:spTgt spid="49"/>
                                        </p:tgtEl>
                                        <p:attrNameLst>
                                          <p:attrName>style.visibility</p:attrName>
                                        </p:attrNameLst>
                                      </p:cBhvr>
                                      <p:to>
                                        <p:strVal val="visible"/>
                                      </p:to>
                                    </p:set>
                                    <p:anim calcmode="lin" valueType="num">
                                      <p:cBhvr additive="base">
                                        <p:cTn id="17" dur="1250" fill="hold"/>
                                        <p:tgtEl>
                                          <p:spTgt spid="49"/>
                                        </p:tgtEl>
                                        <p:attrNameLst>
                                          <p:attrName>ppt_x</p:attrName>
                                        </p:attrNameLst>
                                      </p:cBhvr>
                                      <p:tavLst>
                                        <p:tav tm="0">
                                          <p:val>
                                            <p:strVal val="0-#ppt_w/2"/>
                                          </p:val>
                                        </p:tav>
                                        <p:tav tm="100000">
                                          <p:val>
                                            <p:strVal val="#ppt_x"/>
                                          </p:val>
                                        </p:tav>
                                      </p:tavLst>
                                    </p:anim>
                                    <p:anim calcmode="lin" valueType="num">
                                      <p:cBhvr additive="base">
                                        <p:cTn id="18" dur="1250" fill="hold"/>
                                        <p:tgtEl>
                                          <p:spTgt spid="49"/>
                                        </p:tgtEl>
                                        <p:attrNameLst>
                                          <p:attrName>ppt_y</p:attrName>
                                        </p:attrNameLst>
                                      </p:cBhvr>
                                      <p:tavLst>
                                        <p:tav tm="0">
                                          <p:val>
                                            <p:strVal val="#ppt_y"/>
                                          </p:val>
                                        </p:tav>
                                        <p:tav tm="100000">
                                          <p:val>
                                            <p:strVal val="#ppt_y"/>
                                          </p:val>
                                        </p:tav>
                                      </p:tavLst>
                                    </p:anim>
                                  </p:childTnLst>
                                </p:cTn>
                              </p:par>
                              <p:par>
                                <p:cTn id="19" presetID="22" presetClass="entr" presetSubtype="2" fill="hold" grpId="0" nodeType="withEffect">
                                  <p:stCondLst>
                                    <p:cond delay="1500"/>
                                  </p:stCondLst>
                                  <p:iterate type="lt">
                                    <p:tmPct val="10000"/>
                                  </p:iterate>
                                  <p:childTnLst>
                                    <p:set>
                                      <p:cBhvr>
                                        <p:cTn id="20" dur="1" fill="hold">
                                          <p:stCondLst>
                                            <p:cond delay="0"/>
                                          </p:stCondLst>
                                        </p:cTn>
                                        <p:tgtEl>
                                          <p:spTgt spid="3"/>
                                        </p:tgtEl>
                                        <p:attrNameLst>
                                          <p:attrName>style.visibility</p:attrName>
                                        </p:attrNameLst>
                                      </p:cBhvr>
                                      <p:to>
                                        <p:strVal val="visible"/>
                                      </p:to>
                                    </p:set>
                                    <p:animEffect transition="in" filter="wipe(right)">
                                      <p:cBhvr>
                                        <p:cTn id="2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 grpId="0"/>
      <p:bldP spid="31" grpId="0" animBg="1">
        <p:tmplLst>
          <p:tmpl>
            <p:tnLst>
              <p:par>
                <p:cTn presetID="2" presetClass="entr" presetSubtype="8" accel="20000" decel="80000" fill="hold" nodeType="withEffect">
                  <p:stCondLst>
                    <p:cond delay="1000"/>
                  </p:stCondLst>
                  <p:childTnLst>
                    <p:set>
                      <p:cBhvr>
                        <p:cTn dur="1" fill="hold">
                          <p:stCondLst>
                            <p:cond delay="0"/>
                          </p:stCondLst>
                        </p:cTn>
                        <p:tgtEl>
                          <p:spTgt spid="31"/>
                        </p:tgtEl>
                        <p:attrNameLst>
                          <p:attrName>style.visibility</p:attrName>
                        </p:attrNameLst>
                      </p:cBhvr>
                      <p:to>
                        <p:strVal val="visible"/>
                      </p:to>
                    </p:set>
                    <p:anim calcmode="lin" valueType="num">
                      <p:cBhvr additive="base">
                        <p:cTn dur="1250" fill="hold"/>
                        <p:tgtEl>
                          <p:spTgt spid="31"/>
                        </p:tgtEl>
                        <p:attrNameLst>
                          <p:attrName>ppt_x</p:attrName>
                        </p:attrNameLst>
                      </p:cBhvr>
                      <p:tavLst>
                        <p:tav tm="0">
                          <p:val>
                            <p:strVal val="0-#ppt_w/2"/>
                          </p:val>
                        </p:tav>
                        <p:tav tm="100000">
                          <p:val>
                            <p:strVal val="#ppt_x"/>
                          </p:val>
                        </p:tav>
                      </p:tavLst>
                    </p:anim>
                    <p:anim calcmode="lin" valueType="num">
                      <p:cBhvr additive="base">
                        <p:cTn dur="1250" fill="hold"/>
                        <p:tgtEl>
                          <p:spTgt spid="31"/>
                        </p:tgtEl>
                        <p:attrNameLst>
                          <p:attrName>ppt_y</p:attrName>
                        </p:attrNameLst>
                      </p:cBhvr>
                      <p:tavLst>
                        <p:tav tm="0">
                          <p:val>
                            <p:strVal val="#ppt_y"/>
                          </p:val>
                        </p:tav>
                        <p:tav tm="100000">
                          <p:val>
                            <p:strVal val="#ppt_y"/>
                          </p:val>
                        </p:tav>
                      </p:tavLst>
                    </p:anim>
                  </p:childTnLst>
                </p:cTn>
              </p:par>
            </p:tnLst>
          </p:tmpl>
        </p:tmplLst>
      </p:bldP>
      <p:bldP spid="49" grpId="0" animBg="1">
        <p:tmplLst>
          <p:tmpl>
            <p:tnLst>
              <p:par>
                <p:cTn presetID="2" presetClass="entr" presetSubtype="8" accel="20000" decel="80000" fill="hold" nodeType="withEffect">
                  <p:stCondLst>
                    <p:cond delay="1000"/>
                  </p:stCondLst>
                  <p:childTnLst>
                    <p:set>
                      <p:cBhvr>
                        <p:cTn dur="1" fill="hold">
                          <p:stCondLst>
                            <p:cond delay="0"/>
                          </p:stCondLst>
                        </p:cTn>
                        <p:tgtEl>
                          <p:spTgt spid="49"/>
                        </p:tgtEl>
                        <p:attrNameLst>
                          <p:attrName>style.visibility</p:attrName>
                        </p:attrNameLst>
                      </p:cBhvr>
                      <p:to>
                        <p:strVal val="visible"/>
                      </p:to>
                    </p:set>
                    <p:anim calcmode="lin" valueType="num">
                      <p:cBhvr additive="base">
                        <p:cTn dur="1250" fill="hold"/>
                        <p:tgtEl>
                          <p:spTgt spid="49"/>
                        </p:tgtEl>
                        <p:attrNameLst>
                          <p:attrName>ppt_x</p:attrName>
                        </p:attrNameLst>
                      </p:cBhvr>
                      <p:tavLst>
                        <p:tav tm="0">
                          <p:val>
                            <p:strVal val="0-#ppt_w/2"/>
                          </p:val>
                        </p:tav>
                        <p:tav tm="100000">
                          <p:val>
                            <p:strVal val="#ppt_x"/>
                          </p:val>
                        </p:tav>
                      </p:tavLst>
                    </p:anim>
                    <p:anim calcmode="lin" valueType="num">
                      <p:cBhvr additive="base">
                        <p:cTn dur="1250" fill="hold"/>
                        <p:tgtEl>
                          <p:spTgt spid="49"/>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63BD66-3884-7641-925B-603CDB62C2A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47E2FE3-10E5-4344-9CDA-CCDBE5CBF55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3438345-6CC9-7D4E-B16C-A14ABB7520A7}"/>
              </a:ext>
            </a:extLst>
          </p:cNvPr>
          <p:cNvSpPr>
            <a:spLocks noGrp="1"/>
          </p:cNvSpPr>
          <p:nvPr>
            <p:ph type="dt" sz="half" idx="10"/>
          </p:nvPr>
        </p:nvSpPr>
        <p:spPr/>
        <p:txBody>
          <a:bodyPr/>
          <a:lstStyle/>
          <a:p>
            <a:fld id="{EE4205AE-69BD-474F-B827-0C9A61617AE1}" type="datetimeFigureOut">
              <a:rPr lang="en-US" smtClean="0"/>
              <a:t>9/3/2019</a:t>
            </a:fld>
            <a:endParaRPr lang="en-US"/>
          </a:p>
        </p:txBody>
      </p:sp>
      <p:sp>
        <p:nvSpPr>
          <p:cNvPr id="5" name="Footer Placeholder 4">
            <a:extLst>
              <a:ext uri="{FF2B5EF4-FFF2-40B4-BE49-F238E27FC236}">
                <a16:creationId xmlns:a16="http://schemas.microsoft.com/office/drawing/2014/main" id="{58B6EE26-F2F3-1A4C-9A15-DCD96B62A11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34E21F8-9157-A543-86F6-63A8EA95BA67}"/>
              </a:ext>
            </a:extLst>
          </p:cNvPr>
          <p:cNvSpPr>
            <a:spLocks noGrp="1"/>
          </p:cNvSpPr>
          <p:nvPr>
            <p:ph type="sldNum" sz="quarter" idx="12"/>
          </p:nvPr>
        </p:nvSpPr>
        <p:spPr/>
        <p:txBody>
          <a:bodyPr/>
          <a:lstStyle/>
          <a:p>
            <a:fld id="{90F9D532-E951-764E-9715-776F344DAD35}" type="slidenum">
              <a:rPr lang="en-US" smtClean="0"/>
              <a:t>‹#›</a:t>
            </a:fld>
            <a:endParaRPr lang="en-US"/>
          </a:p>
        </p:txBody>
      </p:sp>
    </p:spTree>
    <p:extLst>
      <p:ext uri="{BB962C8B-B14F-4D97-AF65-F5344CB8AC3E}">
        <p14:creationId xmlns:p14="http://schemas.microsoft.com/office/powerpoint/2010/main" val="40068672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MENU">
    <p:spTree>
      <p:nvGrpSpPr>
        <p:cNvPr id="1" name=""/>
        <p:cNvGrpSpPr/>
        <p:nvPr/>
      </p:nvGrpSpPr>
      <p:grpSpPr>
        <a:xfrm>
          <a:off x="0" y="0"/>
          <a:ext cx="0" cy="0"/>
          <a:chOff x="0" y="0"/>
          <a:chExt cx="0" cy="0"/>
        </a:xfrm>
      </p:grpSpPr>
      <p:sp>
        <p:nvSpPr>
          <p:cNvPr id="131" name="wit vlak">
            <a:extLst>
              <a:ext uri="{FF2B5EF4-FFF2-40B4-BE49-F238E27FC236}">
                <a16:creationId xmlns:a16="http://schemas.microsoft.com/office/drawing/2014/main" id="{75B3A737-7B91-462F-ADC2-CCC6161766C9}"/>
              </a:ext>
            </a:extLst>
          </p:cNvPr>
          <p:cNvSpPr/>
          <p:nvPr/>
        </p:nvSpPr>
        <p:spPr>
          <a:xfrm>
            <a:off x="9261000" y="-8930"/>
            <a:ext cx="2933743" cy="68760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30" name="Rechthoek 129">
            <a:extLst>
              <a:ext uri="{FF2B5EF4-FFF2-40B4-BE49-F238E27FC236}">
                <a16:creationId xmlns:a16="http://schemas.microsoft.com/office/drawing/2014/main" id="{572E48FB-2551-4155-BC00-7796C4AE2B1A}"/>
              </a:ext>
            </a:extLst>
          </p:cNvPr>
          <p:cNvSpPr/>
          <p:nvPr/>
        </p:nvSpPr>
        <p:spPr>
          <a:xfrm>
            <a:off x="0" y="-8930"/>
            <a:ext cx="12194743" cy="687605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3" name="Tijdelijke aanduiding voor afbeelding 8">
            <a:extLst>
              <a:ext uri="{FF2B5EF4-FFF2-40B4-BE49-F238E27FC236}">
                <a16:creationId xmlns:a16="http://schemas.microsoft.com/office/drawing/2014/main" id="{27489788-7523-4049-B6A4-83AEF6154017}"/>
              </a:ext>
            </a:extLst>
          </p:cNvPr>
          <p:cNvSpPr>
            <a:spLocks noGrp="1"/>
          </p:cNvSpPr>
          <p:nvPr>
            <p:ph type="pic" sz="quarter" idx="14" hasCustomPrompt="1"/>
          </p:nvPr>
        </p:nvSpPr>
        <p:spPr>
          <a:xfrm>
            <a:off x="0" y="1433"/>
            <a:ext cx="11661752" cy="6856561"/>
          </a:xfrm>
          <a:prstGeom prst="rect">
            <a:avLst/>
          </a:prstGeom>
          <a:solidFill>
            <a:schemeClr val="bg1">
              <a:lumMod val="95000"/>
            </a:schemeClr>
          </a:solidFill>
        </p:spPr>
        <p:txBody>
          <a:bodyPr bIns="1620000" anchor="ctr"/>
          <a:lstStyle>
            <a:lvl1pPr marL="0" indent="0" algn="ctr">
              <a:lnSpc>
                <a:spcPct val="90000"/>
              </a:lnSpc>
              <a:spcBef>
                <a:spcPts val="0"/>
              </a:spcBef>
              <a:spcAft>
                <a:spcPts val="0"/>
              </a:spcAft>
              <a:buNone/>
              <a:defRPr sz="1500" i="1">
                <a:solidFill>
                  <a:schemeClr val="tx1">
                    <a:lumMod val="50000"/>
                    <a:lumOff val="50000"/>
                  </a:schemeClr>
                </a:solidFill>
              </a:defRPr>
            </a:lvl1pPr>
          </a:lstStyle>
          <a:p>
            <a:r>
              <a:rPr lang="nl-NL"/>
              <a:t>Klik op het onderstaande icoon </a:t>
            </a:r>
            <a:br>
              <a:rPr lang="nl-NL"/>
            </a:br>
            <a:r>
              <a:rPr lang="nl-NL"/>
              <a:t>om een foto in te voegen.</a:t>
            </a:r>
            <a:br>
              <a:rPr lang="nl-NL"/>
            </a:br>
            <a:br>
              <a:rPr lang="nl-NL"/>
            </a:br>
            <a:r>
              <a:rPr lang="nl-NL"/>
              <a:t>Meer hulp nodig? </a:t>
            </a:r>
            <a:br>
              <a:rPr lang="nl-NL"/>
            </a:br>
            <a:r>
              <a:rPr lang="nl-NL"/>
              <a:t>Aan de zijkanten van de slides zijn instructies </a:t>
            </a:r>
            <a:br>
              <a:rPr lang="nl-NL"/>
            </a:br>
            <a:r>
              <a:rPr lang="nl-NL"/>
              <a:t>geplaatst voor verdere informatie.</a:t>
            </a:r>
          </a:p>
        </p:txBody>
      </p:sp>
      <p:sp>
        <p:nvSpPr>
          <p:cNvPr id="4" name="Tijdelijke aanduiding voor datum 3"/>
          <p:cNvSpPr>
            <a:spLocks noGrp="1"/>
          </p:cNvSpPr>
          <p:nvPr>
            <p:ph type="dt" sz="half" idx="10"/>
          </p:nvPr>
        </p:nvSpPr>
        <p:spPr/>
        <p:txBody>
          <a:bodyPr/>
          <a:lstStyle/>
          <a:p>
            <a:fld id="{EE4205AE-69BD-474F-B827-0C9A61617AE1}" type="datetimeFigureOut">
              <a:rPr lang="en-US" smtClean="0"/>
              <a:t>9/3/2019</a:t>
            </a:fld>
            <a:endParaRPr lang="en-US"/>
          </a:p>
        </p:txBody>
      </p:sp>
      <p:sp>
        <p:nvSpPr>
          <p:cNvPr id="5" name="Tijdelijke aanduiding voor voettekst 4"/>
          <p:cNvSpPr>
            <a:spLocks noGrp="1"/>
          </p:cNvSpPr>
          <p:nvPr>
            <p:ph type="ftr" sz="quarter" idx="11"/>
          </p:nvPr>
        </p:nvSpPr>
        <p:spPr>
          <a:xfrm rot="16200000">
            <a:off x="9405929" y="3034635"/>
            <a:ext cx="5037629" cy="451355"/>
          </a:xfrm>
        </p:spPr>
        <p:txBody>
          <a:bodyPr/>
          <a:lstStyle>
            <a:lvl1pPr>
              <a:defRPr/>
            </a:lvl1pPr>
          </a:lstStyle>
          <a:p>
            <a:endParaRPr lang="en-US"/>
          </a:p>
        </p:txBody>
      </p:sp>
      <p:sp>
        <p:nvSpPr>
          <p:cNvPr id="6" name="Tijdelijke aanduiding voor dianummer 5"/>
          <p:cNvSpPr>
            <a:spLocks noGrp="1"/>
          </p:cNvSpPr>
          <p:nvPr>
            <p:ph type="sldNum" sz="quarter" idx="12"/>
          </p:nvPr>
        </p:nvSpPr>
        <p:spPr/>
        <p:txBody>
          <a:bodyPr/>
          <a:lstStyle/>
          <a:p>
            <a:fld id="{90F9D532-E951-764E-9715-776F344DAD35}" type="slidenum">
              <a:rPr lang="en-US" smtClean="0"/>
              <a:t>‹#›</a:t>
            </a:fld>
            <a:endParaRPr lang="en-US"/>
          </a:p>
        </p:txBody>
      </p:sp>
      <p:sp>
        <p:nvSpPr>
          <p:cNvPr id="7" name="Tekstvak 6"/>
          <p:cNvSpPr txBox="1"/>
          <p:nvPr/>
        </p:nvSpPr>
        <p:spPr>
          <a:xfrm>
            <a:off x="-10750" y="-662296"/>
            <a:ext cx="12192000" cy="461665"/>
          </a:xfrm>
          <a:prstGeom prst="rect">
            <a:avLst/>
          </a:prstGeom>
          <a:noFill/>
        </p:spPr>
        <p:txBody>
          <a:bodyPr wrap="square" rtlCol="0">
            <a:spAutoFit/>
          </a:bodyPr>
          <a:lstStyle/>
          <a:p>
            <a:pPr marL="0" algn="ctr" defTabSz="914400" rtl="0" eaLnBrk="1" latinLnBrk="0" hangingPunct="1"/>
            <a:r>
              <a:rPr lang="nl-NL" sz="2400" b="0" kern="1200" spc="50" baseline="0">
                <a:solidFill>
                  <a:schemeClr val="accent2"/>
                </a:solidFill>
                <a:latin typeface="+mj-lt"/>
                <a:ea typeface="+mn-ea"/>
                <a:cs typeface="Calibri" panose="020F0502020204030204" pitchFamily="34" charset="0"/>
              </a:rPr>
              <a:t>MENU</a:t>
            </a:r>
          </a:p>
        </p:txBody>
      </p:sp>
      <p:sp>
        <p:nvSpPr>
          <p:cNvPr id="9" name="Tijdelijke aanduiding voor tekst 8">
            <a:extLst>
              <a:ext uri="{FF2B5EF4-FFF2-40B4-BE49-F238E27FC236}">
                <a16:creationId xmlns:a16="http://schemas.microsoft.com/office/drawing/2014/main" id="{D3AD32D4-FF2C-4012-A3B3-7451EAF26C06}"/>
              </a:ext>
            </a:extLst>
          </p:cNvPr>
          <p:cNvSpPr>
            <a:spLocks noGrp="1"/>
          </p:cNvSpPr>
          <p:nvPr>
            <p:ph type="body" sz="quarter" idx="15" hasCustomPrompt="1"/>
          </p:nvPr>
        </p:nvSpPr>
        <p:spPr>
          <a:xfrm>
            <a:off x="9636918" y="5784295"/>
            <a:ext cx="1852613" cy="755959"/>
          </a:xfrm>
          <a:blipFill>
            <a:blip r:embed="rId2"/>
            <a:srcRect/>
            <a:stretch>
              <a:fillRect l="5452" r="5452"/>
            </a:stretch>
          </a:blipFill>
        </p:spPr>
        <p:txBody>
          <a:bodyPr/>
          <a:lstStyle>
            <a:lvl1pPr marL="0" indent="0">
              <a:buNone/>
              <a:defRPr/>
            </a:lvl1pPr>
          </a:lstStyle>
          <a:p>
            <a:pPr lvl="0"/>
            <a:r>
              <a:rPr lang="nl-NL"/>
              <a:t>  </a:t>
            </a:r>
          </a:p>
        </p:txBody>
      </p:sp>
      <p:sp>
        <p:nvSpPr>
          <p:cNvPr id="2" name="Titel 1"/>
          <p:cNvSpPr>
            <a:spLocks noGrp="1"/>
          </p:cNvSpPr>
          <p:nvPr>
            <p:ph type="title" hasCustomPrompt="1"/>
          </p:nvPr>
        </p:nvSpPr>
        <p:spPr>
          <a:xfrm>
            <a:off x="558162" y="741500"/>
            <a:ext cx="10805846" cy="490400"/>
          </a:xfrm>
        </p:spPr>
        <p:txBody>
          <a:bodyPr/>
          <a:lstStyle>
            <a:lvl1pPr>
              <a:defRPr>
                <a:solidFill>
                  <a:schemeClr val="bg1"/>
                </a:solidFill>
              </a:defRPr>
            </a:lvl1pPr>
          </a:lstStyle>
          <a:p>
            <a:r>
              <a:rPr lang="nl-NL"/>
              <a:t>Plaats hier je titel</a:t>
            </a:r>
          </a:p>
        </p:txBody>
      </p:sp>
      <p:sp>
        <p:nvSpPr>
          <p:cNvPr id="128" name="Tijdelijke aanduiding voor tekst 8">
            <a:extLst>
              <a:ext uri="{FF2B5EF4-FFF2-40B4-BE49-F238E27FC236}">
                <a16:creationId xmlns:a16="http://schemas.microsoft.com/office/drawing/2014/main" id="{17FF59BE-443A-4D66-9BCF-2DDBE8588603}"/>
              </a:ext>
            </a:extLst>
          </p:cNvPr>
          <p:cNvSpPr>
            <a:spLocks noGrp="1"/>
          </p:cNvSpPr>
          <p:nvPr>
            <p:ph type="body" sz="quarter" idx="20" hasCustomPrompt="1"/>
          </p:nvPr>
        </p:nvSpPr>
        <p:spPr>
          <a:xfrm>
            <a:off x="9112871" y="2625207"/>
            <a:ext cx="2297453" cy="2781396"/>
          </a:xfrm>
          <a:solidFill>
            <a:schemeClr val="accent1"/>
          </a:solidFill>
        </p:spPr>
        <p:txBody>
          <a:bodyPr tIns="1908000" bIns="72000" anchor="t"/>
          <a:lstStyle>
            <a:lvl1pPr marL="0" indent="0" algn="ctr">
              <a:buNone/>
              <a:defRPr sz="1400" b="1">
                <a:solidFill>
                  <a:schemeClr val="bg1"/>
                </a:solidFill>
              </a:defRPr>
            </a:lvl1pPr>
          </a:lstStyle>
          <a:p>
            <a:pPr lvl="0"/>
            <a:r>
              <a:rPr lang="nl-NL"/>
              <a:t>Onderwerp</a:t>
            </a:r>
          </a:p>
        </p:txBody>
      </p:sp>
      <p:sp>
        <p:nvSpPr>
          <p:cNvPr id="127" name="Tijdelijke aanduiding voor tekst 8">
            <a:extLst>
              <a:ext uri="{FF2B5EF4-FFF2-40B4-BE49-F238E27FC236}">
                <a16:creationId xmlns:a16="http://schemas.microsoft.com/office/drawing/2014/main" id="{B817D3F7-1DD3-452E-932C-98DEFF501809}"/>
              </a:ext>
            </a:extLst>
          </p:cNvPr>
          <p:cNvSpPr>
            <a:spLocks noGrp="1"/>
          </p:cNvSpPr>
          <p:nvPr>
            <p:ph type="body" sz="quarter" idx="19" hasCustomPrompt="1"/>
          </p:nvPr>
        </p:nvSpPr>
        <p:spPr>
          <a:xfrm>
            <a:off x="6831966" y="2625207"/>
            <a:ext cx="2297453" cy="2781396"/>
          </a:xfrm>
          <a:solidFill>
            <a:schemeClr val="accent1"/>
          </a:solidFill>
        </p:spPr>
        <p:txBody>
          <a:bodyPr tIns="1908000" bIns="72000" anchor="t"/>
          <a:lstStyle>
            <a:lvl1pPr marL="0" indent="0" algn="ctr">
              <a:buNone/>
              <a:defRPr sz="1400" b="1">
                <a:solidFill>
                  <a:schemeClr val="bg1"/>
                </a:solidFill>
              </a:defRPr>
            </a:lvl1pPr>
          </a:lstStyle>
          <a:p>
            <a:pPr lvl="0"/>
            <a:r>
              <a:rPr lang="nl-NL"/>
              <a:t>Onderwerp</a:t>
            </a:r>
          </a:p>
        </p:txBody>
      </p:sp>
      <p:sp>
        <p:nvSpPr>
          <p:cNvPr id="126" name="Tijdelijke aanduiding voor tekst 8">
            <a:extLst>
              <a:ext uri="{FF2B5EF4-FFF2-40B4-BE49-F238E27FC236}">
                <a16:creationId xmlns:a16="http://schemas.microsoft.com/office/drawing/2014/main" id="{04C5CD20-3FD8-43EF-BCE0-7B83965690D1}"/>
              </a:ext>
            </a:extLst>
          </p:cNvPr>
          <p:cNvSpPr>
            <a:spLocks noGrp="1"/>
          </p:cNvSpPr>
          <p:nvPr>
            <p:ph type="body" sz="quarter" idx="18" hasCustomPrompt="1"/>
          </p:nvPr>
        </p:nvSpPr>
        <p:spPr>
          <a:xfrm>
            <a:off x="4551061" y="2625207"/>
            <a:ext cx="2297453" cy="2781396"/>
          </a:xfrm>
          <a:solidFill>
            <a:schemeClr val="accent1"/>
          </a:solidFill>
        </p:spPr>
        <p:txBody>
          <a:bodyPr tIns="1908000" bIns="72000" anchor="t"/>
          <a:lstStyle>
            <a:lvl1pPr marL="0" indent="0" algn="ctr">
              <a:buNone/>
              <a:defRPr sz="1400" b="1">
                <a:solidFill>
                  <a:schemeClr val="bg1"/>
                </a:solidFill>
              </a:defRPr>
            </a:lvl1pPr>
          </a:lstStyle>
          <a:p>
            <a:pPr lvl="0"/>
            <a:r>
              <a:rPr lang="nl-NL"/>
              <a:t>Onderwerp</a:t>
            </a:r>
          </a:p>
        </p:txBody>
      </p:sp>
      <p:sp>
        <p:nvSpPr>
          <p:cNvPr id="125" name="Tijdelijke aanduiding voor tekst 8">
            <a:extLst>
              <a:ext uri="{FF2B5EF4-FFF2-40B4-BE49-F238E27FC236}">
                <a16:creationId xmlns:a16="http://schemas.microsoft.com/office/drawing/2014/main" id="{CE733225-6BEF-40A6-8865-77FFC4C1BE52}"/>
              </a:ext>
            </a:extLst>
          </p:cNvPr>
          <p:cNvSpPr>
            <a:spLocks noGrp="1"/>
          </p:cNvSpPr>
          <p:nvPr>
            <p:ph type="body" sz="quarter" idx="17" hasCustomPrompt="1"/>
          </p:nvPr>
        </p:nvSpPr>
        <p:spPr>
          <a:xfrm>
            <a:off x="2270156" y="2625207"/>
            <a:ext cx="2297453" cy="2781396"/>
          </a:xfrm>
          <a:solidFill>
            <a:schemeClr val="accent1"/>
          </a:solidFill>
        </p:spPr>
        <p:txBody>
          <a:bodyPr tIns="1908000" bIns="72000" anchor="t"/>
          <a:lstStyle>
            <a:lvl1pPr marL="0" indent="0" algn="ctr">
              <a:buNone/>
              <a:defRPr sz="1400" b="1">
                <a:solidFill>
                  <a:schemeClr val="bg1"/>
                </a:solidFill>
              </a:defRPr>
            </a:lvl1pPr>
          </a:lstStyle>
          <a:p>
            <a:pPr lvl="0"/>
            <a:r>
              <a:rPr lang="nl-NL"/>
              <a:t>Onderwerp</a:t>
            </a:r>
          </a:p>
        </p:txBody>
      </p:sp>
      <p:sp>
        <p:nvSpPr>
          <p:cNvPr id="55" name="Tijdelijke aanduiding voor tekst 8">
            <a:extLst>
              <a:ext uri="{FF2B5EF4-FFF2-40B4-BE49-F238E27FC236}">
                <a16:creationId xmlns:a16="http://schemas.microsoft.com/office/drawing/2014/main" id="{20E5193B-4EEF-4106-807F-32D0457A9D49}"/>
              </a:ext>
            </a:extLst>
          </p:cNvPr>
          <p:cNvSpPr>
            <a:spLocks noGrp="1"/>
          </p:cNvSpPr>
          <p:nvPr>
            <p:ph type="body" sz="quarter" idx="16" hasCustomPrompt="1"/>
          </p:nvPr>
        </p:nvSpPr>
        <p:spPr>
          <a:xfrm>
            <a:off x="-10749" y="2625207"/>
            <a:ext cx="2297453" cy="2781396"/>
          </a:xfrm>
          <a:solidFill>
            <a:schemeClr val="accent1"/>
          </a:solidFill>
        </p:spPr>
        <p:txBody>
          <a:bodyPr tIns="1908000" bIns="72000" anchor="t"/>
          <a:lstStyle>
            <a:lvl1pPr marL="0" indent="0" algn="ctr">
              <a:buNone/>
              <a:defRPr sz="1400" b="1">
                <a:solidFill>
                  <a:schemeClr val="bg1"/>
                </a:solidFill>
              </a:defRPr>
            </a:lvl1pPr>
          </a:lstStyle>
          <a:p>
            <a:pPr lvl="0"/>
            <a:r>
              <a:rPr lang="nl-NL"/>
              <a:t>Onderwerp</a:t>
            </a:r>
          </a:p>
        </p:txBody>
      </p:sp>
      <p:sp>
        <p:nvSpPr>
          <p:cNvPr id="159" name="Tijdelijke aanduiding voor afbeelding 8">
            <a:extLst>
              <a:ext uri="{FF2B5EF4-FFF2-40B4-BE49-F238E27FC236}">
                <a16:creationId xmlns:a16="http://schemas.microsoft.com/office/drawing/2014/main" id="{BC092825-7148-4829-B6AD-B83390D99013}"/>
              </a:ext>
            </a:extLst>
          </p:cNvPr>
          <p:cNvSpPr>
            <a:spLocks noGrp="1"/>
          </p:cNvSpPr>
          <p:nvPr>
            <p:ph type="pic" sz="quarter" idx="23" hasCustomPrompt="1"/>
          </p:nvPr>
        </p:nvSpPr>
        <p:spPr>
          <a:xfrm>
            <a:off x="588472" y="3352799"/>
            <a:ext cx="1099012" cy="788892"/>
          </a:xfrm>
          <a:prstGeom prst="rect">
            <a:avLst/>
          </a:prstGeom>
          <a:noFill/>
        </p:spPr>
        <p:txBody>
          <a:bodyPr bIns="1620000" anchor="ctr"/>
          <a:lstStyle>
            <a:lvl1pPr marL="0" indent="0" algn="ctr">
              <a:lnSpc>
                <a:spcPct val="90000"/>
              </a:lnSpc>
              <a:spcBef>
                <a:spcPts val="0"/>
              </a:spcBef>
              <a:spcAft>
                <a:spcPts val="0"/>
              </a:spcAft>
              <a:buNone/>
              <a:defRPr sz="1500" i="1">
                <a:solidFill>
                  <a:schemeClr val="tx1">
                    <a:lumMod val="50000"/>
                    <a:lumOff val="50000"/>
                  </a:schemeClr>
                </a:solidFill>
              </a:defRPr>
            </a:lvl1pPr>
          </a:lstStyle>
          <a:p>
            <a:r>
              <a:rPr lang="nl-NL"/>
              <a:t> </a:t>
            </a:r>
          </a:p>
        </p:txBody>
      </p:sp>
      <p:sp>
        <p:nvSpPr>
          <p:cNvPr id="160" name="Tijdelijke aanduiding voor afbeelding 8">
            <a:extLst>
              <a:ext uri="{FF2B5EF4-FFF2-40B4-BE49-F238E27FC236}">
                <a16:creationId xmlns:a16="http://schemas.microsoft.com/office/drawing/2014/main" id="{3B59B5EE-33A2-4D88-BDF2-045DB9417E65}"/>
              </a:ext>
            </a:extLst>
          </p:cNvPr>
          <p:cNvSpPr>
            <a:spLocks noGrp="1"/>
          </p:cNvSpPr>
          <p:nvPr>
            <p:ph type="pic" sz="quarter" idx="24" hasCustomPrompt="1"/>
          </p:nvPr>
        </p:nvSpPr>
        <p:spPr>
          <a:xfrm>
            <a:off x="2869377" y="3352799"/>
            <a:ext cx="1099012" cy="788892"/>
          </a:xfrm>
          <a:prstGeom prst="rect">
            <a:avLst/>
          </a:prstGeom>
          <a:noFill/>
        </p:spPr>
        <p:txBody>
          <a:bodyPr bIns="1620000" anchor="ctr"/>
          <a:lstStyle>
            <a:lvl1pPr marL="0" indent="0" algn="ctr">
              <a:lnSpc>
                <a:spcPct val="90000"/>
              </a:lnSpc>
              <a:spcBef>
                <a:spcPts val="0"/>
              </a:spcBef>
              <a:spcAft>
                <a:spcPts val="0"/>
              </a:spcAft>
              <a:buNone/>
              <a:defRPr sz="1500" i="1">
                <a:solidFill>
                  <a:schemeClr val="tx1">
                    <a:lumMod val="50000"/>
                    <a:lumOff val="50000"/>
                  </a:schemeClr>
                </a:solidFill>
              </a:defRPr>
            </a:lvl1pPr>
          </a:lstStyle>
          <a:p>
            <a:r>
              <a:rPr lang="nl-NL"/>
              <a:t> </a:t>
            </a:r>
          </a:p>
        </p:txBody>
      </p:sp>
      <p:sp>
        <p:nvSpPr>
          <p:cNvPr id="161" name="Tijdelijke aanduiding voor afbeelding 8">
            <a:extLst>
              <a:ext uri="{FF2B5EF4-FFF2-40B4-BE49-F238E27FC236}">
                <a16:creationId xmlns:a16="http://schemas.microsoft.com/office/drawing/2014/main" id="{854F4675-C9C3-436C-BE70-BB53E698B1FD}"/>
              </a:ext>
            </a:extLst>
          </p:cNvPr>
          <p:cNvSpPr>
            <a:spLocks noGrp="1"/>
          </p:cNvSpPr>
          <p:nvPr>
            <p:ph type="pic" sz="quarter" idx="25" hasCustomPrompt="1"/>
          </p:nvPr>
        </p:nvSpPr>
        <p:spPr>
          <a:xfrm>
            <a:off x="5150282" y="3352799"/>
            <a:ext cx="1099012" cy="788892"/>
          </a:xfrm>
          <a:prstGeom prst="rect">
            <a:avLst/>
          </a:prstGeom>
          <a:noFill/>
        </p:spPr>
        <p:txBody>
          <a:bodyPr bIns="1620000" anchor="ctr"/>
          <a:lstStyle>
            <a:lvl1pPr marL="0" indent="0" algn="ctr">
              <a:lnSpc>
                <a:spcPct val="90000"/>
              </a:lnSpc>
              <a:spcBef>
                <a:spcPts val="0"/>
              </a:spcBef>
              <a:spcAft>
                <a:spcPts val="0"/>
              </a:spcAft>
              <a:buNone/>
              <a:defRPr sz="1500" i="1">
                <a:solidFill>
                  <a:schemeClr val="tx1">
                    <a:lumMod val="50000"/>
                    <a:lumOff val="50000"/>
                  </a:schemeClr>
                </a:solidFill>
              </a:defRPr>
            </a:lvl1pPr>
          </a:lstStyle>
          <a:p>
            <a:r>
              <a:rPr lang="nl-NL"/>
              <a:t> </a:t>
            </a:r>
          </a:p>
        </p:txBody>
      </p:sp>
      <p:sp>
        <p:nvSpPr>
          <p:cNvPr id="162" name="Tijdelijke aanduiding voor afbeelding 8">
            <a:extLst>
              <a:ext uri="{FF2B5EF4-FFF2-40B4-BE49-F238E27FC236}">
                <a16:creationId xmlns:a16="http://schemas.microsoft.com/office/drawing/2014/main" id="{9F2844E0-8504-44AF-980B-D5FFF9A9A3E4}"/>
              </a:ext>
            </a:extLst>
          </p:cNvPr>
          <p:cNvSpPr>
            <a:spLocks noGrp="1"/>
          </p:cNvSpPr>
          <p:nvPr>
            <p:ph type="pic" sz="quarter" idx="26" hasCustomPrompt="1"/>
          </p:nvPr>
        </p:nvSpPr>
        <p:spPr>
          <a:xfrm>
            <a:off x="7431187" y="3352799"/>
            <a:ext cx="1099012" cy="788892"/>
          </a:xfrm>
          <a:prstGeom prst="rect">
            <a:avLst/>
          </a:prstGeom>
          <a:noFill/>
        </p:spPr>
        <p:txBody>
          <a:bodyPr bIns="1620000" anchor="ctr"/>
          <a:lstStyle>
            <a:lvl1pPr marL="0" indent="0" algn="ctr">
              <a:lnSpc>
                <a:spcPct val="90000"/>
              </a:lnSpc>
              <a:spcBef>
                <a:spcPts val="0"/>
              </a:spcBef>
              <a:spcAft>
                <a:spcPts val="0"/>
              </a:spcAft>
              <a:buNone/>
              <a:defRPr sz="1500" i="1">
                <a:solidFill>
                  <a:schemeClr val="tx1">
                    <a:lumMod val="50000"/>
                    <a:lumOff val="50000"/>
                  </a:schemeClr>
                </a:solidFill>
              </a:defRPr>
            </a:lvl1pPr>
          </a:lstStyle>
          <a:p>
            <a:r>
              <a:rPr lang="nl-NL"/>
              <a:t> </a:t>
            </a:r>
          </a:p>
        </p:txBody>
      </p:sp>
      <p:pic>
        <p:nvPicPr>
          <p:cNvPr id="11" name="Graphic 10">
            <a:extLst>
              <a:ext uri="{FF2B5EF4-FFF2-40B4-BE49-F238E27FC236}">
                <a16:creationId xmlns:a16="http://schemas.microsoft.com/office/drawing/2014/main" id="{29848F72-12CE-49CD-8AB2-7B54A20E7E1C}"/>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flipH="1">
            <a:off x="11782106" y="223839"/>
            <a:ext cx="280514" cy="212487"/>
          </a:xfrm>
          <a:prstGeom prst="rect">
            <a:avLst/>
          </a:prstGeom>
        </p:spPr>
      </p:pic>
      <p:sp>
        <p:nvSpPr>
          <p:cNvPr id="163" name="Tijdelijke aanduiding voor afbeelding 8">
            <a:extLst>
              <a:ext uri="{FF2B5EF4-FFF2-40B4-BE49-F238E27FC236}">
                <a16:creationId xmlns:a16="http://schemas.microsoft.com/office/drawing/2014/main" id="{82A5B247-0621-4599-9FEB-E2B91BCF0D4A}"/>
              </a:ext>
            </a:extLst>
          </p:cNvPr>
          <p:cNvSpPr>
            <a:spLocks noGrp="1"/>
          </p:cNvSpPr>
          <p:nvPr>
            <p:ph type="pic" sz="quarter" idx="27" hasCustomPrompt="1"/>
          </p:nvPr>
        </p:nvSpPr>
        <p:spPr>
          <a:xfrm>
            <a:off x="9712092" y="3352799"/>
            <a:ext cx="1099012" cy="788892"/>
          </a:xfrm>
          <a:prstGeom prst="rect">
            <a:avLst/>
          </a:prstGeom>
          <a:noFill/>
        </p:spPr>
        <p:txBody>
          <a:bodyPr bIns="1620000" anchor="ctr"/>
          <a:lstStyle>
            <a:lvl1pPr marL="0" indent="0" algn="ctr">
              <a:lnSpc>
                <a:spcPct val="90000"/>
              </a:lnSpc>
              <a:spcBef>
                <a:spcPts val="0"/>
              </a:spcBef>
              <a:spcAft>
                <a:spcPts val="0"/>
              </a:spcAft>
              <a:buNone/>
              <a:defRPr sz="1500" i="1">
                <a:solidFill>
                  <a:schemeClr val="tx1">
                    <a:lumMod val="50000"/>
                    <a:lumOff val="50000"/>
                  </a:schemeClr>
                </a:solidFill>
              </a:defRPr>
            </a:lvl1pPr>
          </a:lstStyle>
          <a:p>
            <a:r>
              <a:rPr lang="nl-NL"/>
              <a:t> </a:t>
            </a:r>
          </a:p>
        </p:txBody>
      </p:sp>
      <p:sp>
        <p:nvSpPr>
          <p:cNvPr id="164" name="Tijdelijke aanduiding voor tekst 8">
            <a:extLst>
              <a:ext uri="{FF2B5EF4-FFF2-40B4-BE49-F238E27FC236}">
                <a16:creationId xmlns:a16="http://schemas.microsoft.com/office/drawing/2014/main" id="{7206DF29-4C5A-4FB1-8916-E4BCFC1BC9CA}"/>
              </a:ext>
            </a:extLst>
          </p:cNvPr>
          <p:cNvSpPr>
            <a:spLocks noGrp="1"/>
          </p:cNvSpPr>
          <p:nvPr>
            <p:ph type="body" sz="quarter" idx="28" hasCustomPrompt="1"/>
          </p:nvPr>
        </p:nvSpPr>
        <p:spPr>
          <a:xfrm>
            <a:off x="558162" y="1256693"/>
            <a:ext cx="3006569" cy="95769"/>
          </a:xfrm>
          <a:blipFill>
            <a:blip r:embed="rId5"/>
            <a:srcRect/>
            <a:stretch>
              <a:fillRect t="47320" b="47320"/>
            </a:stretch>
          </a:blipFill>
        </p:spPr>
        <p:txBody>
          <a:bodyPr tIns="1800000" bIns="324000" anchor="t"/>
          <a:lstStyle>
            <a:lvl1pPr marL="0" indent="0" algn="ctr">
              <a:buNone/>
              <a:defRPr sz="1400" b="1">
                <a:solidFill>
                  <a:schemeClr val="bg1"/>
                </a:solidFill>
              </a:defRPr>
            </a:lvl1pPr>
          </a:lstStyle>
          <a:p>
            <a:pPr lvl="0"/>
            <a:r>
              <a:rPr lang="en-US"/>
              <a:t>  </a:t>
            </a:r>
            <a:endParaRPr lang="nl-NL"/>
          </a:p>
        </p:txBody>
      </p:sp>
      <p:sp>
        <p:nvSpPr>
          <p:cNvPr id="84" name="hyperlink afsluiter">
            <a:hlinkClick r:id="" action="ppaction://noaction"/>
            <a:extLst>
              <a:ext uri="{FF2B5EF4-FFF2-40B4-BE49-F238E27FC236}">
                <a16:creationId xmlns:a16="http://schemas.microsoft.com/office/drawing/2014/main" id="{A676B097-36AA-4BA1-AC1D-266346C2E148}"/>
              </a:ext>
            </a:extLst>
          </p:cNvPr>
          <p:cNvSpPr/>
          <p:nvPr/>
        </p:nvSpPr>
        <p:spPr>
          <a:xfrm>
            <a:off x="11654743" y="0"/>
            <a:ext cx="558162" cy="651805"/>
          </a:xfrm>
          <a:prstGeom prst="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grpSp>
        <p:nvGrpSpPr>
          <p:cNvPr id="68" name="Instructie">
            <a:extLst>
              <a:ext uri="{FF2B5EF4-FFF2-40B4-BE49-F238E27FC236}">
                <a16:creationId xmlns:a16="http://schemas.microsoft.com/office/drawing/2014/main" id="{A6099ECF-580D-4980-A016-E6BB94DFB19E}"/>
              </a:ext>
            </a:extLst>
          </p:cNvPr>
          <p:cNvGrpSpPr/>
          <p:nvPr/>
        </p:nvGrpSpPr>
        <p:grpSpPr>
          <a:xfrm>
            <a:off x="12389714" y="1434"/>
            <a:ext cx="3183678" cy="6846622"/>
            <a:chOff x="-3423240" y="1434"/>
            <a:chExt cx="3183678" cy="6846622"/>
          </a:xfrm>
        </p:grpSpPr>
        <p:sp>
          <p:nvSpPr>
            <p:cNvPr id="69" name="Rechthoek 68">
              <a:extLst>
                <a:ext uri="{FF2B5EF4-FFF2-40B4-BE49-F238E27FC236}">
                  <a16:creationId xmlns:a16="http://schemas.microsoft.com/office/drawing/2014/main" id="{C06E707C-AF71-4DD2-98DC-2F0561A453AE}"/>
                </a:ext>
              </a:extLst>
            </p:cNvPr>
            <p:cNvSpPr/>
            <p:nvPr/>
          </p:nvSpPr>
          <p:spPr>
            <a:xfrm>
              <a:off x="-3417579" y="1434"/>
              <a:ext cx="3178016" cy="191611"/>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80000"/>
                </a:lnSpc>
                <a:spcBef>
                  <a:spcPts val="0"/>
                </a:spcBef>
                <a:spcAft>
                  <a:spcPts val="0"/>
                </a:spcAft>
                <a:buClrTx/>
                <a:buSzTx/>
                <a:buFontTx/>
                <a:buNone/>
                <a:tabLst/>
                <a:defRPr/>
              </a:pPr>
              <a:r>
                <a:rPr kumimoji="0" lang="en-US" sz="1400" b="1" i="0" u="none" strike="noStrike" kern="0" cap="all" spc="0" normalizeH="0" baseline="0" noProof="0">
                  <a:ln>
                    <a:noFill/>
                  </a:ln>
                  <a:solidFill>
                    <a:schemeClr val="accent1"/>
                  </a:solidFill>
                  <a:effectLst/>
                  <a:uLnTx/>
                  <a:uFillTx/>
                  <a:latin typeface="+mj-lt"/>
                  <a:cs typeface="Segoe UI Light" panose="020B0502040204020203" pitchFamily="34" charset="0"/>
                </a:rPr>
                <a:t>Create/edit Hyperlink</a:t>
              </a:r>
            </a:p>
          </p:txBody>
        </p:sp>
        <p:sp>
          <p:nvSpPr>
            <p:cNvPr id="70" name="Ovaal 69">
              <a:extLst>
                <a:ext uri="{FF2B5EF4-FFF2-40B4-BE49-F238E27FC236}">
                  <a16:creationId xmlns:a16="http://schemas.microsoft.com/office/drawing/2014/main" id="{FB54ED81-AC99-466E-92B0-21C01932404A}"/>
                </a:ext>
              </a:extLst>
            </p:cNvPr>
            <p:cNvSpPr/>
            <p:nvPr/>
          </p:nvSpPr>
          <p:spPr>
            <a:xfrm>
              <a:off x="-3423240" y="367924"/>
              <a:ext cx="260914" cy="259683"/>
            </a:xfrm>
            <a:prstGeom prst="ellipse">
              <a:avLst/>
            </a:pr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chemeClr val="bg1"/>
                  </a:solidFill>
                  <a:effectLst/>
                  <a:uLnTx/>
                  <a:uFillTx/>
                  <a:latin typeface="+mn-lt"/>
                  <a:cs typeface="Segoe UI Light" panose="020B0502040204020203" pitchFamily="34" charset="0"/>
                </a:rPr>
                <a:t>1</a:t>
              </a:r>
            </a:p>
          </p:txBody>
        </p:sp>
        <p:cxnSp>
          <p:nvCxnSpPr>
            <p:cNvPr id="71" name="Rechte verbindingslijn 70">
              <a:extLst>
                <a:ext uri="{FF2B5EF4-FFF2-40B4-BE49-F238E27FC236}">
                  <a16:creationId xmlns:a16="http://schemas.microsoft.com/office/drawing/2014/main" id="{C20A5239-C63D-4D3C-8658-D13BC80B1AAE}"/>
                </a:ext>
              </a:extLst>
            </p:cNvPr>
            <p:cNvCxnSpPr>
              <a:cxnSpLocks/>
            </p:cNvCxnSpPr>
            <p:nvPr/>
          </p:nvCxnSpPr>
          <p:spPr>
            <a:xfrm>
              <a:off x="-3417580" y="243069"/>
              <a:ext cx="3178017" cy="0"/>
            </a:xfrm>
            <a:prstGeom prst="line">
              <a:avLst/>
            </a:prstGeom>
            <a:noFill/>
            <a:ln w="3175" cap="flat" cmpd="sng" algn="ctr">
              <a:solidFill>
                <a:schemeClr val="accent1"/>
              </a:solidFill>
              <a:prstDash val="solid"/>
            </a:ln>
            <a:effectLst/>
          </p:spPr>
        </p:cxnSp>
        <p:cxnSp>
          <p:nvCxnSpPr>
            <p:cNvPr id="72" name="Rechte verbindingslijn 71">
              <a:extLst>
                <a:ext uri="{FF2B5EF4-FFF2-40B4-BE49-F238E27FC236}">
                  <a16:creationId xmlns:a16="http://schemas.microsoft.com/office/drawing/2014/main" id="{57ED42D3-76F1-4FBD-A0CA-769A3C6E3344}"/>
                </a:ext>
              </a:extLst>
            </p:cNvPr>
            <p:cNvCxnSpPr>
              <a:cxnSpLocks/>
            </p:cNvCxnSpPr>
            <p:nvPr/>
          </p:nvCxnSpPr>
          <p:spPr>
            <a:xfrm>
              <a:off x="-3417580" y="1824625"/>
              <a:ext cx="3178017" cy="0"/>
            </a:xfrm>
            <a:prstGeom prst="line">
              <a:avLst/>
            </a:prstGeom>
            <a:noFill/>
            <a:ln w="3175" cap="flat" cmpd="sng" algn="ctr">
              <a:solidFill>
                <a:schemeClr val="accent1"/>
              </a:solidFill>
              <a:prstDash val="solid"/>
            </a:ln>
            <a:effectLst/>
          </p:spPr>
        </p:cxnSp>
        <p:sp>
          <p:nvSpPr>
            <p:cNvPr id="73" name="Rechthoek 72">
              <a:extLst>
                <a:ext uri="{FF2B5EF4-FFF2-40B4-BE49-F238E27FC236}">
                  <a16:creationId xmlns:a16="http://schemas.microsoft.com/office/drawing/2014/main" id="{E180C7DA-3058-495A-8385-DEFD028C396E}"/>
                </a:ext>
              </a:extLst>
            </p:cNvPr>
            <p:cNvSpPr/>
            <p:nvPr/>
          </p:nvSpPr>
          <p:spPr>
            <a:xfrm>
              <a:off x="-3057559" y="433986"/>
              <a:ext cx="2817995" cy="59542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chemeClr val="accent1"/>
                </a:buClr>
                <a:buSzTx/>
                <a:buFont typeface="Arial" panose="020B0604020202020204" pitchFamily="34" charset="0"/>
                <a:buNone/>
                <a:tabLst/>
                <a:defRPr/>
              </a:pPr>
              <a:r>
                <a:rPr kumimoji="0" lang="en-US" sz="1100" b="0" i="0" u="none" strike="noStrike" kern="0" cap="none" spc="0" normalizeH="0" baseline="0" noProof="0">
                  <a:ln>
                    <a:noFill/>
                  </a:ln>
                  <a:solidFill>
                    <a:srgbClr val="000000"/>
                  </a:solidFill>
                  <a:effectLst/>
                  <a:uLnTx/>
                  <a:uFillTx/>
                  <a:latin typeface="+mn-lt"/>
                  <a:cs typeface="Segoe UI Light" panose="020B0502040204020203" pitchFamily="34" charset="0"/>
                </a:rPr>
                <a:t>Go to the tab </a:t>
              </a:r>
              <a:r>
                <a:rPr kumimoji="0" lang="en-US" sz="1100" b="1" i="0" u="none" strike="noStrike" kern="0" cap="none" spc="0" normalizeH="0" baseline="0" noProof="0">
                  <a:ln>
                    <a:noFill/>
                  </a:ln>
                  <a:solidFill>
                    <a:srgbClr val="000000"/>
                  </a:solidFill>
                  <a:effectLst/>
                  <a:uLnTx/>
                  <a:uFillTx/>
                  <a:latin typeface="+mn-lt"/>
                  <a:cs typeface="Segoe UI Light" panose="020B0502040204020203" pitchFamily="34" charset="0"/>
                </a:rPr>
                <a:t>‘Insert’</a:t>
              </a:r>
              <a:r>
                <a:rPr kumimoji="0" lang="en-US" sz="1100" b="0" i="0" u="none" strike="noStrike" kern="0" cap="none" spc="0" normalizeH="0" baseline="0" noProof="0">
                  <a:ln>
                    <a:noFill/>
                  </a:ln>
                  <a:solidFill>
                    <a:srgbClr val="000000"/>
                  </a:solidFill>
                  <a:effectLst/>
                  <a:uLnTx/>
                  <a:uFillTx/>
                  <a:latin typeface="+mn-lt"/>
                  <a:cs typeface="Segoe UI Light" panose="020B0502040204020203" pitchFamily="34" charset="0"/>
                </a:rPr>
                <a:t> and click on the button </a:t>
              </a:r>
              <a:r>
                <a:rPr kumimoji="0" lang="en-US" sz="1100" b="1" i="0" u="none" strike="noStrike" kern="0" cap="none" spc="0" normalizeH="0" baseline="0" noProof="0">
                  <a:ln>
                    <a:noFill/>
                  </a:ln>
                  <a:solidFill>
                    <a:srgbClr val="000000"/>
                  </a:solidFill>
                  <a:effectLst/>
                  <a:uLnTx/>
                  <a:uFillTx/>
                  <a:latin typeface="+mn-lt"/>
                  <a:cs typeface="Segoe UI Light" panose="020B0502040204020203" pitchFamily="34" charset="0"/>
                </a:rPr>
                <a:t>‘Shapes’</a:t>
              </a:r>
              <a:r>
                <a:rPr kumimoji="0" lang="en-US" sz="1100" b="0" i="0" u="none" strike="noStrike" kern="0" cap="none" spc="0" normalizeH="0" baseline="0" noProof="0">
                  <a:ln>
                    <a:noFill/>
                  </a:ln>
                  <a:solidFill>
                    <a:srgbClr val="000000"/>
                  </a:solidFill>
                  <a:effectLst/>
                  <a:uLnTx/>
                  <a:uFillTx/>
                  <a:latin typeface="+mn-lt"/>
                  <a:cs typeface="Segoe UI Light" panose="020B0502040204020203" pitchFamily="34" charset="0"/>
                </a:rPr>
                <a:t>. Choose the shape </a:t>
              </a:r>
              <a:r>
                <a:rPr kumimoji="0" lang="en-US" sz="1100" b="1" i="0" u="none" strike="noStrike" kern="0" cap="none" spc="0" normalizeH="0" baseline="0" noProof="0">
                  <a:ln>
                    <a:noFill/>
                  </a:ln>
                  <a:solidFill>
                    <a:srgbClr val="000000"/>
                  </a:solidFill>
                  <a:effectLst/>
                  <a:uLnTx/>
                  <a:uFillTx/>
                  <a:latin typeface="+mn-lt"/>
                  <a:cs typeface="Segoe UI Light" panose="020B0502040204020203" pitchFamily="34" charset="0"/>
                </a:rPr>
                <a:t>‘Rectangle’</a:t>
              </a:r>
              <a:r>
                <a:rPr kumimoji="0" lang="en-US" sz="1100" b="0" i="0" u="none" strike="noStrike" kern="0" cap="none" spc="0" normalizeH="0" baseline="0" noProof="0">
                  <a:ln>
                    <a:noFill/>
                  </a:ln>
                  <a:solidFill>
                    <a:srgbClr val="000000"/>
                  </a:solidFill>
                  <a:effectLst/>
                  <a:uLnTx/>
                  <a:uFillTx/>
                  <a:latin typeface="+mn-lt"/>
                  <a:cs typeface="Segoe UI Light" panose="020B0502040204020203" pitchFamily="34" charset="0"/>
                </a:rPr>
                <a:t> and drag the mouse over the slide to draw the object.</a:t>
              </a:r>
            </a:p>
          </p:txBody>
        </p:sp>
        <p:cxnSp>
          <p:nvCxnSpPr>
            <p:cNvPr id="74" name="Rechte verbindingslijn 73">
              <a:extLst>
                <a:ext uri="{FF2B5EF4-FFF2-40B4-BE49-F238E27FC236}">
                  <a16:creationId xmlns:a16="http://schemas.microsoft.com/office/drawing/2014/main" id="{FC841118-DAD0-463F-A52A-F19BD6F9D0AB}"/>
                </a:ext>
              </a:extLst>
            </p:cNvPr>
            <p:cNvCxnSpPr>
              <a:cxnSpLocks/>
            </p:cNvCxnSpPr>
            <p:nvPr/>
          </p:nvCxnSpPr>
          <p:spPr>
            <a:xfrm>
              <a:off x="-3417580" y="6105885"/>
              <a:ext cx="3178017" cy="0"/>
            </a:xfrm>
            <a:prstGeom prst="line">
              <a:avLst/>
            </a:prstGeom>
            <a:noFill/>
            <a:ln w="3175" cap="flat" cmpd="sng" algn="ctr">
              <a:solidFill>
                <a:schemeClr val="accent1"/>
              </a:solidFill>
              <a:prstDash val="solid"/>
            </a:ln>
            <a:effectLst/>
          </p:spPr>
        </p:cxnSp>
        <p:sp>
          <p:nvSpPr>
            <p:cNvPr id="75" name="Ovaal 74">
              <a:extLst>
                <a:ext uri="{FF2B5EF4-FFF2-40B4-BE49-F238E27FC236}">
                  <a16:creationId xmlns:a16="http://schemas.microsoft.com/office/drawing/2014/main" id="{09CEA535-DA1D-4F52-BB2F-B327D48323CD}"/>
                </a:ext>
              </a:extLst>
            </p:cNvPr>
            <p:cNvSpPr/>
            <p:nvPr/>
          </p:nvSpPr>
          <p:spPr>
            <a:xfrm>
              <a:off x="-3423240" y="1951389"/>
              <a:ext cx="260914" cy="259683"/>
            </a:xfrm>
            <a:prstGeom prst="ellipse">
              <a:avLst/>
            </a:pr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chemeClr val="bg1"/>
                  </a:solidFill>
                  <a:effectLst/>
                  <a:uLnTx/>
                  <a:uFillTx/>
                  <a:latin typeface="+mn-lt"/>
                  <a:cs typeface="Segoe UI Light" panose="020B0502040204020203" pitchFamily="34" charset="0"/>
                </a:rPr>
                <a:t>2</a:t>
              </a:r>
            </a:p>
          </p:txBody>
        </p:sp>
        <p:sp>
          <p:nvSpPr>
            <p:cNvPr id="76" name="Rechthoek 75">
              <a:extLst>
                <a:ext uri="{FF2B5EF4-FFF2-40B4-BE49-F238E27FC236}">
                  <a16:creationId xmlns:a16="http://schemas.microsoft.com/office/drawing/2014/main" id="{61BA8AA0-14C2-4772-9064-16DAEF1E6566}"/>
                </a:ext>
              </a:extLst>
            </p:cNvPr>
            <p:cNvSpPr/>
            <p:nvPr/>
          </p:nvSpPr>
          <p:spPr>
            <a:xfrm>
              <a:off x="-3057559" y="2017452"/>
              <a:ext cx="2817995" cy="318048"/>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chemeClr val="accent1"/>
                </a:buClr>
                <a:buSzTx/>
                <a:buFont typeface="Arial" panose="020B0604020202020204" pitchFamily="34" charset="0"/>
                <a:buNone/>
                <a:tabLst/>
                <a:defRPr/>
              </a:pPr>
              <a:r>
                <a:rPr kumimoji="0" lang="en-US" sz="1100" b="0" i="0" u="none" strike="noStrike" kern="0" cap="none" spc="0" normalizeH="0" baseline="0" noProof="0">
                  <a:ln>
                    <a:noFill/>
                  </a:ln>
                  <a:solidFill>
                    <a:srgbClr val="000000"/>
                  </a:solidFill>
                  <a:effectLst/>
                  <a:uLnTx/>
                  <a:uFillTx/>
                  <a:latin typeface="+mn-lt"/>
                  <a:cs typeface="Segoe UI Light" panose="020B0502040204020203" pitchFamily="34" charset="0"/>
                </a:rPr>
                <a:t>Drag the rectangle on the first button of the menu and make it the same size as the menu button. Click with the right mouse button on the shape and choose </a:t>
              </a:r>
              <a:r>
                <a:rPr kumimoji="0" lang="en-US" sz="1100" b="1" i="0" u="none" strike="noStrike" kern="0" cap="none" spc="0" normalizeH="0" baseline="0" noProof="0">
                  <a:ln>
                    <a:noFill/>
                  </a:ln>
                  <a:solidFill>
                    <a:srgbClr val="000000"/>
                  </a:solidFill>
                  <a:effectLst/>
                  <a:uLnTx/>
                  <a:uFillTx/>
                  <a:latin typeface="+mn-lt"/>
                  <a:cs typeface="Segoe UI Light" panose="020B0502040204020203" pitchFamily="34" charset="0"/>
                </a:rPr>
                <a:t>‘Edit shape’</a:t>
              </a:r>
              <a:r>
                <a:rPr kumimoji="0" lang="en-US" sz="1100" b="0" i="0" u="none" strike="noStrike" kern="0" cap="none" spc="0" normalizeH="0" baseline="0" noProof="0">
                  <a:ln>
                    <a:noFill/>
                  </a:ln>
                  <a:solidFill>
                    <a:srgbClr val="000000"/>
                  </a:solidFill>
                  <a:effectLst/>
                  <a:uLnTx/>
                  <a:uFillTx/>
                  <a:latin typeface="+mn-lt"/>
                  <a:cs typeface="Segoe UI Light" panose="020B0502040204020203" pitchFamily="34" charset="0"/>
                </a:rPr>
                <a:t>.</a:t>
              </a:r>
              <a:endParaRPr kumimoji="0" lang="en-US" sz="1100" b="1" i="0" u="none" strike="noStrike" kern="0" cap="none" spc="0" normalizeH="0" baseline="0" noProof="0">
                <a:ln>
                  <a:noFill/>
                </a:ln>
                <a:solidFill>
                  <a:srgbClr val="000000"/>
                </a:solidFill>
                <a:effectLst/>
                <a:uLnTx/>
                <a:uFillTx/>
                <a:latin typeface="+mn-lt"/>
                <a:cs typeface="Segoe UI Light" panose="020B0502040204020203" pitchFamily="34" charset="0"/>
              </a:endParaRPr>
            </a:p>
          </p:txBody>
        </p:sp>
        <p:grpSp>
          <p:nvGrpSpPr>
            <p:cNvPr id="77" name="Groep 76">
              <a:extLst>
                <a:ext uri="{FF2B5EF4-FFF2-40B4-BE49-F238E27FC236}">
                  <a16:creationId xmlns:a16="http://schemas.microsoft.com/office/drawing/2014/main" id="{14915F70-1636-44EE-BB96-9A9589FD6D30}"/>
                </a:ext>
              </a:extLst>
            </p:cNvPr>
            <p:cNvGrpSpPr/>
            <p:nvPr/>
          </p:nvGrpSpPr>
          <p:grpSpPr>
            <a:xfrm>
              <a:off x="-3033717" y="5781713"/>
              <a:ext cx="825500" cy="209550"/>
              <a:chOff x="13504624" y="2482850"/>
              <a:chExt cx="825500" cy="209550"/>
            </a:xfrm>
          </p:grpSpPr>
          <p:sp>
            <p:nvSpPr>
              <p:cNvPr id="182" name="Rechthoek 181">
                <a:extLst>
                  <a:ext uri="{FF2B5EF4-FFF2-40B4-BE49-F238E27FC236}">
                    <a16:creationId xmlns:a16="http://schemas.microsoft.com/office/drawing/2014/main" id="{BBA07FA0-8432-4BA1-B578-79C39C45AE3E}"/>
                  </a:ext>
                </a:extLst>
              </p:cNvPr>
              <p:cNvSpPr/>
              <p:nvPr/>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252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US" sz="800" b="0" noProof="0">
                    <a:solidFill>
                      <a:schemeClr val="tx1"/>
                    </a:solidFill>
                    <a:latin typeface="Arial" panose="020B0604020202020204" pitchFamily="34" charset="0"/>
                    <a:cs typeface="Arial" panose="020B0604020202020204" pitchFamily="34" charset="0"/>
                  </a:rPr>
                  <a:t>OK</a:t>
                </a:r>
              </a:p>
            </p:txBody>
          </p:sp>
          <p:cxnSp>
            <p:nvCxnSpPr>
              <p:cNvPr id="183" name="Rechte verbindingslijn 182">
                <a:extLst>
                  <a:ext uri="{FF2B5EF4-FFF2-40B4-BE49-F238E27FC236}">
                    <a16:creationId xmlns:a16="http://schemas.microsoft.com/office/drawing/2014/main" id="{91CB1533-24C4-4491-83D2-90B265CE31D4}"/>
                  </a:ext>
                </a:extLst>
              </p:cNvPr>
              <p:cNvCxnSpPr/>
              <p:nvPr/>
            </p:nvCxnSpPr>
            <p:spPr>
              <a:xfrm>
                <a:off x="14155269" y="2515250"/>
                <a:ext cx="0" cy="142717"/>
              </a:xfrm>
              <a:prstGeom prst="line">
                <a:avLst/>
              </a:prstGeom>
              <a:noFill/>
              <a:ln w="3175" cap="flat" cmpd="sng" algn="ctr">
                <a:solidFill>
                  <a:srgbClr val="44546A"/>
                </a:solidFill>
                <a:prstDash val="solid"/>
              </a:ln>
              <a:effectLst/>
            </p:spPr>
          </p:cxnSp>
          <p:sp>
            <p:nvSpPr>
              <p:cNvPr id="184" name="Gelijkbenige driehoek 183">
                <a:extLst>
                  <a:ext uri="{FF2B5EF4-FFF2-40B4-BE49-F238E27FC236}">
                    <a16:creationId xmlns:a16="http://schemas.microsoft.com/office/drawing/2014/main" id="{0B00972D-2E10-42F9-A0B5-D388656491F2}"/>
                  </a:ext>
                </a:extLst>
              </p:cNvPr>
              <p:cNvSpPr/>
              <p:nvPr/>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a:solidFill>
                    <a:schemeClr val="tx1"/>
                  </a:solidFill>
                </a:endParaRPr>
              </a:p>
            </p:txBody>
          </p:sp>
        </p:grpSp>
        <p:sp>
          <p:nvSpPr>
            <p:cNvPr id="78" name="Ovaal 77">
              <a:extLst>
                <a:ext uri="{FF2B5EF4-FFF2-40B4-BE49-F238E27FC236}">
                  <a16:creationId xmlns:a16="http://schemas.microsoft.com/office/drawing/2014/main" id="{DAA9DC23-A89A-458C-A2C5-C17C48489800}"/>
                </a:ext>
              </a:extLst>
            </p:cNvPr>
            <p:cNvSpPr/>
            <p:nvPr/>
          </p:nvSpPr>
          <p:spPr>
            <a:xfrm>
              <a:off x="-3423240" y="3651075"/>
              <a:ext cx="260914" cy="259683"/>
            </a:xfrm>
            <a:prstGeom prst="ellipse">
              <a:avLst/>
            </a:pr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chemeClr val="bg1"/>
                  </a:solidFill>
                  <a:effectLst/>
                  <a:uLnTx/>
                  <a:uFillTx/>
                  <a:latin typeface="+mn-lt"/>
                  <a:cs typeface="Segoe UI Light" panose="020B0502040204020203" pitchFamily="34" charset="0"/>
                </a:rPr>
                <a:t>3</a:t>
              </a:r>
            </a:p>
          </p:txBody>
        </p:sp>
        <p:sp>
          <p:nvSpPr>
            <p:cNvPr id="79" name="Rechthoek 78">
              <a:extLst>
                <a:ext uri="{FF2B5EF4-FFF2-40B4-BE49-F238E27FC236}">
                  <a16:creationId xmlns:a16="http://schemas.microsoft.com/office/drawing/2014/main" id="{94A2B688-69B8-454C-B682-5BF5E5A9E920}"/>
                </a:ext>
              </a:extLst>
            </p:cNvPr>
            <p:cNvSpPr/>
            <p:nvPr/>
          </p:nvSpPr>
          <p:spPr>
            <a:xfrm>
              <a:off x="-3057558" y="3717139"/>
              <a:ext cx="2817996" cy="46956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chemeClr val="accent1"/>
                </a:buClr>
                <a:buSzTx/>
                <a:buFont typeface="Arial" panose="020B0604020202020204" pitchFamily="34" charset="0"/>
                <a:buNone/>
                <a:tabLst/>
                <a:defRPr/>
              </a:pPr>
              <a:r>
                <a:rPr kumimoji="0" lang="en-US" sz="1100" b="0" i="0" u="none" strike="noStrike" kern="0" cap="none" spc="0" normalizeH="0" baseline="0" noProof="0">
                  <a:ln>
                    <a:noFill/>
                  </a:ln>
                  <a:solidFill>
                    <a:srgbClr val="000000"/>
                  </a:solidFill>
                  <a:effectLst/>
                  <a:uLnTx/>
                  <a:uFillTx/>
                  <a:latin typeface="+mn-lt"/>
                  <a:cs typeface="Segoe UI Light" panose="020B0502040204020203" pitchFamily="34" charset="0"/>
                </a:rPr>
                <a:t>Click on the paint bucket, click on </a:t>
              </a:r>
              <a:r>
                <a:rPr kumimoji="0" lang="en-US" sz="1100" b="1" i="0" u="none" strike="noStrike" kern="0" cap="none" spc="0" normalizeH="0" baseline="0" noProof="0">
                  <a:ln>
                    <a:noFill/>
                  </a:ln>
                  <a:solidFill>
                    <a:srgbClr val="000000"/>
                  </a:solidFill>
                  <a:effectLst/>
                  <a:uLnTx/>
                  <a:uFillTx/>
                  <a:latin typeface="+mn-lt"/>
                  <a:cs typeface="Segoe UI Light" panose="020B0502040204020203" pitchFamily="34" charset="0"/>
                </a:rPr>
                <a:t>‘Shape fill’</a:t>
              </a:r>
              <a:r>
                <a:rPr kumimoji="0" lang="en-US" sz="1100" b="0" i="0" u="none" strike="noStrike" kern="0" cap="none" spc="0" normalizeH="0" baseline="0" noProof="0">
                  <a:ln>
                    <a:noFill/>
                  </a:ln>
                  <a:solidFill>
                    <a:srgbClr val="000000"/>
                  </a:solidFill>
                  <a:effectLst/>
                  <a:uLnTx/>
                  <a:uFillTx/>
                  <a:latin typeface="+mn-lt"/>
                  <a:cs typeface="Segoe UI Light" panose="020B0502040204020203" pitchFamily="34" charset="0"/>
                </a:rPr>
                <a:t> and drag the </a:t>
              </a:r>
              <a:r>
                <a:rPr kumimoji="0" lang="en-US" sz="1100" b="1" i="0" u="none" strike="noStrike" kern="0" cap="none" spc="0" normalizeH="0" baseline="0" noProof="0">
                  <a:ln>
                    <a:noFill/>
                  </a:ln>
                  <a:solidFill>
                    <a:srgbClr val="000000"/>
                  </a:solidFill>
                  <a:effectLst/>
                  <a:uLnTx/>
                  <a:uFillTx/>
                  <a:latin typeface="+mn-lt"/>
                  <a:cs typeface="Segoe UI Light" panose="020B0502040204020203" pitchFamily="34" charset="0"/>
                </a:rPr>
                <a:t>‘Transparency’</a:t>
              </a:r>
              <a:r>
                <a:rPr kumimoji="0" lang="en-US" sz="1100" b="0" i="0" u="none" strike="noStrike" kern="0" cap="none" spc="0" normalizeH="0" baseline="0" noProof="0">
                  <a:ln>
                    <a:noFill/>
                  </a:ln>
                  <a:solidFill>
                    <a:srgbClr val="000000"/>
                  </a:solidFill>
                  <a:effectLst/>
                  <a:uLnTx/>
                  <a:uFillTx/>
                  <a:latin typeface="+mn-lt"/>
                  <a:cs typeface="Segoe UI Light" panose="020B0502040204020203" pitchFamily="34" charset="0"/>
                </a:rPr>
                <a:t> slider to </a:t>
              </a:r>
              <a:r>
                <a:rPr kumimoji="0" lang="en-US" sz="1100" b="1" i="0" u="none" strike="noStrike" kern="0" cap="none" spc="0" normalizeH="0" baseline="0" noProof="0">
                  <a:ln>
                    <a:noFill/>
                  </a:ln>
                  <a:solidFill>
                    <a:srgbClr val="000000"/>
                  </a:solidFill>
                  <a:effectLst/>
                  <a:uLnTx/>
                  <a:uFillTx/>
                  <a:latin typeface="+mn-lt"/>
                  <a:cs typeface="Segoe UI Light" panose="020B0502040204020203" pitchFamily="34" charset="0"/>
                </a:rPr>
                <a:t>100%</a:t>
              </a:r>
              <a:r>
                <a:rPr kumimoji="0" lang="en-US" sz="1100" b="0" i="0" u="none" strike="noStrike" kern="0" cap="none" spc="0" normalizeH="0" baseline="0" noProof="0">
                  <a:ln>
                    <a:noFill/>
                  </a:ln>
                  <a:solidFill>
                    <a:srgbClr val="000000"/>
                  </a:solidFill>
                  <a:effectLst/>
                  <a:uLnTx/>
                  <a:uFillTx/>
                  <a:latin typeface="+mn-lt"/>
                  <a:cs typeface="Segoe UI Light" panose="020B0502040204020203" pitchFamily="34" charset="0"/>
                </a:rPr>
                <a:t>. Now the shape is completely transparant.</a:t>
              </a:r>
              <a:endParaRPr kumimoji="0" lang="en-US" sz="1100" b="1" i="0" u="none" strike="noStrike" kern="0" cap="none" spc="0" normalizeH="0" baseline="0" noProof="0">
                <a:ln>
                  <a:noFill/>
                </a:ln>
                <a:solidFill>
                  <a:srgbClr val="000000"/>
                </a:solidFill>
                <a:effectLst/>
                <a:uLnTx/>
                <a:uFillTx/>
                <a:latin typeface="+mn-lt"/>
                <a:cs typeface="Segoe UI Light" panose="020B0502040204020203" pitchFamily="34" charset="0"/>
              </a:endParaRPr>
            </a:p>
          </p:txBody>
        </p:sp>
        <p:cxnSp>
          <p:nvCxnSpPr>
            <p:cNvPr id="80" name="Rechte verbindingslijn 79">
              <a:extLst>
                <a:ext uri="{FF2B5EF4-FFF2-40B4-BE49-F238E27FC236}">
                  <a16:creationId xmlns:a16="http://schemas.microsoft.com/office/drawing/2014/main" id="{99A0913F-BFBC-4F09-BA80-98C21DE42AF5}"/>
                </a:ext>
              </a:extLst>
            </p:cNvPr>
            <p:cNvCxnSpPr>
              <a:cxnSpLocks/>
            </p:cNvCxnSpPr>
            <p:nvPr/>
          </p:nvCxnSpPr>
          <p:spPr>
            <a:xfrm>
              <a:off x="-3417580" y="4734973"/>
              <a:ext cx="3178017" cy="0"/>
            </a:xfrm>
            <a:prstGeom prst="line">
              <a:avLst/>
            </a:prstGeom>
            <a:noFill/>
            <a:ln w="3175" cap="flat" cmpd="sng" algn="ctr">
              <a:solidFill>
                <a:schemeClr val="accent1"/>
              </a:solidFill>
              <a:prstDash val="solid"/>
            </a:ln>
            <a:effectLst/>
          </p:spPr>
        </p:cxnSp>
        <p:grpSp>
          <p:nvGrpSpPr>
            <p:cNvPr id="81" name="Groep 80">
              <a:extLst>
                <a:ext uri="{FF2B5EF4-FFF2-40B4-BE49-F238E27FC236}">
                  <a16:creationId xmlns:a16="http://schemas.microsoft.com/office/drawing/2014/main" id="{50208570-EFC1-4158-B6DA-97DCCEEE250E}"/>
                </a:ext>
              </a:extLst>
            </p:cNvPr>
            <p:cNvGrpSpPr/>
            <p:nvPr/>
          </p:nvGrpSpPr>
          <p:grpSpPr>
            <a:xfrm>
              <a:off x="-2993621" y="1130861"/>
              <a:ext cx="276126" cy="284085"/>
              <a:chOff x="806580" y="907261"/>
              <a:chExt cx="421725" cy="433881"/>
            </a:xfrm>
          </p:grpSpPr>
          <p:sp>
            <p:nvSpPr>
              <p:cNvPr id="179" name="Ovaal 178">
                <a:extLst>
                  <a:ext uri="{FF2B5EF4-FFF2-40B4-BE49-F238E27FC236}">
                    <a16:creationId xmlns:a16="http://schemas.microsoft.com/office/drawing/2014/main" id="{3D05A0A1-8265-44FA-96C2-CA0DF226CFD9}"/>
                  </a:ext>
                </a:extLst>
              </p:cNvPr>
              <p:cNvSpPr/>
              <p:nvPr/>
            </p:nvSpPr>
            <p:spPr>
              <a:xfrm>
                <a:off x="961059" y="907261"/>
                <a:ext cx="267246" cy="267246"/>
              </a:xfrm>
              <a:prstGeom prst="ellipse">
                <a:avLst/>
              </a:prstGeom>
              <a:solidFill>
                <a:schemeClr val="bg1"/>
              </a:solidFill>
              <a:ln w="12700">
                <a:solidFill>
                  <a:srgbClr val="7693B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lvl="0"/>
                <a:endParaRPr lang="en-US" sz="1000" b="1" noProof="0">
                  <a:solidFill>
                    <a:schemeClr val="tx1"/>
                  </a:solidFill>
                </a:endParaRPr>
              </a:p>
            </p:txBody>
          </p:sp>
          <p:sp>
            <p:nvSpPr>
              <p:cNvPr id="180" name="Rechthoek 179">
                <a:extLst>
                  <a:ext uri="{FF2B5EF4-FFF2-40B4-BE49-F238E27FC236}">
                    <a16:creationId xmlns:a16="http://schemas.microsoft.com/office/drawing/2014/main" id="{BA787CB5-773A-4A83-A54F-B83E51E832B6}"/>
                  </a:ext>
                </a:extLst>
              </p:cNvPr>
              <p:cNvSpPr/>
              <p:nvPr/>
            </p:nvSpPr>
            <p:spPr>
              <a:xfrm>
                <a:off x="806580" y="968645"/>
                <a:ext cx="247157" cy="241846"/>
              </a:xfrm>
              <a:prstGeom prst="rect">
                <a:avLst/>
              </a:prstGeom>
              <a:solidFill>
                <a:schemeClr val="bg1"/>
              </a:solidFill>
              <a:ln w="12700">
                <a:solidFill>
                  <a:srgbClr val="7693B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a:solidFill>
                    <a:schemeClr val="tx1"/>
                  </a:solidFill>
                </a:endParaRPr>
              </a:p>
            </p:txBody>
          </p:sp>
          <p:sp>
            <p:nvSpPr>
              <p:cNvPr id="181" name="Ruit 180">
                <a:extLst>
                  <a:ext uri="{FF2B5EF4-FFF2-40B4-BE49-F238E27FC236}">
                    <a16:creationId xmlns:a16="http://schemas.microsoft.com/office/drawing/2014/main" id="{81FEA9D6-575A-423A-B25E-599ED66F43AF}"/>
                  </a:ext>
                </a:extLst>
              </p:cNvPr>
              <p:cNvSpPr/>
              <p:nvPr/>
            </p:nvSpPr>
            <p:spPr>
              <a:xfrm>
                <a:off x="888274" y="1060969"/>
                <a:ext cx="280173" cy="280173"/>
              </a:xfrm>
              <a:prstGeom prst="diamond">
                <a:avLst/>
              </a:prstGeom>
              <a:solidFill>
                <a:schemeClr val="bg1"/>
              </a:solidFill>
              <a:ln w="12700">
                <a:solidFill>
                  <a:srgbClr val="7693B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lvl="0"/>
                <a:endParaRPr lang="en-US" sz="1000" b="1" noProof="0">
                  <a:solidFill>
                    <a:schemeClr val="tx1"/>
                  </a:solidFill>
                </a:endParaRPr>
              </a:p>
            </p:txBody>
          </p:sp>
        </p:grpSp>
        <p:sp>
          <p:nvSpPr>
            <p:cNvPr id="82" name="Rechthoek 81">
              <a:extLst>
                <a:ext uri="{FF2B5EF4-FFF2-40B4-BE49-F238E27FC236}">
                  <a16:creationId xmlns:a16="http://schemas.microsoft.com/office/drawing/2014/main" id="{8AF78B7E-1F75-4834-9256-0F82DFA8DB24}"/>
                </a:ext>
              </a:extLst>
            </p:cNvPr>
            <p:cNvSpPr/>
            <p:nvPr/>
          </p:nvSpPr>
          <p:spPr>
            <a:xfrm>
              <a:off x="-3052944" y="1435429"/>
              <a:ext cx="394772"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en-US" sz="800" b="0" noProof="0">
                  <a:solidFill>
                    <a:schemeClr val="tx1"/>
                  </a:solidFill>
                  <a:latin typeface="Arial" panose="020B0604020202020204" pitchFamily="34" charset="0"/>
                  <a:cs typeface="Arial" panose="020B0604020202020204" pitchFamily="34" charset="0"/>
                </a:rPr>
                <a:t>Shapes</a:t>
              </a:r>
            </a:p>
          </p:txBody>
        </p:sp>
        <p:sp>
          <p:nvSpPr>
            <p:cNvPr id="83" name="Gelijkbenige driehoek 82">
              <a:extLst>
                <a:ext uri="{FF2B5EF4-FFF2-40B4-BE49-F238E27FC236}">
                  <a16:creationId xmlns:a16="http://schemas.microsoft.com/office/drawing/2014/main" id="{19F67B4A-0CAF-406A-91F7-8FB48EAC408B}"/>
                </a:ext>
              </a:extLst>
            </p:cNvPr>
            <p:cNvSpPr/>
            <p:nvPr/>
          </p:nvSpPr>
          <p:spPr>
            <a:xfrm rot="10800000">
              <a:off x="-2898991" y="1648817"/>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a:solidFill>
                  <a:schemeClr val="tx1"/>
                </a:solidFill>
              </a:endParaRPr>
            </a:p>
          </p:txBody>
        </p:sp>
        <p:grpSp>
          <p:nvGrpSpPr>
            <p:cNvPr id="85" name="Groep 84">
              <a:extLst>
                <a:ext uri="{FF2B5EF4-FFF2-40B4-BE49-F238E27FC236}">
                  <a16:creationId xmlns:a16="http://schemas.microsoft.com/office/drawing/2014/main" id="{CA7864D1-AD09-48F5-8AB3-E878D77AFF71}"/>
                </a:ext>
              </a:extLst>
            </p:cNvPr>
            <p:cNvGrpSpPr/>
            <p:nvPr/>
          </p:nvGrpSpPr>
          <p:grpSpPr>
            <a:xfrm>
              <a:off x="-3057559" y="2743413"/>
              <a:ext cx="1470561" cy="678267"/>
              <a:chOff x="-3057559" y="2743413"/>
              <a:chExt cx="1470561" cy="678267"/>
            </a:xfrm>
          </p:grpSpPr>
          <p:sp>
            <p:nvSpPr>
              <p:cNvPr id="100" name="Rechthoek 99">
                <a:extLst>
                  <a:ext uri="{FF2B5EF4-FFF2-40B4-BE49-F238E27FC236}">
                    <a16:creationId xmlns:a16="http://schemas.microsoft.com/office/drawing/2014/main" id="{AA3985CF-67AD-4FE8-A2A3-7335183A8101}"/>
                  </a:ext>
                </a:extLst>
              </p:cNvPr>
              <p:cNvSpPr/>
              <p:nvPr/>
            </p:nvSpPr>
            <p:spPr>
              <a:xfrm>
                <a:off x="-3057559" y="2743413"/>
                <a:ext cx="1421640" cy="580946"/>
              </a:xfrm>
              <a:prstGeom prst="rect">
                <a:avLst/>
              </a:prstGeom>
              <a:solidFill>
                <a:schemeClr val="bg1"/>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en-US" sz="800" b="0" noProof="0">
                  <a:solidFill>
                    <a:schemeClr val="tx1"/>
                  </a:solidFill>
                  <a:latin typeface="Arial" panose="020B0604020202020204" pitchFamily="34" charset="0"/>
                  <a:cs typeface="Arial" panose="020B0604020202020204" pitchFamily="34" charset="0"/>
                </a:endParaRPr>
              </a:p>
            </p:txBody>
          </p:sp>
          <p:sp>
            <p:nvSpPr>
              <p:cNvPr id="101" name="Rechthoek 100">
                <a:extLst>
                  <a:ext uri="{FF2B5EF4-FFF2-40B4-BE49-F238E27FC236}">
                    <a16:creationId xmlns:a16="http://schemas.microsoft.com/office/drawing/2014/main" id="{A6FEFC08-6A7A-4647-9B11-AB3FD862BCED}"/>
                  </a:ext>
                </a:extLst>
              </p:cNvPr>
              <p:cNvSpPr/>
              <p:nvPr/>
            </p:nvSpPr>
            <p:spPr>
              <a:xfrm>
                <a:off x="-3048000" y="3054802"/>
                <a:ext cx="1404937" cy="261256"/>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a:solidFill>
                    <a:schemeClr val="tx1"/>
                  </a:solidFill>
                </a:endParaRPr>
              </a:p>
            </p:txBody>
          </p:sp>
          <p:sp>
            <p:nvSpPr>
              <p:cNvPr id="102" name="Tekstvak 101">
                <a:extLst>
                  <a:ext uri="{FF2B5EF4-FFF2-40B4-BE49-F238E27FC236}">
                    <a16:creationId xmlns:a16="http://schemas.microsoft.com/office/drawing/2014/main" id="{44B47890-D436-40B0-82EA-FBE5DE00F516}"/>
                  </a:ext>
                </a:extLst>
              </p:cNvPr>
              <p:cNvSpPr txBox="1"/>
              <p:nvPr/>
            </p:nvSpPr>
            <p:spPr>
              <a:xfrm>
                <a:off x="-2817196" y="2782523"/>
                <a:ext cx="1147939" cy="203133"/>
              </a:xfrm>
              <a:prstGeom prst="rect">
                <a:avLst/>
              </a:prstGeom>
              <a:noFill/>
            </p:spPr>
            <p:txBody>
              <a:bodyPr wrap="square" rtlCol="0">
                <a:spAutoFit/>
              </a:bodyPr>
              <a:lstStyle/>
              <a:p>
                <a:pPr marL="0" algn="l" defTabSz="1217512" rtl="0" eaLnBrk="1" latinLnBrk="0" hangingPunct="1">
                  <a:lnSpc>
                    <a:spcPct val="90000"/>
                  </a:lnSpc>
                  <a:spcBef>
                    <a:spcPts val="600"/>
                  </a:spcBef>
                  <a:spcAft>
                    <a:spcPts val="600"/>
                  </a:spcAft>
                </a:pPr>
                <a:r>
                  <a:rPr lang="en-US" sz="800" b="0" kern="1200" noProof="0">
                    <a:solidFill>
                      <a:schemeClr val="tx1"/>
                    </a:solidFill>
                    <a:latin typeface="Arial" panose="020B0604020202020204" pitchFamily="34" charset="0"/>
                    <a:ea typeface="+mn-ea"/>
                    <a:cs typeface="Arial" panose="020B0604020202020204" pitchFamily="34" charset="0"/>
                  </a:rPr>
                  <a:t>Size and position…</a:t>
                </a:r>
              </a:p>
            </p:txBody>
          </p:sp>
          <p:sp>
            <p:nvSpPr>
              <p:cNvPr id="153" name="Tekstvak 152">
                <a:extLst>
                  <a:ext uri="{FF2B5EF4-FFF2-40B4-BE49-F238E27FC236}">
                    <a16:creationId xmlns:a16="http://schemas.microsoft.com/office/drawing/2014/main" id="{525F792F-9494-46E5-A5C0-F12B3EC5A1F4}"/>
                  </a:ext>
                </a:extLst>
              </p:cNvPr>
              <p:cNvSpPr txBox="1"/>
              <p:nvPr/>
            </p:nvSpPr>
            <p:spPr>
              <a:xfrm>
                <a:off x="-2830623" y="3103649"/>
                <a:ext cx="1156604" cy="203133"/>
              </a:xfrm>
              <a:prstGeom prst="rect">
                <a:avLst/>
              </a:prstGeom>
              <a:noFill/>
            </p:spPr>
            <p:txBody>
              <a:bodyPr wrap="square" rtlCol="0">
                <a:spAutoFit/>
              </a:bodyPr>
              <a:lstStyle/>
              <a:p>
                <a:pPr marL="0" algn="l" defTabSz="1217512" rtl="0" eaLnBrk="1" latinLnBrk="0" hangingPunct="1">
                  <a:lnSpc>
                    <a:spcPct val="90000"/>
                  </a:lnSpc>
                  <a:spcBef>
                    <a:spcPts val="600"/>
                  </a:spcBef>
                  <a:spcAft>
                    <a:spcPts val="600"/>
                  </a:spcAft>
                </a:pPr>
                <a:r>
                  <a:rPr lang="en-US" sz="800" b="0" kern="1200" noProof="0">
                    <a:solidFill>
                      <a:schemeClr val="tx1"/>
                    </a:solidFill>
                    <a:latin typeface="Arial" panose="020B0604020202020204" pitchFamily="34" charset="0"/>
                    <a:ea typeface="+mn-ea"/>
                    <a:cs typeface="Arial" panose="020B0604020202020204" pitchFamily="34" charset="0"/>
                  </a:rPr>
                  <a:t>Edit shape…</a:t>
                </a:r>
              </a:p>
            </p:txBody>
          </p:sp>
          <p:pic>
            <p:nvPicPr>
              <p:cNvPr id="154" name="Picture 3">
                <a:extLst>
                  <a:ext uri="{FF2B5EF4-FFF2-40B4-BE49-F238E27FC236}">
                    <a16:creationId xmlns:a16="http://schemas.microsoft.com/office/drawing/2014/main" id="{04060CC3-9A95-4FBF-A3A4-AB6CF523CE1D}"/>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1730084" y="3190349"/>
                <a:ext cx="143086" cy="231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55" name="Groep 154">
                <a:extLst>
                  <a:ext uri="{FF2B5EF4-FFF2-40B4-BE49-F238E27FC236}">
                    <a16:creationId xmlns:a16="http://schemas.microsoft.com/office/drawing/2014/main" id="{6FFD25CC-A7D7-4B64-A4CA-08FE821659E4}"/>
                  </a:ext>
                </a:extLst>
              </p:cNvPr>
              <p:cNvGrpSpPr/>
              <p:nvPr/>
            </p:nvGrpSpPr>
            <p:grpSpPr>
              <a:xfrm>
                <a:off x="-2986080" y="2795018"/>
                <a:ext cx="171801" cy="182567"/>
                <a:chOff x="-2991459" y="2784261"/>
                <a:chExt cx="171801" cy="182567"/>
              </a:xfrm>
            </p:grpSpPr>
            <p:sp>
              <p:nvSpPr>
                <p:cNvPr id="169" name="Rechthoek: afgeronde hoeken 168">
                  <a:extLst>
                    <a:ext uri="{FF2B5EF4-FFF2-40B4-BE49-F238E27FC236}">
                      <a16:creationId xmlns:a16="http://schemas.microsoft.com/office/drawing/2014/main" id="{187F3F6B-73D8-4B60-B6F4-60E925381DDC}"/>
                    </a:ext>
                  </a:extLst>
                </p:cNvPr>
                <p:cNvSpPr/>
                <p:nvPr/>
              </p:nvSpPr>
              <p:spPr>
                <a:xfrm>
                  <a:off x="-2865377" y="2808915"/>
                  <a:ext cx="45719" cy="131922"/>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US" sz="800" b="0" noProof="0">
                    <a:solidFill>
                      <a:schemeClr val="tx1"/>
                    </a:solidFill>
                    <a:latin typeface="Arial" panose="020B0604020202020204" pitchFamily="34" charset="0"/>
                    <a:cs typeface="Arial" panose="020B0604020202020204" pitchFamily="34" charset="0"/>
                  </a:endParaRPr>
                </a:p>
              </p:txBody>
            </p:sp>
            <p:cxnSp>
              <p:nvCxnSpPr>
                <p:cNvPr id="170" name="Rechte verbindingslijn 169">
                  <a:extLst>
                    <a:ext uri="{FF2B5EF4-FFF2-40B4-BE49-F238E27FC236}">
                      <a16:creationId xmlns:a16="http://schemas.microsoft.com/office/drawing/2014/main" id="{ADCE2AC4-08EA-4E40-A222-C1251EFDE69A}"/>
                    </a:ext>
                  </a:extLst>
                </p:cNvPr>
                <p:cNvCxnSpPr>
                  <a:cxnSpLocks/>
                </p:cNvCxnSpPr>
                <p:nvPr/>
              </p:nvCxnSpPr>
              <p:spPr>
                <a:xfrm>
                  <a:off x="-2940784" y="2813530"/>
                  <a:ext cx="76560" cy="0"/>
                </a:xfrm>
                <a:prstGeom prst="line">
                  <a:avLst/>
                </a:prstGeom>
                <a:solidFill>
                  <a:schemeClr val="bg1"/>
                </a:solidFill>
                <a:ln w="12700">
                  <a:solidFill>
                    <a:srgbClr val="818181"/>
                  </a:solidFill>
                  <a:prstDash val="sysDot"/>
                </a:ln>
              </p:spPr>
              <p:style>
                <a:lnRef idx="2">
                  <a:schemeClr val="accent1">
                    <a:shade val="50000"/>
                  </a:schemeClr>
                </a:lnRef>
                <a:fillRef idx="1">
                  <a:schemeClr val="accent1"/>
                </a:fillRef>
                <a:effectRef idx="0">
                  <a:schemeClr val="accent1"/>
                </a:effectRef>
                <a:fontRef idx="minor">
                  <a:schemeClr val="lt1"/>
                </a:fontRef>
              </p:style>
            </p:cxnSp>
            <p:cxnSp>
              <p:nvCxnSpPr>
                <p:cNvPr id="171" name="Rechte verbindingslijn 170">
                  <a:extLst>
                    <a:ext uri="{FF2B5EF4-FFF2-40B4-BE49-F238E27FC236}">
                      <a16:creationId xmlns:a16="http://schemas.microsoft.com/office/drawing/2014/main" id="{94E206AC-E9B6-417D-B971-C6E98701329C}"/>
                    </a:ext>
                  </a:extLst>
                </p:cNvPr>
                <p:cNvCxnSpPr>
                  <a:cxnSpLocks/>
                </p:cNvCxnSpPr>
                <p:nvPr/>
              </p:nvCxnSpPr>
              <p:spPr>
                <a:xfrm>
                  <a:off x="-2940784" y="2936435"/>
                  <a:ext cx="81939" cy="0"/>
                </a:xfrm>
                <a:prstGeom prst="line">
                  <a:avLst/>
                </a:prstGeom>
                <a:solidFill>
                  <a:schemeClr val="bg1"/>
                </a:solidFill>
                <a:ln w="12700">
                  <a:solidFill>
                    <a:srgbClr val="818181"/>
                  </a:solidFill>
                  <a:prstDash val="sysDot"/>
                </a:ln>
              </p:spPr>
              <p:style>
                <a:lnRef idx="2">
                  <a:schemeClr val="accent1">
                    <a:shade val="50000"/>
                  </a:schemeClr>
                </a:lnRef>
                <a:fillRef idx="1">
                  <a:schemeClr val="accent1"/>
                </a:fillRef>
                <a:effectRef idx="0">
                  <a:schemeClr val="accent1"/>
                </a:effectRef>
                <a:fontRef idx="minor">
                  <a:schemeClr val="lt1"/>
                </a:fontRef>
              </p:style>
            </p:cxnSp>
            <p:sp>
              <p:nvSpPr>
                <p:cNvPr id="172" name="Rechthoek: afgeronde hoeken 171">
                  <a:extLst>
                    <a:ext uri="{FF2B5EF4-FFF2-40B4-BE49-F238E27FC236}">
                      <a16:creationId xmlns:a16="http://schemas.microsoft.com/office/drawing/2014/main" id="{7DB2A67D-9BD6-4DC0-847D-A8F12D36B019}"/>
                    </a:ext>
                  </a:extLst>
                </p:cNvPr>
                <p:cNvSpPr/>
                <p:nvPr/>
              </p:nvSpPr>
              <p:spPr>
                <a:xfrm>
                  <a:off x="-2984327" y="2855769"/>
                  <a:ext cx="45719" cy="38214"/>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US" sz="800" b="0" noProof="0">
                    <a:solidFill>
                      <a:schemeClr val="tx1"/>
                    </a:solidFill>
                    <a:latin typeface="Arial" panose="020B0604020202020204" pitchFamily="34" charset="0"/>
                    <a:cs typeface="Arial" panose="020B0604020202020204" pitchFamily="34" charset="0"/>
                  </a:endParaRPr>
                </a:p>
              </p:txBody>
            </p:sp>
            <p:grpSp>
              <p:nvGrpSpPr>
                <p:cNvPr id="173" name="Groep 172">
                  <a:extLst>
                    <a:ext uri="{FF2B5EF4-FFF2-40B4-BE49-F238E27FC236}">
                      <a16:creationId xmlns:a16="http://schemas.microsoft.com/office/drawing/2014/main" id="{53FEF191-CEBC-413E-B1E0-280A2B6D236B}"/>
                    </a:ext>
                  </a:extLst>
                </p:cNvPr>
                <p:cNvGrpSpPr/>
                <p:nvPr/>
              </p:nvGrpSpPr>
              <p:grpSpPr>
                <a:xfrm rot="5400000">
                  <a:off x="-2990086" y="2782888"/>
                  <a:ext cx="57228" cy="59974"/>
                  <a:chOff x="-2355611" y="494641"/>
                  <a:chExt cx="76167" cy="79826"/>
                </a:xfrm>
              </p:grpSpPr>
              <p:sp>
                <p:nvSpPr>
                  <p:cNvPr id="177" name="Rechthoek 176">
                    <a:extLst>
                      <a:ext uri="{FF2B5EF4-FFF2-40B4-BE49-F238E27FC236}">
                        <a16:creationId xmlns:a16="http://schemas.microsoft.com/office/drawing/2014/main" id="{FD651A0E-92E9-40F5-8E63-94631B916B64}"/>
                      </a:ext>
                    </a:extLst>
                  </p:cNvPr>
                  <p:cNvSpPr/>
                  <p:nvPr/>
                </p:nvSpPr>
                <p:spPr>
                  <a:xfrm>
                    <a:off x="-2329421" y="518941"/>
                    <a:ext cx="49977" cy="31227"/>
                  </a:xfrm>
                  <a:prstGeom prst="rect">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a:solidFill>
                        <a:schemeClr val="tx1"/>
                      </a:solidFill>
                    </a:endParaRPr>
                  </a:p>
                </p:txBody>
              </p:sp>
              <p:sp>
                <p:nvSpPr>
                  <p:cNvPr id="178" name="Pijl: punthaak 177">
                    <a:extLst>
                      <a:ext uri="{FF2B5EF4-FFF2-40B4-BE49-F238E27FC236}">
                        <a16:creationId xmlns:a16="http://schemas.microsoft.com/office/drawing/2014/main" id="{2EE7EE45-8E44-4E67-A32D-FA46A68971BA}"/>
                      </a:ext>
                    </a:extLst>
                  </p:cNvPr>
                  <p:cNvSpPr/>
                  <p:nvPr/>
                </p:nvSpPr>
                <p:spPr>
                  <a:xfrm flipH="1">
                    <a:off x="-2355611" y="494641"/>
                    <a:ext cx="72569" cy="79826"/>
                  </a:xfrm>
                  <a:prstGeom prst="chevron">
                    <a:avLst>
                      <a:gd name="adj" fmla="val 47962"/>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a:solidFill>
                        <a:schemeClr val="tx1"/>
                      </a:solidFill>
                    </a:endParaRPr>
                  </a:p>
                </p:txBody>
              </p:sp>
            </p:grpSp>
            <p:grpSp>
              <p:nvGrpSpPr>
                <p:cNvPr id="174" name="Groep 173">
                  <a:extLst>
                    <a:ext uri="{FF2B5EF4-FFF2-40B4-BE49-F238E27FC236}">
                      <a16:creationId xmlns:a16="http://schemas.microsoft.com/office/drawing/2014/main" id="{0169414B-AB1F-4C08-A33D-076269227ABF}"/>
                    </a:ext>
                  </a:extLst>
                </p:cNvPr>
                <p:cNvGrpSpPr/>
                <p:nvPr/>
              </p:nvGrpSpPr>
              <p:grpSpPr>
                <a:xfrm rot="16200000">
                  <a:off x="-2990086" y="2908227"/>
                  <a:ext cx="57228" cy="59974"/>
                  <a:chOff x="-2355611" y="494641"/>
                  <a:chExt cx="76167" cy="79826"/>
                </a:xfrm>
              </p:grpSpPr>
              <p:sp>
                <p:nvSpPr>
                  <p:cNvPr id="175" name="Rechthoek 174">
                    <a:extLst>
                      <a:ext uri="{FF2B5EF4-FFF2-40B4-BE49-F238E27FC236}">
                        <a16:creationId xmlns:a16="http://schemas.microsoft.com/office/drawing/2014/main" id="{E806DE32-7830-4BC6-81BC-E313DA1BCEF5}"/>
                      </a:ext>
                    </a:extLst>
                  </p:cNvPr>
                  <p:cNvSpPr/>
                  <p:nvPr/>
                </p:nvSpPr>
                <p:spPr>
                  <a:xfrm>
                    <a:off x="-2329421" y="518941"/>
                    <a:ext cx="49977" cy="31227"/>
                  </a:xfrm>
                  <a:prstGeom prst="rect">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a:solidFill>
                        <a:schemeClr val="tx1"/>
                      </a:solidFill>
                    </a:endParaRPr>
                  </a:p>
                </p:txBody>
              </p:sp>
              <p:sp>
                <p:nvSpPr>
                  <p:cNvPr id="176" name="Pijl: punthaak 175">
                    <a:extLst>
                      <a:ext uri="{FF2B5EF4-FFF2-40B4-BE49-F238E27FC236}">
                        <a16:creationId xmlns:a16="http://schemas.microsoft.com/office/drawing/2014/main" id="{8AE10D40-F427-41A1-840E-F45B5B4C7CD4}"/>
                      </a:ext>
                    </a:extLst>
                  </p:cNvPr>
                  <p:cNvSpPr/>
                  <p:nvPr/>
                </p:nvSpPr>
                <p:spPr>
                  <a:xfrm flipH="1">
                    <a:off x="-2355611" y="494641"/>
                    <a:ext cx="72569" cy="79826"/>
                  </a:xfrm>
                  <a:prstGeom prst="chevron">
                    <a:avLst>
                      <a:gd name="adj" fmla="val 47962"/>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a:solidFill>
                        <a:schemeClr val="tx1"/>
                      </a:solidFill>
                    </a:endParaRPr>
                  </a:p>
                </p:txBody>
              </p:sp>
            </p:grpSp>
          </p:grpSp>
          <p:grpSp>
            <p:nvGrpSpPr>
              <p:cNvPr id="156" name="Groep 155">
                <a:extLst>
                  <a:ext uri="{FF2B5EF4-FFF2-40B4-BE49-F238E27FC236}">
                    <a16:creationId xmlns:a16="http://schemas.microsoft.com/office/drawing/2014/main" id="{CF583B60-09B6-47FA-831B-873F1124807F}"/>
                  </a:ext>
                </a:extLst>
              </p:cNvPr>
              <p:cNvGrpSpPr/>
              <p:nvPr/>
            </p:nvGrpSpPr>
            <p:grpSpPr>
              <a:xfrm>
                <a:off x="-2983875" y="3094353"/>
                <a:ext cx="179696" cy="192086"/>
                <a:chOff x="-899320" y="3037554"/>
                <a:chExt cx="257041" cy="274768"/>
              </a:xfrm>
            </p:grpSpPr>
            <p:grpSp>
              <p:nvGrpSpPr>
                <p:cNvPr id="157" name="Groep 156">
                  <a:extLst>
                    <a:ext uri="{FF2B5EF4-FFF2-40B4-BE49-F238E27FC236}">
                      <a16:creationId xmlns:a16="http://schemas.microsoft.com/office/drawing/2014/main" id="{431AF004-476B-4326-8BB8-F891E808BB45}"/>
                    </a:ext>
                  </a:extLst>
                </p:cNvPr>
                <p:cNvGrpSpPr/>
                <p:nvPr/>
              </p:nvGrpSpPr>
              <p:grpSpPr>
                <a:xfrm>
                  <a:off x="-899320" y="3037554"/>
                  <a:ext cx="175977" cy="165227"/>
                  <a:chOff x="-899320" y="3037554"/>
                  <a:chExt cx="175977" cy="165227"/>
                </a:xfrm>
              </p:grpSpPr>
              <p:sp>
                <p:nvSpPr>
                  <p:cNvPr id="166" name="Vrije vorm: vorm 165">
                    <a:extLst>
                      <a:ext uri="{FF2B5EF4-FFF2-40B4-BE49-F238E27FC236}">
                        <a16:creationId xmlns:a16="http://schemas.microsoft.com/office/drawing/2014/main" id="{960D1C52-EAED-481B-916E-1809F8E87461}"/>
                      </a:ext>
                    </a:extLst>
                  </p:cNvPr>
                  <p:cNvSpPr/>
                  <p:nvPr/>
                </p:nvSpPr>
                <p:spPr>
                  <a:xfrm>
                    <a:off x="-804124" y="3081338"/>
                    <a:ext cx="80781" cy="121443"/>
                  </a:xfrm>
                  <a:custGeom>
                    <a:avLst/>
                    <a:gdLst>
                      <a:gd name="connsiteX0" fmla="*/ 0 w 54768"/>
                      <a:gd name="connsiteY0" fmla="*/ 0 h 71437"/>
                      <a:gd name="connsiteX1" fmla="*/ 4762 w 54768"/>
                      <a:gd name="connsiteY1" fmla="*/ 71437 h 71437"/>
                      <a:gd name="connsiteX2" fmla="*/ 54768 w 54768"/>
                      <a:gd name="connsiteY2" fmla="*/ 4762 h 71437"/>
                      <a:gd name="connsiteX3" fmla="*/ 0 w 54768"/>
                      <a:gd name="connsiteY3" fmla="*/ 0 h 71437"/>
                      <a:gd name="connsiteX0" fmla="*/ 0 w 54768"/>
                      <a:gd name="connsiteY0" fmla="*/ 0 h 71437"/>
                      <a:gd name="connsiteX1" fmla="*/ 4762 w 54768"/>
                      <a:gd name="connsiteY1" fmla="*/ 71437 h 71437"/>
                      <a:gd name="connsiteX2" fmla="*/ 54768 w 54768"/>
                      <a:gd name="connsiteY2" fmla="*/ 4762 h 71437"/>
                      <a:gd name="connsiteX3" fmla="*/ 0 w 54768"/>
                      <a:gd name="connsiteY3" fmla="*/ 0 h 71437"/>
                      <a:gd name="connsiteX0" fmla="*/ 0 w 61912"/>
                      <a:gd name="connsiteY0" fmla="*/ 4763 h 76200"/>
                      <a:gd name="connsiteX1" fmla="*/ 4762 w 61912"/>
                      <a:gd name="connsiteY1" fmla="*/ 76200 h 76200"/>
                      <a:gd name="connsiteX2" fmla="*/ 61912 w 61912"/>
                      <a:gd name="connsiteY2" fmla="*/ 0 h 76200"/>
                      <a:gd name="connsiteX3" fmla="*/ 0 w 61912"/>
                      <a:gd name="connsiteY3" fmla="*/ 4763 h 76200"/>
                      <a:gd name="connsiteX0" fmla="*/ 0 w 61912"/>
                      <a:gd name="connsiteY0" fmla="*/ 50015 h 121452"/>
                      <a:gd name="connsiteX1" fmla="*/ 4762 w 61912"/>
                      <a:gd name="connsiteY1" fmla="*/ 121452 h 121452"/>
                      <a:gd name="connsiteX2" fmla="*/ 61912 w 61912"/>
                      <a:gd name="connsiteY2" fmla="*/ 45252 h 121452"/>
                      <a:gd name="connsiteX3" fmla="*/ 7143 w 61912"/>
                      <a:gd name="connsiteY3" fmla="*/ 9 h 121452"/>
                      <a:gd name="connsiteX4" fmla="*/ 0 w 61912"/>
                      <a:gd name="connsiteY4" fmla="*/ 50015 h 121452"/>
                      <a:gd name="connsiteX0" fmla="*/ 30217 w 92129"/>
                      <a:gd name="connsiteY0" fmla="*/ 50015 h 121452"/>
                      <a:gd name="connsiteX1" fmla="*/ 34979 w 92129"/>
                      <a:gd name="connsiteY1" fmla="*/ 121452 h 121452"/>
                      <a:gd name="connsiteX2" fmla="*/ 92129 w 92129"/>
                      <a:gd name="connsiteY2" fmla="*/ 45252 h 121452"/>
                      <a:gd name="connsiteX3" fmla="*/ 37360 w 92129"/>
                      <a:gd name="connsiteY3" fmla="*/ 9 h 121452"/>
                      <a:gd name="connsiteX4" fmla="*/ 30217 w 92129"/>
                      <a:gd name="connsiteY4" fmla="*/ 50015 h 121452"/>
                      <a:gd name="connsiteX0" fmla="*/ 30217 w 92129"/>
                      <a:gd name="connsiteY0" fmla="*/ 50006 h 121443"/>
                      <a:gd name="connsiteX1" fmla="*/ 34979 w 92129"/>
                      <a:gd name="connsiteY1" fmla="*/ 121443 h 121443"/>
                      <a:gd name="connsiteX2" fmla="*/ 92129 w 92129"/>
                      <a:gd name="connsiteY2" fmla="*/ 45243 h 121443"/>
                      <a:gd name="connsiteX3" fmla="*/ 37360 w 92129"/>
                      <a:gd name="connsiteY3" fmla="*/ 0 h 121443"/>
                      <a:gd name="connsiteX4" fmla="*/ 30217 w 92129"/>
                      <a:gd name="connsiteY4" fmla="*/ 50006 h 121443"/>
                      <a:gd name="connsiteX0" fmla="*/ 30217 w 92490"/>
                      <a:gd name="connsiteY0" fmla="*/ 50006 h 121443"/>
                      <a:gd name="connsiteX1" fmla="*/ 34979 w 92490"/>
                      <a:gd name="connsiteY1" fmla="*/ 121443 h 121443"/>
                      <a:gd name="connsiteX2" fmla="*/ 92129 w 92490"/>
                      <a:gd name="connsiteY2" fmla="*/ 45243 h 121443"/>
                      <a:gd name="connsiteX3" fmla="*/ 37360 w 92490"/>
                      <a:gd name="connsiteY3" fmla="*/ 0 h 121443"/>
                      <a:gd name="connsiteX4" fmla="*/ 30217 w 92490"/>
                      <a:gd name="connsiteY4" fmla="*/ 50006 h 121443"/>
                      <a:gd name="connsiteX0" fmla="*/ 30217 w 80781"/>
                      <a:gd name="connsiteY0" fmla="*/ 50006 h 121443"/>
                      <a:gd name="connsiteX1" fmla="*/ 34979 w 80781"/>
                      <a:gd name="connsiteY1" fmla="*/ 121443 h 121443"/>
                      <a:gd name="connsiteX2" fmla="*/ 80222 w 80781"/>
                      <a:gd name="connsiteY2" fmla="*/ 52387 h 121443"/>
                      <a:gd name="connsiteX3" fmla="*/ 37360 w 80781"/>
                      <a:gd name="connsiteY3" fmla="*/ 0 h 121443"/>
                      <a:gd name="connsiteX4" fmla="*/ 30217 w 80781"/>
                      <a:gd name="connsiteY4" fmla="*/ 50006 h 1214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781" h="121443">
                        <a:moveTo>
                          <a:pt x="30217" y="50006"/>
                        </a:moveTo>
                        <a:lnTo>
                          <a:pt x="34979" y="121443"/>
                        </a:lnTo>
                        <a:lnTo>
                          <a:pt x="80222" y="52387"/>
                        </a:lnTo>
                        <a:cubicBezTo>
                          <a:pt x="84191" y="29368"/>
                          <a:pt x="66729" y="1588"/>
                          <a:pt x="37360" y="0"/>
                        </a:cubicBezTo>
                        <a:cubicBezTo>
                          <a:pt x="-43602" y="21431"/>
                          <a:pt x="32598" y="33337"/>
                          <a:pt x="30217" y="50006"/>
                        </a:cubicBezTo>
                        <a:close/>
                      </a:path>
                    </a:pathLst>
                  </a:custGeom>
                  <a:solidFill>
                    <a:srgbClr val="366FA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a:solidFill>
                        <a:schemeClr val="tx1"/>
                      </a:solidFill>
                    </a:endParaRPr>
                  </a:p>
                </p:txBody>
              </p:sp>
              <p:sp>
                <p:nvSpPr>
                  <p:cNvPr id="167" name="Rechthoek: afgeronde hoeken 166">
                    <a:extLst>
                      <a:ext uri="{FF2B5EF4-FFF2-40B4-BE49-F238E27FC236}">
                        <a16:creationId xmlns:a16="http://schemas.microsoft.com/office/drawing/2014/main" id="{35BC6315-2893-451C-BDF1-F24557BC2E42}"/>
                      </a:ext>
                    </a:extLst>
                  </p:cNvPr>
                  <p:cNvSpPr/>
                  <p:nvPr/>
                </p:nvSpPr>
                <p:spPr>
                  <a:xfrm rot="2903873">
                    <a:off x="-887744" y="3085651"/>
                    <a:ext cx="99751" cy="12290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US" sz="800" b="0" noProof="0">
                      <a:solidFill>
                        <a:schemeClr val="tx1"/>
                      </a:solidFill>
                      <a:latin typeface="Arial" panose="020B0604020202020204" pitchFamily="34" charset="0"/>
                      <a:cs typeface="Arial" panose="020B0604020202020204" pitchFamily="34" charset="0"/>
                    </a:endParaRPr>
                  </a:p>
                </p:txBody>
              </p:sp>
              <p:sp>
                <p:nvSpPr>
                  <p:cNvPr id="168" name="Vrije vorm: vorm 167">
                    <a:extLst>
                      <a:ext uri="{FF2B5EF4-FFF2-40B4-BE49-F238E27FC236}">
                        <a16:creationId xmlns:a16="http://schemas.microsoft.com/office/drawing/2014/main" id="{B202EE79-2623-4C7C-A0F2-0157ED2155E9}"/>
                      </a:ext>
                    </a:extLst>
                  </p:cNvPr>
                  <p:cNvSpPr/>
                  <p:nvPr/>
                </p:nvSpPr>
                <p:spPr>
                  <a:xfrm>
                    <a:off x="-894646" y="3037554"/>
                    <a:ext cx="64753" cy="85767"/>
                  </a:xfrm>
                  <a:custGeom>
                    <a:avLst/>
                    <a:gdLst>
                      <a:gd name="connsiteX0" fmla="*/ 0 w 52388"/>
                      <a:gd name="connsiteY0" fmla="*/ 76203 h 76203"/>
                      <a:gd name="connsiteX1" fmla="*/ 26194 w 52388"/>
                      <a:gd name="connsiteY1" fmla="*/ 3 h 76203"/>
                      <a:gd name="connsiteX2" fmla="*/ 52388 w 52388"/>
                      <a:gd name="connsiteY2" fmla="*/ 73822 h 76203"/>
                      <a:gd name="connsiteX0" fmla="*/ 0 w 52388"/>
                      <a:gd name="connsiteY0" fmla="*/ 76203 h 76203"/>
                      <a:gd name="connsiteX1" fmla="*/ 26194 w 52388"/>
                      <a:gd name="connsiteY1" fmla="*/ 3 h 76203"/>
                      <a:gd name="connsiteX2" fmla="*/ 52388 w 52388"/>
                      <a:gd name="connsiteY2" fmla="*/ 73822 h 76203"/>
                      <a:gd name="connsiteX0" fmla="*/ 0 w 46443"/>
                      <a:gd name="connsiteY0" fmla="*/ 78387 h 78387"/>
                      <a:gd name="connsiteX1" fmla="*/ 20249 w 46443"/>
                      <a:gd name="connsiteY1" fmla="*/ 11 h 78387"/>
                      <a:gd name="connsiteX2" fmla="*/ 46443 w 46443"/>
                      <a:gd name="connsiteY2" fmla="*/ 73830 h 78387"/>
                      <a:gd name="connsiteX0" fmla="*/ 135 w 46578"/>
                      <a:gd name="connsiteY0" fmla="*/ 78387 h 78387"/>
                      <a:gd name="connsiteX1" fmla="*/ 20384 w 46578"/>
                      <a:gd name="connsiteY1" fmla="*/ 11 h 78387"/>
                      <a:gd name="connsiteX2" fmla="*/ 46578 w 46578"/>
                      <a:gd name="connsiteY2" fmla="*/ 73830 h 78387"/>
                      <a:gd name="connsiteX0" fmla="*/ 295 w 46738"/>
                      <a:gd name="connsiteY0" fmla="*/ 78387 h 78387"/>
                      <a:gd name="connsiteX1" fmla="*/ 20544 w 46738"/>
                      <a:gd name="connsiteY1" fmla="*/ 11 h 78387"/>
                      <a:gd name="connsiteX2" fmla="*/ 46738 w 46738"/>
                      <a:gd name="connsiteY2" fmla="*/ 73830 h 78387"/>
                      <a:gd name="connsiteX0" fmla="*/ 127 w 39137"/>
                      <a:gd name="connsiteY0" fmla="*/ 78452 h 78452"/>
                      <a:gd name="connsiteX1" fmla="*/ 20376 w 39137"/>
                      <a:gd name="connsiteY1" fmla="*/ 76 h 78452"/>
                      <a:gd name="connsiteX2" fmla="*/ 39137 w 39137"/>
                      <a:gd name="connsiteY2" fmla="*/ 67366 h 78452"/>
                      <a:gd name="connsiteX0" fmla="*/ 127 w 39933"/>
                      <a:gd name="connsiteY0" fmla="*/ 78470 h 78470"/>
                      <a:gd name="connsiteX1" fmla="*/ 20376 w 39933"/>
                      <a:gd name="connsiteY1" fmla="*/ 94 h 78470"/>
                      <a:gd name="connsiteX2" fmla="*/ 39137 w 39933"/>
                      <a:gd name="connsiteY2" fmla="*/ 67384 h 78470"/>
                      <a:gd name="connsiteX0" fmla="*/ 219 w 40422"/>
                      <a:gd name="connsiteY0" fmla="*/ 78381 h 78381"/>
                      <a:gd name="connsiteX1" fmla="*/ 20468 w 40422"/>
                      <a:gd name="connsiteY1" fmla="*/ 5 h 78381"/>
                      <a:gd name="connsiteX2" fmla="*/ 39229 w 40422"/>
                      <a:gd name="connsiteY2" fmla="*/ 67295 h 78381"/>
                    </a:gdLst>
                    <a:ahLst/>
                    <a:cxnLst>
                      <a:cxn ang="0">
                        <a:pos x="connsiteX0" y="connsiteY0"/>
                      </a:cxn>
                      <a:cxn ang="0">
                        <a:pos x="connsiteX1" y="connsiteY1"/>
                      </a:cxn>
                      <a:cxn ang="0">
                        <a:pos x="connsiteX2" y="connsiteY2"/>
                      </a:cxn>
                    </a:cxnLst>
                    <a:rect l="l" t="t" r="r" b="b"/>
                    <a:pathLst>
                      <a:path w="40422" h="78381">
                        <a:moveTo>
                          <a:pt x="219" y="78381"/>
                        </a:moveTo>
                        <a:cubicBezTo>
                          <a:pt x="-1454" y="18717"/>
                          <a:pt x="6534" y="-324"/>
                          <a:pt x="20468" y="5"/>
                        </a:cubicBezTo>
                        <a:cubicBezTo>
                          <a:pt x="34402" y="334"/>
                          <a:pt x="43874" y="23658"/>
                          <a:pt x="39229" y="67295"/>
                        </a:cubicBezTo>
                      </a:path>
                    </a:pathLst>
                  </a:custGeom>
                  <a:no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US" sz="800" b="0" noProof="0">
                      <a:solidFill>
                        <a:schemeClr val="tx1"/>
                      </a:solidFill>
                      <a:latin typeface="Arial" panose="020B0604020202020204" pitchFamily="34" charset="0"/>
                      <a:cs typeface="Arial" panose="020B0604020202020204" pitchFamily="34" charset="0"/>
                    </a:endParaRPr>
                  </a:p>
                </p:txBody>
              </p:sp>
            </p:grpSp>
            <p:sp>
              <p:nvSpPr>
                <p:cNvPr id="158" name="Vrije vorm: vorm 157">
                  <a:extLst>
                    <a:ext uri="{FF2B5EF4-FFF2-40B4-BE49-F238E27FC236}">
                      <a16:creationId xmlns:a16="http://schemas.microsoft.com/office/drawing/2014/main" id="{7E4A21CD-AB59-47BA-8212-9A04AA27FCD2}"/>
                    </a:ext>
                  </a:extLst>
                </p:cNvPr>
                <p:cNvSpPr/>
                <p:nvPr/>
              </p:nvSpPr>
              <p:spPr>
                <a:xfrm>
                  <a:off x="-862013" y="3217002"/>
                  <a:ext cx="147113" cy="95320"/>
                </a:xfrm>
                <a:custGeom>
                  <a:avLst/>
                  <a:gdLst>
                    <a:gd name="connsiteX0" fmla="*/ 0 w 142875"/>
                    <a:gd name="connsiteY0" fmla="*/ 92869 h 95250"/>
                    <a:gd name="connsiteX1" fmla="*/ 64294 w 142875"/>
                    <a:gd name="connsiteY1" fmla="*/ 19050 h 95250"/>
                    <a:gd name="connsiteX2" fmla="*/ 100013 w 142875"/>
                    <a:gd name="connsiteY2" fmla="*/ 0 h 95250"/>
                    <a:gd name="connsiteX3" fmla="*/ 138113 w 142875"/>
                    <a:gd name="connsiteY3" fmla="*/ 14287 h 95250"/>
                    <a:gd name="connsiteX4" fmla="*/ 142875 w 142875"/>
                    <a:gd name="connsiteY4" fmla="*/ 52387 h 95250"/>
                    <a:gd name="connsiteX5" fmla="*/ 107157 w 142875"/>
                    <a:gd name="connsiteY5" fmla="*/ 85725 h 95250"/>
                    <a:gd name="connsiteX6" fmla="*/ 85725 w 142875"/>
                    <a:gd name="connsiteY6" fmla="*/ 95250 h 95250"/>
                    <a:gd name="connsiteX7" fmla="*/ 0 w 142875"/>
                    <a:gd name="connsiteY7" fmla="*/ 92869 h 95250"/>
                    <a:gd name="connsiteX0" fmla="*/ 0 w 142875"/>
                    <a:gd name="connsiteY0" fmla="*/ 92869 h 95250"/>
                    <a:gd name="connsiteX1" fmla="*/ 64294 w 142875"/>
                    <a:gd name="connsiteY1" fmla="*/ 19050 h 95250"/>
                    <a:gd name="connsiteX2" fmla="*/ 100013 w 142875"/>
                    <a:gd name="connsiteY2" fmla="*/ 0 h 95250"/>
                    <a:gd name="connsiteX3" fmla="*/ 138113 w 142875"/>
                    <a:gd name="connsiteY3" fmla="*/ 14287 h 95250"/>
                    <a:gd name="connsiteX4" fmla="*/ 142875 w 142875"/>
                    <a:gd name="connsiteY4" fmla="*/ 52387 h 95250"/>
                    <a:gd name="connsiteX5" fmla="*/ 85725 w 142875"/>
                    <a:gd name="connsiteY5" fmla="*/ 95250 h 95250"/>
                    <a:gd name="connsiteX6" fmla="*/ 0 w 142875"/>
                    <a:gd name="connsiteY6" fmla="*/ 92869 h 95250"/>
                    <a:gd name="connsiteX0" fmla="*/ 0 w 142875"/>
                    <a:gd name="connsiteY0" fmla="*/ 92869 h 95250"/>
                    <a:gd name="connsiteX1" fmla="*/ 64294 w 142875"/>
                    <a:gd name="connsiteY1" fmla="*/ 19050 h 95250"/>
                    <a:gd name="connsiteX2" fmla="*/ 100013 w 142875"/>
                    <a:gd name="connsiteY2" fmla="*/ 0 h 95250"/>
                    <a:gd name="connsiteX3" fmla="*/ 138113 w 142875"/>
                    <a:gd name="connsiteY3" fmla="*/ 14287 h 95250"/>
                    <a:gd name="connsiteX4" fmla="*/ 142875 w 142875"/>
                    <a:gd name="connsiteY4" fmla="*/ 52387 h 95250"/>
                    <a:gd name="connsiteX5" fmla="*/ 85725 w 142875"/>
                    <a:gd name="connsiteY5" fmla="*/ 95250 h 95250"/>
                    <a:gd name="connsiteX6" fmla="*/ 0 w 142875"/>
                    <a:gd name="connsiteY6" fmla="*/ 92869 h 95250"/>
                    <a:gd name="connsiteX0" fmla="*/ 0 w 142875"/>
                    <a:gd name="connsiteY0" fmla="*/ 92869 h 95250"/>
                    <a:gd name="connsiteX1" fmla="*/ 64294 w 142875"/>
                    <a:gd name="connsiteY1" fmla="*/ 19050 h 95250"/>
                    <a:gd name="connsiteX2" fmla="*/ 100013 w 142875"/>
                    <a:gd name="connsiteY2" fmla="*/ 0 h 95250"/>
                    <a:gd name="connsiteX3" fmla="*/ 138113 w 142875"/>
                    <a:gd name="connsiteY3" fmla="*/ 14287 h 95250"/>
                    <a:gd name="connsiteX4" fmla="*/ 142875 w 142875"/>
                    <a:gd name="connsiteY4" fmla="*/ 52387 h 95250"/>
                    <a:gd name="connsiteX5" fmla="*/ 85725 w 142875"/>
                    <a:gd name="connsiteY5" fmla="*/ 95250 h 95250"/>
                    <a:gd name="connsiteX6" fmla="*/ 0 w 142875"/>
                    <a:gd name="connsiteY6" fmla="*/ 92869 h 95250"/>
                    <a:gd name="connsiteX0" fmla="*/ 0 w 147113"/>
                    <a:gd name="connsiteY0" fmla="*/ 92869 h 95250"/>
                    <a:gd name="connsiteX1" fmla="*/ 64294 w 147113"/>
                    <a:gd name="connsiteY1" fmla="*/ 19050 h 95250"/>
                    <a:gd name="connsiteX2" fmla="*/ 100013 w 147113"/>
                    <a:gd name="connsiteY2" fmla="*/ 0 h 95250"/>
                    <a:gd name="connsiteX3" fmla="*/ 138113 w 147113"/>
                    <a:gd name="connsiteY3" fmla="*/ 14287 h 95250"/>
                    <a:gd name="connsiteX4" fmla="*/ 142875 w 147113"/>
                    <a:gd name="connsiteY4" fmla="*/ 52387 h 95250"/>
                    <a:gd name="connsiteX5" fmla="*/ 85725 w 147113"/>
                    <a:gd name="connsiteY5" fmla="*/ 95250 h 95250"/>
                    <a:gd name="connsiteX6" fmla="*/ 0 w 147113"/>
                    <a:gd name="connsiteY6" fmla="*/ 92869 h 95250"/>
                    <a:gd name="connsiteX0" fmla="*/ 0 w 147113"/>
                    <a:gd name="connsiteY0" fmla="*/ 92936 h 95317"/>
                    <a:gd name="connsiteX1" fmla="*/ 64294 w 147113"/>
                    <a:gd name="connsiteY1" fmla="*/ 19117 h 95317"/>
                    <a:gd name="connsiteX2" fmla="*/ 100013 w 147113"/>
                    <a:gd name="connsiteY2" fmla="*/ 67 h 95317"/>
                    <a:gd name="connsiteX3" fmla="*/ 138113 w 147113"/>
                    <a:gd name="connsiteY3" fmla="*/ 14354 h 95317"/>
                    <a:gd name="connsiteX4" fmla="*/ 142875 w 147113"/>
                    <a:gd name="connsiteY4" fmla="*/ 52454 h 95317"/>
                    <a:gd name="connsiteX5" fmla="*/ 85725 w 147113"/>
                    <a:gd name="connsiteY5" fmla="*/ 95317 h 95317"/>
                    <a:gd name="connsiteX6" fmla="*/ 0 w 147113"/>
                    <a:gd name="connsiteY6" fmla="*/ 92936 h 95317"/>
                    <a:gd name="connsiteX0" fmla="*/ 0 w 147113"/>
                    <a:gd name="connsiteY0" fmla="*/ 92936 h 95317"/>
                    <a:gd name="connsiteX1" fmla="*/ 64294 w 147113"/>
                    <a:gd name="connsiteY1" fmla="*/ 19117 h 95317"/>
                    <a:gd name="connsiteX2" fmla="*/ 100013 w 147113"/>
                    <a:gd name="connsiteY2" fmla="*/ 67 h 95317"/>
                    <a:gd name="connsiteX3" fmla="*/ 138113 w 147113"/>
                    <a:gd name="connsiteY3" fmla="*/ 14354 h 95317"/>
                    <a:gd name="connsiteX4" fmla="*/ 142875 w 147113"/>
                    <a:gd name="connsiteY4" fmla="*/ 52454 h 95317"/>
                    <a:gd name="connsiteX5" fmla="*/ 85725 w 147113"/>
                    <a:gd name="connsiteY5" fmla="*/ 95317 h 95317"/>
                    <a:gd name="connsiteX6" fmla="*/ 0 w 147113"/>
                    <a:gd name="connsiteY6" fmla="*/ 92936 h 95317"/>
                    <a:gd name="connsiteX0" fmla="*/ 177 w 147290"/>
                    <a:gd name="connsiteY0" fmla="*/ 92936 h 95317"/>
                    <a:gd name="connsiteX1" fmla="*/ 64471 w 147290"/>
                    <a:gd name="connsiteY1" fmla="*/ 19117 h 95317"/>
                    <a:gd name="connsiteX2" fmla="*/ 100190 w 147290"/>
                    <a:gd name="connsiteY2" fmla="*/ 67 h 95317"/>
                    <a:gd name="connsiteX3" fmla="*/ 138290 w 147290"/>
                    <a:gd name="connsiteY3" fmla="*/ 14354 h 95317"/>
                    <a:gd name="connsiteX4" fmla="*/ 143052 w 147290"/>
                    <a:gd name="connsiteY4" fmla="*/ 52454 h 95317"/>
                    <a:gd name="connsiteX5" fmla="*/ 85902 w 147290"/>
                    <a:gd name="connsiteY5" fmla="*/ 95317 h 95317"/>
                    <a:gd name="connsiteX6" fmla="*/ 177 w 147290"/>
                    <a:gd name="connsiteY6" fmla="*/ 92936 h 95317"/>
                    <a:gd name="connsiteX0" fmla="*/ 0 w 147113"/>
                    <a:gd name="connsiteY0" fmla="*/ 92936 h 95317"/>
                    <a:gd name="connsiteX1" fmla="*/ 64294 w 147113"/>
                    <a:gd name="connsiteY1" fmla="*/ 19117 h 95317"/>
                    <a:gd name="connsiteX2" fmla="*/ 100013 w 147113"/>
                    <a:gd name="connsiteY2" fmla="*/ 67 h 95317"/>
                    <a:gd name="connsiteX3" fmla="*/ 138113 w 147113"/>
                    <a:gd name="connsiteY3" fmla="*/ 14354 h 95317"/>
                    <a:gd name="connsiteX4" fmla="*/ 142875 w 147113"/>
                    <a:gd name="connsiteY4" fmla="*/ 52454 h 95317"/>
                    <a:gd name="connsiteX5" fmla="*/ 85725 w 147113"/>
                    <a:gd name="connsiteY5" fmla="*/ 95317 h 95317"/>
                    <a:gd name="connsiteX6" fmla="*/ 0 w 147113"/>
                    <a:gd name="connsiteY6" fmla="*/ 92936 h 95317"/>
                    <a:gd name="connsiteX0" fmla="*/ 0 w 147113"/>
                    <a:gd name="connsiteY0" fmla="*/ 92936 h 95320"/>
                    <a:gd name="connsiteX1" fmla="*/ 64294 w 147113"/>
                    <a:gd name="connsiteY1" fmla="*/ 19117 h 95320"/>
                    <a:gd name="connsiteX2" fmla="*/ 100013 w 147113"/>
                    <a:gd name="connsiteY2" fmla="*/ 67 h 95320"/>
                    <a:gd name="connsiteX3" fmla="*/ 138113 w 147113"/>
                    <a:gd name="connsiteY3" fmla="*/ 14354 h 95320"/>
                    <a:gd name="connsiteX4" fmla="*/ 142875 w 147113"/>
                    <a:gd name="connsiteY4" fmla="*/ 52454 h 95320"/>
                    <a:gd name="connsiteX5" fmla="*/ 85725 w 147113"/>
                    <a:gd name="connsiteY5" fmla="*/ 95317 h 95320"/>
                    <a:gd name="connsiteX6" fmla="*/ 0 w 147113"/>
                    <a:gd name="connsiteY6" fmla="*/ 92936 h 95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113" h="95320">
                      <a:moveTo>
                        <a:pt x="0" y="92936"/>
                      </a:moveTo>
                      <a:cubicBezTo>
                        <a:pt x="32147" y="61186"/>
                        <a:pt x="47625" y="34595"/>
                        <a:pt x="64294" y="19117"/>
                      </a:cubicBezTo>
                      <a:cubicBezTo>
                        <a:pt x="80963" y="3639"/>
                        <a:pt x="87710" y="861"/>
                        <a:pt x="100013" y="67"/>
                      </a:cubicBezTo>
                      <a:cubicBezTo>
                        <a:pt x="112316" y="-727"/>
                        <a:pt x="130969" y="5623"/>
                        <a:pt x="138113" y="14354"/>
                      </a:cubicBezTo>
                      <a:cubicBezTo>
                        <a:pt x="145257" y="23085"/>
                        <a:pt x="151606" y="38960"/>
                        <a:pt x="142875" y="52454"/>
                      </a:cubicBezTo>
                      <a:cubicBezTo>
                        <a:pt x="134144" y="65948"/>
                        <a:pt x="114300" y="95713"/>
                        <a:pt x="85725" y="95317"/>
                      </a:cubicBezTo>
                      <a:lnTo>
                        <a:pt x="0" y="92936"/>
                      </a:lnTo>
                      <a:close/>
                    </a:path>
                  </a:pathLst>
                </a:custGeom>
                <a:gradFill>
                  <a:gsLst>
                    <a:gs pos="52000">
                      <a:schemeClr val="accent1">
                        <a:lumMod val="5000"/>
                        <a:lumOff val="95000"/>
                      </a:schemeClr>
                    </a:gs>
                    <a:gs pos="57000">
                      <a:srgbClr val="366FA8">
                        <a:lumMod val="100000"/>
                      </a:srgbClr>
                    </a:gs>
                  </a:gsLst>
                  <a:lin ang="8400000" scaled="0"/>
                </a:gradFill>
                <a:ln w="12700">
                  <a:solidFill>
                    <a:srgbClr val="366FA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a:solidFill>
                      <a:schemeClr val="tx1"/>
                    </a:solidFill>
                  </a:endParaRPr>
                </a:p>
              </p:txBody>
            </p:sp>
            <p:sp>
              <p:nvSpPr>
                <p:cNvPr id="165" name="Vrije vorm: vorm 164">
                  <a:extLst>
                    <a:ext uri="{FF2B5EF4-FFF2-40B4-BE49-F238E27FC236}">
                      <a16:creationId xmlns:a16="http://schemas.microsoft.com/office/drawing/2014/main" id="{155C549D-E00F-4DF1-8281-53605A1142F1}"/>
                    </a:ext>
                  </a:extLst>
                </p:cNvPr>
                <p:cNvSpPr/>
                <p:nvPr/>
              </p:nvSpPr>
              <p:spPr>
                <a:xfrm rot="1666569">
                  <a:off x="-715971" y="3091054"/>
                  <a:ext cx="73692" cy="134289"/>
                </a:xfrm>
                <a:custGeom>
                  <a:avLst/>
                  <a:gdLst>
                    <a:gd name="connsiteX0" fmla="*/ 34448 w 73692"/>
                    <a:gd name="connsiteY0" fmla="*/ 0 h 134289"/>
                    <a:gd name="connsiteX1" fmla="*/ 37427 w 73692"/>
                    <a:gd name="connsiteY1" fmla="*/ 0 h 134289"/>
                    <a:gd name="connsiteX2" fmla="*/ 73692 w 73692"/>
                    <a:gd name="connsiteY2" fmla="*/ 68852 h 134289"/>
                    <a:gd name="connsiteX3" fmla="*/ 56906 w 73692"/>
                    <a:gd name="connsiteY3" fmla="*/ 134289 h 134289"/>
                    <a:gd name="connsiteX4" fmla="*/ 0 w 73692"/>
                    <a:gd name="connsiteY4" fmla="*/ 134289 h 1342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692" h="134289">
                      <a:moveTo>
                        <a:pt x="34448" y="0"/>
                      </a:moveTo>
                      <a:lnTo>
                        <a:pt x="37427" y="0"/>
                      </a:lnTo>
                      <a:lnTo>
                        <a:pt x="73692" y="68852"/>
                      </a:lnTo>
                      <a:lnTo>
                        <a:pt x="56906" y="134289"/>
                      </a:lnTo>
                      <a:lnTo>
                        <a:pt x="0" y="134289"/>
                      </a:lnTo>
                      <a:close/>
                    </a:path>
                  </a:pathLst>
                </a:custGeom>
                <a:solidFill>
                  <a:srgbClr val="81818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US" sz="800" b="0" noProof="0">
                    <a:solidFill>
                      <a:schemeClr val="tx1"/>
                    </a:solidFill>
                    <a:latin typeface="Arial" panose="020B0604020202020204" pitchFamily="34" charset="0"/>
                    <a:cs typeface="Arial" panose="020B0604020202020204" pitchFamily="34" charset="0"/>
                  </a:endParaRPr>
                </a:p>
              </p:txBody>
            </p:sp>
          </p:grpSp>
        </p:grpSp>
        <p:cxnSp>
          <p:nvCxnSpPr>
            <p:cNvPr id="86" name="Rechte verbindingslijn 85">
              <a:extLst>
                <a:ext uri="{FF2B5EF4-FFF2-40B4-BE49-F238E27FC236}">
                  <a16:creationId xmlns:a16="http://schemas.microsoft.com/office/drawing/2014/main" id="{CC71F4E7-820A-4955-A382-3C7A892EA38F}"/>
                </a:ext>
              </a:extLst>
            </p:cNvPr>
            <p:cNvCxnSpPr>
              <a:cxnSpLocks/>
            </p:cNvCxnSpPr>
            <p:nvPr/>
          </p:nvCxnSpPr>
          <p:spPr>
            <a:xfrm>
              <a:off x="-3417580" y="3528675"/>
              <a:ext cx="3178017" cy="0"/>
            </a:xfrm>
            <a:prstGeom prst="line">
              <a:avLst/>
            </a:prstGeom>
            <a:noFill/>
            <a:ln w="3175" cap="flat" cmpd="sng" algn="ctr">
              <a:solidFill>
                <a:schemeClr val="accent1"/>
              </a:solidFill>
              <a:prstDash val="solid"/>
            </a:ln>
            <a:effectLst/>
          </p:spPr>
        </p:cxnSp>
        <p:sp>
          <p:nvSpPr>
            <p:cNvPr id="87" name="Ovaal 86">
              <a:extLst>
                <a:ext uri="{FF2B5EF4-FFF2-40B4-BE49-F238E27FC236}">
                  <a16:creationId xmlns:a16="http://schemas.microsoft.com/office/drawing/2014/main" id="{9D343A81-EDDC-45AC-8559-5BE9BFF2CB69}"/>
                </a:ext>
              </a:extLst>
            </p:cNvPr>
            <p:cNvSpPr/>
            <p:nvPr/>
          </p:nvSpPr>
          <p:spPr>
            <a:xfrm>
              <a:off x="-3423240" y="4839064"/>
              <a:ext cx="260914" cy="259683"/>
            </a:xfrm>
            <a:prstGeom prst="ellipse">
              <a:avLst/>
            </a:pr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chemeClr val="bg1"/>
                  </a:solidFill>
                  <a:effectLst/>
                  <a:uLnTx/>
                  <a:uFillTx/>
                  <a:latin typeface="+mn-lt"/>
                  <a:cs typeface="Segoe UI Light" panose="020B0502040204020203" pitchFamily="34" charset="0"/>
                </a:rPr>
                <a:t>4</a:t>
              </a:r>
            </a:p>
          </p:txBody>
        </p:sp>
        <p:sp>
          <p:nvSpPr>
            <p:cNvPr id="88" name="Rechthoek 87">
              <a:extLst>
                <a:ext uri="{FF2B5EF4-FFF2-40B4-BE49-F238E27FC236}">
                  <a16:creationId xmlns:a16="http://schemas.microsoft.com/office/drawing/2014/main" id="{45BADCDC-D89C-4119-BB35-7AC395F44087}"/>
                </a:ext>
              </a:extLst>
            </p:cNvPr>
            <p:cNvSpPr/>
            <p:nvPr/>
          </p:nvSpPr>
          <p:spPr>
            <a:xfrm>
              <a:off x="-3057558" y="4905128"/>
              <a:ext cx="2817996" cy="780742"/>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chemeClr val="accent1"/>
                </a:buClr>
                <a:buSzTx/>
                <a:buFont typeface="Arial" panose="020B0604020202020204" pitchFamily="34" charset="0"/>
                <a:buNone/>
                <a:tabLst/>
                <a:defRPr/>
              </a:pPr>
              <a:r>
                <a:rPr kumimoji="0" lang="en-US" sz="1100" b="0" i="0" u="none" strike="noStrike" kern="0" cap="none" spc="0" normalizeH="0" baseline="0" noProof="0">
                  <a:ln>
                    <a:noFill/>
                  </a:ln>
                  <a:solidFill>
                    <a:srgbClr val="000000"/>
                  </a:solidFill>
                  <a:effectLst/>
                  <a:uLnTx/>
                  <a:uFillTx/>
                  <a:latin typeface="+mn-lt"/>
                  <a:cs typeface="Segoe UI Light" panose="020B0502040204020203" pitchFamily="34" charset="0"/>
                </a:rPr>
                <a:t>Select the transparant shape and use the the shortcut </a:t>
              </a:r>
              <a:r>
                <a:rPr kumimoji="0" lang="en-US" sz="1100" b="1" i="0" u="none" strike="noStrike" kern="0" cap="none" spc="0" normalizeH="0" baseline="0" noProof="0">
                  <a:ln>
                    <a:noFill/>
                  </a:ln>
                  <a:solidFill>
                    <a:srgbClr val="000000"/>
                  </a:solidFill>
                  <a:effectLst/>
                  <a:uLnTx/>
                  <a:uFillTx/>
                  <a:latin typeface="+mn-lt"/>
                  <a:cs typeface="Segoe UI Light" panose="020B0502040204020203" pitchFamily="34" charset="0"/>
                </a:rPr>
                <a:t>Ctrl + K </a:t>
              </a:r>
              <a:r>
                <a:rPr kumimoji="0" lang="en-US" sz="1100" b="0" i="0" u="none" strike="noStrike" kern="0" cap="none" spc="0" normalizeH="0" baseline="0" noProof="0">
                  <a:ln>
                    <a:noFill/>
                  </a:ln>
                  <a:solidFill>
                    <a:srgbClr val="000000"/>
                  </a:solidFill>
                  <a:effectLst/>
                  <a:uLnTx/>
                  <a:uFillTx/>
                  <a:latin typeface="+mn-lt"/>
                  <a:cs typeface="Segoe UI Light" panose="020B0502040204020203" pitchFamily="34" charset="0"/>
                </a:rPr>
                <a:t>to add a hyperlink. Click on the left side of the window on</a:t>
              </a:r>
              <a:br>
                <a:rPr kumimoji="0" lang="en-US" sz="1100" b="0" i="0" u="none" strike="noStrike" kern="0" cap="none" spc="0" normalizeH="0" baseline="0" noProof="0">
                  <a:ln>
                    <a:noFill/>
                  </a:ln>
                  <a:solidFill>
                    <a:srgbClr val="000000"/>
                  </a:solidFill>
                  <a:effectLst/>
                  <a:uLnTx/>
                  <a:uFillTx/>
                  <a:latin typeface="+mn-lt"/>
                  <a:cs typeface="Segoe UI Light" panose="020B0502040204020203" pitchFamily="34" charset="0"/>
                </a:rPr>
              </a:br>
              <a:r>
                <a:rPr kumimoji="0" lang="en-US" sz="1100" b="1" i="0" u="none" strike="noStrike" kern="0" cap="none" spc="0" normalizeH="0" baseline="0" noProof="0">
                  <a:ln>
                    <a:noFill/>
                  </a:ln>
                  <a:solidFill>
                    <a:srgbClr val="000000"/>
                  </a:solidFill>
                  <a:effectLst/>
                  <a:uLnTx/>
                  <a:uFillTx/>
                  <a:latin typeface="+mn-lt"/>
                  <a:cs typeface="Segoe UI Light" panose="020B0502040204020203" pitchFamily="34" charset="0"/>
                </a:rPr>
                <a:t>‘Place in this document’ </a:t>
              </a:r>
              <a:r>
                <a:rPr kumimoji="0" lang="en-US" sz="1100" b="0" i="0" u="none" strike="noStrike" kern="0" cap="none" spc="0" normalizeH="0" baseline="0" noProof="0">
                  <a:ln>
                    <a:noFill/>
                  </a:ln>
                  <a:solidFill>
                    <a:srgbClr val="000000"/>
                  </a:solidFill>
                  <a:effectLst/>
                  <a:uLnTx/>
                  <a:uFillTx/>
                  <a:latin typeface="+mn-lt"/>
                  <a:cs typeface="Segoe UI Light" panose="020B0502040204020203" pitchFamily="34" charset="0"/>
                </a:rPr>
                <a:t>and select the preferred slide in the list. Now click </a:t>
              </a:r>
              <a:r>
                <a:rPr kumimoji="0" lang="en-US" sz="1100" b="1" i="0" u="none" strike="noStrike" kern="0" cap="none" spc="0" normalizeH="0" baseline="0" noProof="0">
                  <a:ln>
                    <a:noFill/>
                  </a:ln>
                  <a:solidFill>
                    <a:srgbClr val="000000"/>
                  </a:solidFill>
                  <a:effectLst/>
                  <a:uLnTx/>
                  <a:uFillTx/>
                  <a:latin typeface="+mn-lt"/>
                  <a:cs typeface="Segoe UI Light" panose="020B0502040204020203" pitchFamily="34" charset="0"/>
                </a:rPr>
                <a:t>‘OK’</a:t>
              </a:r>
              <a:r>
                <a:rPr kumimoji="0" lang="en-US" sz="1100" b="0" i="0" u="none" strike="noStrike" kern="0" cap="none" spc="0" normalizeH="0" baseline="0" noProof="0">
                  <a:ln>
                    <a:noFill/>
                  </a:ln>
                  <a:solidFill>
                    <a:srgbClr val="000000"/>
                  </a:solidFill>
                  <a:effectLst/>
                  <a:uLnTx/>
                  <a:uFillTx/>
                  <a:latin typeface="+mn-lt"/>
                  <a:cs typeface="Segoe UI Light" panose="020B0502040204020203" pitchFamily="34" charset="0"/>
                </a:rPr>
                <a:t>.</a:t>
              </a:r>
              <a:endParaRPr kumimoji="0" lang="en-US" sz="1100" b="1" i="0" u="none" strike="noStrike" kern="0" cap="none" spc="0" normalizeH="0" baseline="0" noProof="0">
                <a:ln>
                  <a:noFill/>
                </a:ln>
                <a:solidFill>
                  <a:srgbClr val="000000"/>
                </a:solidFill>
                <a:effectLst/>
                <a:uLnTx/>
                <a:uFillTx/>
                <a:latin typeface="+mn-lt"/>
                <a:cs typeface="Segoe UI Light" panose="020B0502040204020203" pitchFamily="34" charset="0"/>
              </a:endParaRPr>
            </a:p>
          </p:txBody>
        </p:sp>
        <p:sp>
          <p:nvSpPr>
            <p:cNvPr id="89" name="Ovaal 88">
              <a:extLst>
                <a:ext uri="{FF2B5EF4-FFF2-40B4-BE49-F238E27FC236}">
                  <a16:creationId xmlns:a16="http://schemas.microsoft.com/office/drawing/2014/main" id="{EA3196B5-823B-48A1-A400-844B6832E234}"/>
                </a:ext>
              </a:extLst>
            </p:cNvPr>
            <p:cNvSpPr/>
            <p:nvPr/>
          </p:nvSpPr>
          <p:spPr>
            <a:xfrm>
              <a:off x="-3423240" y="6208252"/>
              <a:ext cx="260914" cy="259683"/>
            </a:xfrm>
            <a:prstGeom prst="ellipse">
              <a:avLst/>
            </a:pr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chemeClr val="bg1"/>
                  </a:solidFill>
                  <a:effectLst/>
                  <a:uLnTx/>
                  <a:uFillTx/>
                  <a:latin typeface="+mn-lt"/>
                  <a:cs typeface="Segoe UI Light" panose="020B0502040204020203" pitchFamily="34" charset="0"/>
                </a:rPr>
                <a:t>5</a:t>
              </a:r>
            </a:p>
          </p:txBody>
        </p:sp>
        <p:sp>
          <p:nvSpPr>
            <p:cNvPr id="90" name="Rechthoek 89">
              <a:extLst>
                <a:ext uri="{FF2B5EF4-FFF2-40B4-BE49-F238E27FC236}">
                  <a16:creationId xmlns:a16="http://schemas.microsoft.com/office/drawing/2014/main" id="{3109D249-18FA-47B0-9E50-FF6A36D98603}"/>
                </a:ext>
              </a:extLst>
            </p:cNvPr>
            <p:cNvSpPr/>
            <p:nvPr/>
          </p:nvSpPr>
          <p:spPr>
            <a:xfrm>
              <a:off x="-3057558" y="6274316"/>
              <a:ext cx="2817996" cy="464687"/>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chemeClr val="accent1"/>
                </a:buClr>
                <a:buSzTx/>
                <a:buFont typeface="Arial" panose="020B0604020202020204" pitchFamily="34" charset="0"/>
                <a:buNone/>
                <a:tabLst/>
                <a:defRPr/>
              </a:pPr>
              <a:r>
                <a:rPr kumimoji="0" lang="en-US" sz="1100" b="0" i="0" u="none" strike="noStrike" kern="0" cap="none" spc="0" normalizeH="0" baseline="0" noProof="0">
                  <a:ln>
                    <a:noFill/>
                  </a:ln>
                  <a:solidFill>
                    <a:srgbClr val="000000"/>
                  </a:solidFill>
                  <a:effectLst/>
                  <a:uLnTx/>
                  <a:uFillTx/>
                  <a:latin typeface="+mn-lt"/>
                  <a:cs typeface="Segoe UI Light" panose="020B0502040204020203" pitchFamily="34" charset="0"/>
                </a:rPr>
                <a:t>Copy and paste the rectangle on other menu buttons and edit the hyperlink by repeating </a:t>
              </a:r>
              <a:r>
                <a:rPr kumimoji="0" lang="en-US" sz="1100" b="1" i="0" u="none" strike="noStrike" kern="0" cap="none" spc="0" normalizeH="0" baseline="0" noProof="0">
                  <a:ln>
                    <a:noFill/>
                  </a:ln>
                  <a:solidFill>
                    <a:srgbClr val="000000"/>
                  </a:solidFill>
                  <a:effectLst/>
                  <a:uLnTx/>
                  <a:uFillTx/>
                  <a:latin typeface="+mn-lt"/>
                  <a:cs typeface="Segoe UI Light" panose="020B0502040204020203" pitchFamily="34" charset="0"/>
                </a:rPr>
                <a:t>step 4.</a:t>
              </a:r>
            </a:p>
          </p:txBody>
        </p:sp>
        <p:cxnSp>
          <p:nvCxnSpPr>
            <p:cNvPr id="91" name="Rechte verbindingslijn 90">
              <a:extLst>
                <a:ext uri="{FF2B5EF4-FFF2-40B4-BE49-F238E27FC236}">
                  <a16:creationId xmlns:a16="http://schemas.microsoft.com/office/drawing/2014/main" id="{0DCC373C-BB0B-426A-BB8E-3A91CD1B677D}"/>
                </a:ext>
              </a:extLst>
            </p:cNvPr>
            <p:cNvCxnSpPr>
              <a:cxnSpLocks/>
            </p:cNvCxnSpPr>
            <p:nvPr/>
          </p:nvCxnSpPr>
          <p:spPr>
            <a:xfrm>
              <a:off x="-3417580" y="6848056"/>
              <a:ext cx="3178017" cy="0"/>
            </a:xfrm>
            <a:prstGeom prst="line">
              <a:avLst/>
            </a:prstGeom>
            <a:noFill/>
            <a:ln w="3175" cap="flat" cmpd="sng" algn="ctr">
              <a:solidFill>
                <a:schemeClr val="accent1"/>
              </a:solidFill>
              <a:prstDash val="solid"/>
            </a:ln>
            <a:effectLst/>
          </p:spPr>
        </p:cxnSp>
        <p:grpSp>
          <p:nvGrpSpPr>
            <p:cNvPr id="92" name="Groep 91">
              <a:extLst>
                <a:ext uri="{FF2B5EF4-FFF2-40B4-BE49-F238E27FC236}">
                  <a16:creationId xmlns:a16="http://schemas.microsoft.com/office/drawing/2014/main" id="{3ED5D3E8-7568-4A89-B9BD-EA03428F2329}"/>
                </a:ext>
              </a:extLst>
            </p:cNvPr>
            <p:cNvGrpSpPr/>
            <p:nvPr/>
          </p:nvGrpSpPr>
          <p:grpSpPr>
            <a:xfrm>
              <a:off x="-3059446" y="4284710"/>
              <a:ext cx="2765843" cy="337337"/>
              <a:chOff x="5114260" y="1150425"/>
              <a:chExt cx="2545193" cy="310425"/>
            </a:xfrm>
          </p:grpSpPr>
          <p:sp>
            <p:nvSpPr>
              <p:cNvPr id="93" name="Rechthoek 92">
                <a:extLst>
                  <a:ext uri="{FF2B5EF4-FFF2-40B4-BE49-F238E27FC236}">
                    <a16:creationId xmlns:a16="http://schemas.microsoft.com/office/drawing/2014/main" id="{A14459A1-64E1-4387-BBDD-0C40BF5A95B0}"/>
                  </a:ext>
                </a:extLst>
              </p:cNvPr>
              <p:cNvSpPr/>
              <p:nvPr/>
            </p:nvSpPr>
            <p:spPr>
              <a:xfrm>
                <a:off x="5114260" y="1150425"/>
                <a:ext cx="2545193" cy="310425"/>
              </a:xfrm>
              <a:prstGeom prst="rect">
                <a:avLst/>
              </a:prstGeom>
              <a:solidFill>
                <a:srgbClr val="F0F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a:solidFill>
                    <a:schemeClr val="tx1"/>
                  </a:solidFill>
                </a:endParaRPr>
              </a:p>
            </p:txBody>
          </p:sp>
          <p:sp>
            <p:nvSpPr>
              <p:cNvPr id="94" name="Tekstvak 93">
                <a:extLst>
                  <a:ext uri="{FF2B5EF4-FFF2-40B4-BE49-F238E27FC236}">
                    <a16:creationId xmlns:a16="http://schemas.microsoft.com/office/drawing/2014/main" id="{68D00D8A-8532-455F-9CF4-44A56715B25C}"/>
                  </a:ext>
                </a:extLst>
              </p:cNvPr>
              <p:cNvSpPr txBox="1"/>
              <p:nvPr/>
            </p:nvSpPr>
            <p:spPr>
              <a:xfrm>
                <a:off x="5129419" y="1227111"/>
                <a:ext cx="1156604" cy="186927"/>
              </a:xfrm>
              <a:prstGeom prst="rect">
                <a:avLst/>
              </a:prstGeom>
              <a:noFill/>
            </p:spPr>
            <p:txBody>
              <a:bodyPr wrap="square" rtlCol="0">
                <a:spAutoFit/>
              </a:bodyPr>
              <a:lstStyle/>
              <a:p>
                <a:pPr marL="0" algn="l" defTabSz="1217512" rtl="0" eaLnBrk="1" latinLnBrk="0" hangingPunct="1">
                  <a:lnSpc>
                    <a:spcPct val="90000"/>
                  </a:lnSpc>
                  <a:spcBef>
                    <a:spcPts val="600"/>
                  </a:spcBef>
                  <a:spcAft>
                    <a:spcPts val="600"/>
                  </a:spcAft>
                </a:pPr>
                <a:r>
                  <a:rPr lang="en-US" sz="800" b="0" u="none" kern="1200" noProof="0">
                    <a:solidFill>
                      <a:schemeClr val="tx1"/>
                    </a:solidFill>
                    <a:latin typeface="Arial" panose="020B0604020202020204" pitchFamily="34" charset="0"/>
                    <a:ea typeface="+mn-ea"/>
                    <a:cs typeface="Arial" panose="020B0604020202020204" pitchFamily="34" charset="0"/>
                  </a:rPr>
                  <a:t>Transparency</a:t>
                </a:r>
              </a:p>
            </p:txBody>
          </p:sp>
          <p:sp>
            <p:nvSpPr>
              <p:cNvPr id="95" name="Rechthoek 94">
                <a:extLst>
                  <a:ext uri="{FF2B5EF4-FFF2-40B4-BE49-F238E27FC236}">
                    <a16:creationId xmlns:a16="http://schemas.microsoft.com/office/drawing/2014/main" id="{38727905-324C-4460-9E4A-FECA3F5AB2A3}"/>
                  </a:ext>
                </a:extLst>
              </p:cNvPr>
              <p:cNvSpPr/>
              <p:nvPr/>
            </p:nvSpPr>
            <p:spPr>
              <a:xfrm>
                <a:off x="6929354" y="1274066"/>
                <a:ext cx="21632" cy="87795"/>
              </a:xfrm>
              <a:prstGeom prst="rect">
                <a:avLst/>
              </a:prstGeom>
              <a:solidFill>
                <a:srgbClr val="CC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a:solidFill>
                    <a:schemeClr val="tx1"/>
                  </a:solidFill>
                </a:endParaRPr>
              </a:p>
            </p:txBody>
          </p:sp>
          <p:cxnSp>
            <p:nvCxnSpPr>
              <p:cNvPr id="96" name="Rechte verbindingslijn 95">
                <a:extLst>
                  <a:ext uri="{FF2B5EF4-FFF2-40B4-BE49-F238E27FC236}">
                    <a16:creationId xmlns:a16="http://schemas.microsoft.com/office/drawing/2014/main" id="{544546B7-B079-4290-BCFE-8A820A138845}"/>
                  </a:ext>
                </a:extLst>
              </p:cNvPr>
              <p:cNvCxnSpPr>
                <a:cxnSpLocks/>
              </p:cNvCxnSpPr>
              <p:nvPr/>
            </p:nvCxnSpPr>
            <p:spPr>
              <a:xfrm>
                <a:off x="6049103" y="1316473"/>
                <a:ext cx="883325" cy="0"/>
              </a:xfrm>
              <a:prstGeom prst="line">
                <a:avLst/>
              </a:prstGeom>
              <a:noFill/>
              <a:ln w="19050" cap="flat" cmpd="sng" algn="ctr">
                <a:solidFill>
                  <a:srgbClr val="C00000"/>
                </a:solidFill>
                <a:prstDash val="solid"/>
              </a:ln>
              <a:effectLst/>
            </p:spPr>
          </p:cxnSp>
          <p:sp>
            <p:nvSpPr>
              <p:cNvPr id="97" name="Rechthoek 96">
                <a:extLst>
                  <a:ext uri="{FF2B5EF4-FFF2-40B4-BE49-F238E27FC236}">
                    <a16:creationId xmlns:a16="http://schemas.microsoft.com/office/drawing/2014/main" id="{4AE5C480-45B5-4A30-8EA1-A903F3E3F326}"/>
                  </a:ext>
                </a:extLst>
              </p:cNvPr>
              <p:cNvSpPr/>
              <p:nvPr/>
            </p:nvSpPr>
            <p:spPr>
              <a:xfrm>
                <a:off x="7020991" y="1228060"/>
                <a:ext cx="570656" cy="159490"/>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36000" tIns="36000" rIns="36000" bIns="36000" numCol="1" spcCol="0" rtlCol="0" fromWordArt="0" anchor="ctr" anchorCtr="0" forceAA="0" compatLnSpc="1">
                <a:prstTxWarp prst="textNoShape">
                  <a:avLst/>
                </a:prstTxWarp>
                <a:noAutofit/>
              </a:bodyPr>
              <a:lstStyle/>
              <a:p>
                <a:pPr lvl="0" algn="l">
                  <a:lnSpc>
                    <a:spcPct val="100000"/>
                  </a:lnSpc>
                  <a:spcBef>
                    <a:spcPts val="600"/>
                  </a:spcBef>
                  <a:spcAft>
                    <a:spcPts val="600"/>
                  </a:spcAft>
                </a:pPr>
                <a:r>
                  <a:rPr lang="en-US" sz="800" b="0" noProof="0">
                    <a:solidFill>
                      <a:schemeClr val="tx1"/>
                    </a:solidFill>
                    <a:latin typeface="Arial" panose="020B0604020202020204" pitchFamily="34" charset="0"/>
                    <a:cs typeface="Arial" panose="020B0604020202020204" pitchFamily="34" charset="0"/>
                  </a:rPr>
                  <a:t>100%</a:t>
                </a:r>
              </a:p>
            </p:txBody>
          </p:sp>
          <p:sp>
            <p:nvSpPr>
              <p:cNvPr id="98" name="Gelijkbenige driehoek 97">
                <a:extLst>
                  <a:ext uri="{FF2B5EF4-FFF2-40B4-BE49-F238E27FC236}">
                    <a16:creationId xmlns:a16="http://schemas.microsoft.com/office/drawing/2014/main" id="{30F62396-44A8-4918-BD7F-3EE77DD6DF5E}"/>
                  </a:ext>
                </a:extLst>
              </p:cNvPr>
              <p:cNvSpPr/>
              <p:nvPr/>
            </p:nvSpPr>
            <p:spPr>
              <a:xfrm>
                <a:off x="7508703" y="1252854"/>
                <a:ext cx="44712" cy="31855"/>
              </a:xfrm>
              <a:prstGeom prst="triangle">
                <a:avLst/>
              </a:prstGeom>
              <a:solidFill>
                <a:srgbClr val="69696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a:solidFill>
                    <a:schemeClr val="tx1"/>
                  </a:solidFill>
                </a:endParaRPr>
              </a:p>
            </p:txBody>
          </p:sp>
          <p:sp>
            <p:nvSpPr>
              <p:cNvPr id="99" name="Gelijkbenige driehoek 98">
                <a:extLst>
                  <a:ext uri="{FF2B5EF4-FFF2-40B4-BE49-F238E27FC236}">
                    <a16:creationId xmlns:a16="http://schemas.microsoft.com/office/drawing/2014/main" id="{BD6FB729-DDE8-47BB-A3C7-4DD73985E679}"/>
                  </a:ext>
                </a:extLst>
              </p:cNvPr>
              <p:cNvSpPr/>
              <p:nvPr/>
            </p:nvSpPr>
            <p:spPr>
              <a:xfrm flipV="1">
                <a:off x="7508703" y="1330136"/>
                <a:ext cx="44712" cy="31855"/>
              </a:xfrm>
              <a:prstGeom prst="triangle">
                <a:avLst/>
              </a:prstGeom>
              <a:solidFill>
                <a:srgbClr val="69696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a:solidFill>
                    <a:schemeClr val="tx1"/>
                  </a:solidFill>
                </a:endParaRPr>
              </a:p>
            </p:txBody>
          </p:sp>
        </p:grpSp>
      </p:grpSp>
      <p:grpSp>
        <p:nvGrpSpPr>
          <p:cNvPr id="185" name="Instruction">
            <a:extLst>
              <a:ext uri="{FF2B5EF4-FFF2-40B4-BE49-F238E27FC236}">
                <a16:creationId xmlns:a16="http://schemas.microsoft.com/office/drawing/2014/main" id="{A2B6CB86-81FA-4B22-ADA3-00E10D83F984}"/>
              </a:ext>
            </a:extLst>
          </p:cNvPr>
          <p:cNvGrpSpPr/>
          <p:nvPr/>
        </p:nvGrpSpPr>
        <p:grpSpPr>
          <a:xfrm>
            <a:off x="-3425546" y="0"/>
            <a:ext cx="3183678" cy="5340257"/>
            <a:chOff x="12391601" y="0"/>
            <a:chExt cx="3183678" cy="5340257"/>
          </a:xfrm>
        </p:grpSpPr>
        <p:grpSp>
          <p:nvGrpSpPr>
            <p:cNvPr id="186" name="Meer informatie">
              <a:extLst>
                <a:ext uri="{FF2B5EF4-FFF2-40B4-BE49-F238E27FC236}">
                  <a16:creationId xmlns:a16="http://schemas.microsoft.com/office/drawing/2014/main" id="{B624EA01-704A-4CC7-9429-5F8BC1C30447}"/>
                </a:ext>
              </a:extLst>
            </p:cNvPr>
            <p:cNvGrpSpPr/>
            <p:nvPr/>
          </p:nvGrpSpPr>
          <p:grpSpPr>
            <a:xfrm>
              <a:off x="12396764" y="4556984"/>
              <a:ext cx="3178515" cy="783273"/>
              <a:chOff x="-3741486" y="3386444"/>
              <a:chExt cx="3178515" cy="783273"/>
            </a:xfrm>
          </p:grpSpPr>
          <p:sp>
            <p:nvSpPr>
              <p:cNvPr id="226" name="Freeform 101">
                <a:extLst>
                  <a:ext uri="{FF2B5EF4-FFF2-40B4-BE49-F238E27FC236}">
                    <a16:creationId xmlns:a16="http://schemas.microsoft.com/office/drawing/2014/main" id="{D279FFC5-CDD6-4F31-A5FE-74C8DDCBE12D}"/>
                  </a:ext>
                </a:extLst>
              </p:cNvPr>
              <p:cNvSpPr>
                <a:spLocks noEditPoints="1"/>
              </p:cNvSpPr>
              <p:nvPr/>
            </p:nvSpPr>
            <p:spPr bwMode="auto">
              <a:xfrm>
                <a:off x="-3741486" y="3386444"/>
                <a:ext cx="255753" cy="255753"/>
              </a:xfrm>
              <a:custGeom>
                <a:avLst/>
                <a:gdLst>
                  <a:gd name="T0" fmla="*/ 0 w 292"/>
                  <a:gd name="T1" fmla="*/ 146 h 292"/>
                  <a:gd name="T2" fmla="*/ 4 w 292"/>
                  <a:gd name="T3" fmla="*/ 113 h 292"/>
                  <a:gd name="T4" fmla="*/ 14 w 292"/>
                  <a:gd name="T5" fmla="*/ 82 h 292"/>
                  <a:gd name="T6" fmla="*/ 31 w 292"/>
                  <a:gd name="T7" fmla="*/ 55 h 292"/>
                  <a:gd name="T8" fmla="*/ 53 w 292"/>
                  <a:gd name="T9" fmla="*/ 32 h 292"/>
                  <a:gd name="T10" fmla="*/ 81 w 292"/>
                  <a:gd name="T11" fmla="*/ 15 h 292"/>
                  <a:gd name="T12" fmla="*/ 112 w 292"/>
                  <a:gd name="T13" fmla="*/ 4 h 292"/>
                  <a:gd name="T14" fmla="*/ 145 w 292"/>
                  <a:gd name="T15" fmla="*/ 0 h 292"/>
                  <a:gd name="T16" fmla="*/ 179 w 292"/>
                  <a:gd name="T17" fmla="*/ 4 h 292"/>
                  <a:gd name="T18" fmla="*/ 209 w 292"/>
                  <a:gd name="T19" fmla="*/ 15 h 292"/>
                  <a:gd name="T20" fmla="*/ 237 w 292"/>
                  <a:gd name="T21" fmla="*/ 32 h 292"/>
                  <a:gd name="T22" fmla="*/ 259 w 292"/>
                  <a:gd name="T23" fmla="*/ 55 h 292"/>
                  <a:gd name="T24" fmla="*/ 276 w 292"/>
                  <a:gd name="T25" fmla="*/ 82 h 292"/>
                  <a:gd name="T26" fmla="*/ 288 w 292"/>
                  <a:gd name="T27" fmla="*/ 113 h 292"/>
                  <a:gd name="T28" fmla="*/ 292 w 292"/>
                  <a:gd name="T29" fmla="*/ 146 h 292"/>
                  <a:gd name="T30" fmla="*/ 288 w 292"/>
                  <a:gd name="T31" fmla="*/ 180 h 292"/>
                  <a:gd name="T32" fmla="*/ 276 w 292"/>
                  <a:gd name="T33" fmla="*/ 210 h 292"/>
                  <a:gd name="T34" fmla="*/ 259 w 292"/>
                  <a:gd name="T35" fmla="*/ 237 h 292"/>
                  <a:gd name="T36" fmla="*/ 237 w 292"/>
                  <a:gd name="T37" fmla="*/ 260 h 292"/>
                  <a:gd name="T38" fmla="*/ 209 w 292"/>
                  <a:gd name="T39" fmla="*/ 278 h 292"/>
                  <a:gd name="T40" fmla="*/ 179 w 292"/>
                  <a:gd name="T41" fmla="*/ 288 h 292"/>
                  <a:gd name="T42" fmla="*/ 145 w 292"/>
                  <a:gd name="T43" fmla="*/ 292 h 292"/>
                  <a:gd name="T44" fmla="*/ 112 w 292"/>
                  <a:gd name="T45" fmla="*/ 288 h 292"/>
                  <a:gd name="T46" fmla="*/ 81 w 292"/>
                  <a:gd name="T47" fmla="*/ 278 h 292"/>
                  <a:gd name="T48" fmla="*/ 53 w 292"/>
                  <a:gd name="T49" fmla="*/ 260 h 292"/>
                  <a:gd name="T50" fmla="*/ 31 w 292"/>
                  <a:gd name="T51" fmla="*/ 237 h 292"/>
                  <a:gd name="T52" fmla="*/ 14 w 292"/>
                  <a:gd name="T53" fmla="*/ 210 h 292"/>
                  <a:gd name="T54" fmla="*/ 4 w 292"/>
                  <a:gd name="T55" fmla="*/ 180 h 292"/>
                  <a:gd name="T56" fmla="*/ 0 w 292"/>
                  <a:gd name="T57" fmla="*/ 146 h 292"/>
                  <a:gd name="T58" fmla="*/ 102 w 292"/>
                  <a:gd name="T59" fmla="*/ 121 h 292"/>
                  <a:gd name="T60" fmla="*/ 102 w 292"/>
                  <a:gd name="T61" fmla="*/ 142 h 292"/>
                  <a:gd name="T62" fmla="*/ 120 w 292"/>
                  <a:gd name="T63" fmla="*/ 142 h 292"/>
                  <a:gd name="T64" fmla="*/ 120 w 292"/>
                  <a:gd name="T65" fmla="*/ 223 h 292"/>
                  <a:gd name="T66" fmla="*/ 102 w 292"/>
                  <a:gd name="T67" fmla="*/ 223 h 292"/>
                  <a:gd name="T68" fmla="*/ 102 w 292"/>
                  <a:gd name="T69" fmla="*/ 244 h 292"/>
                  <a:gd name="T70" fmla="*/ 188 w 292"/>
                  <a:gd name="T71" fmla="*/ 244 h 292"/>
                  <a:gd name="T72" fmla="*/ 188 w 292"/>
                  <a:gd name="T73" fmla="*/ 223 h 292"/>
                  <a:gd name="T74" fmla="*/ 170 w 292"/>
                  <a:gd name="T75" fmla="*/ 223 h 292"/>
                  <a:gd name="T76" fmla="*/ 170 w 292"/>
                  <a:gd name="T77" fmla="*/ 142 h 292"/>
                  <a:gd name="T78" fmla="*/ 188 w 292"/>
                  <a:gd name="T79" fmla="*/ 142 h 292"/>
                  <a:gd name="T80" fmla="*/ 188 w 292"/>
                  <a:gd name="T81" fmla="*/ 121 h 292"/>
                  <a:gd name="T82" fmla="*/ 102 w 292"/>
                  <a:gd name="T83" fmla="*/ 121 h 292"/>
                  <a:gd name="T84" fmla="*/ 115 w 292"/>
                  <a:gd name="T85" fmla="*/ 79 h 292"/>
                  <a:gd name="T86" fmla="*/ 117 w 292"/>
                  <a:gd name="T87" fmla="*/ 92 h 292"/>
                  <a:gd name="T88" fmla="*/ 124 w 292"/>
                  <a:gd name="T89" fmla="*/ 101 h 292"/>
                  <a:gd name="T90" fmla="*/ 133 w 292"/>
                  <a:gd name="T91" fmla="*/ 108 h 292"/>
                  <a:gd name="T92" fmla="*/ 145 w 292"/>
                  <a:gd name="T93" fmla="*/ 110 h 292"/>
                  <a:gd name="T94" fmla="*/ 157 w 292"/>
                  <a:gd name="T95" fmla="*/ 108 h 292"/>
                  <a:gd name="T96" fmla="*/ 167 w 292"/>
                  <a:gd name="T97" fmla="*/ 101 h 292"/>
                  <a:gd name="T98" fmla="*/ 174 w 292"/>
                  <a:gd name="T99" fmla="*/ 92 h 292"/>
                  <a:gd name="T100" fmla="*/ 176 w 292"/>
                  <a:gd name="T101" fmla="*/ 79 h 292"/>
                  <a:gd name="T102" fmla="*/ 174 w 292"/>
                  <a:gd name="T103" fmla="*/ 67 h 292"/>
                  <a:gd name="T104" fmla="*/ 167 w 292"/>
                  <a:gd name="T105" fmla="*/ 58 h 292"/>
                  <a:gd name="T106" fmla="*/ 157 w 292"/>
                  <a:gd name="T107" fmla="*/ 51 h 292"/>
                  <a:gd name="T108" fmla="*/ 145 w 292"/>
                  <a:gd name="T109" fmla="*/ 49 h 292"/>
                  <a:gd name="T110" fmla="*/ 133 w 292"/>
                  <a:gd name="T111" fmla="*/ 51 h 292"/>
                  <a:gd name="T112" fmla="*/ 124 w 292"/>
                  <a:gd name="T113" fmla="*/ 58 h 292"/>
                  <a:gd name="T114" fmla="*/ 117 w 292"/>
                  <a:gd name="T115" fmla="*/ 67 h 292"/>
                  <a:gd name="T116" fmla="*/ 115 w 292"/>
                  <a:gd name="T117" fmla="*/ 79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92" h="292">
                    <a:moveTo>
                      <a:pt x="0" y="146"/>
                    </a:moveTo>
                    <a:lnTo>
                      <a:pt x="4" y="113"/>
                    </a:lnTo>
                    <a:lnTo>
                      <a:pt x="14" y="82"/>
                    </a:lnTo>
                    <a:lnTo>
                      <a:pt x="31" y="55"/>
                    </a:lnTo>
                    <a:lnTo>
                      <a:pt x="53" y="32"/>
                    </a:lnTo>
                    <a:lnTo>
                      <a:pt x="81" y="15"/>
                    </a:lnTo>
                    <a:lnTo>
                      <a:pt x="112" y="4"/>
                    </a:lnTo>
                    <a:lnTo>
                      <a:pt x="145" y="0"/>
                    </a:lnTo>
                    <a:lnTo>
                      <a:pt x="179" y="4"/>
                    </a:lnTo>
                    <a:lnTo>
                      <a:pt x="209" y="15"/>
                    </a:lnTo>
                    <a:lnTo>
                      <a:pt x="237" y="32"/>
                    </a:lnTo>
                    <a:lnTo>
                      <a:pt x="259" y="55"/>
                    </a:lnTo>
                    <a:lnTo>
                      <a:pt x="276" y="82"/>
                    </a:lnTo>
                    <a:lnTo>
                      <a:pt x="288" y="113"/>
                    </a:lnTo>
                    <a:lnTo>
                      <a:pt x="292" y="146"/>
                    </a:lnTo>
                    <a:lnTo>
                      <a:pt x="288" y="180"/>
                    </a:lnTo>
                    <a:lnTo>
                      <a:pt x="276" y="210"/>
                    </a:lnTo>
                    <a:lnTo>
                      <a:pt x="259" y="237"/>
                    </a:lnTo>
                    <a:lnTo>
                      <a:pt x="237" y="260"/>
                    </a:lnTo>
                    <a:lnTo>
                      <a:pt x="209" y="278"/>
                    </a:lnTo>
                    <a:lnTo>
                      <a:pt x="179" y="288"/>
                    </a:lnTo>
                    <a:lnTo>
                      <a:pt x="145" y="292"/>
                    </a:lnTo>
                    <a:lnTo>
                      <a:pt x="112" y="288"/>
                    </a:lnTo>
                    <a:lnTo>
                      <a:pt x="81" y="278"/>
                    </a:lnTo>
                    <a:lnTo>
                      <a:pt x="53" y="260"/>
                    </a:lnTo>
                    <a:lnTo>
                      <a:pt x="31" y="237"/>
                    </a:lnTo>
                    <a:lnTo>
                      <a:pt x="14" y="210"/>
                    </a:lnTo>
                    <a:lnTo>
                      <a:pt x="4" y="180"/>
                    </a:lnTo>
                    <a:lnTo>
                      <a:pt x="0" y="146"/>
                    </a:lnTo>
                    <a:close/>
                    <a:moveTo>
                      <a:pt x="102" y="121"/>
                    </a:moveTo>
                    <a:lnTo>
                      <a:pt x="102" y="142"/>
                    </a:lnTo>
                    <a:lnTo>
                      <a:pt x="120" y="142"/>
                    </a:lnTo>
                    <a:lnTo>
                      <a:pt x="120" y="223"/>
                    </a:lnTo>
                    <a:lnTo>
                      <a:pt x="102" y="223"/>
                    </a:lnTo>
                    <a:lnTo>
                      <a:pt x="102" y="244"/>
                    </a:lnTo>
                    <a:lnTo>
                      <a:pt x="188" y="244"/>
                    </a:lnTo>
                    <a:lnTo>
                      <a:pt x="188" y="223"/>
                    </a:lnTo>
                    <a:lnTo>
                      <a:pt x="170" y="223"/>
                    </a:lnTo>
                    <a:lnTo>
                      <a:pt x="170" y="142"/>
                    </a:lnTo>
                    <a:lnTo>
                      <a:pt x="188" y="142"/>
                    </a:lnTo>
                    <a:lnTo>
                      <a:pt x="188" y="121"/>
                    </a:lnTo>
                    <a:lnTo>
                      <a:pt x="102" y="121"/>
                    </a:lnTo>
                    <a:close/>
                    <a:moveTo>
                      <a:pt x="115" y="79"/>
                    </a:moveTo>
                    <a:lnTo>
                      <a:pt x="117" y="92"/>
                    </a:lnTo>
                    <a:lnTo>
                      <a:pt x="124" y="101"/>
                    </a:lnTo>
                    <a:lnTo>
                      <a:pt x="133" y="108"/>
                    </a:lnTo>
                    <a:lnTo>
                      <a:pt x="145" y="110"/>
                    </a:lnTo>
                    <a:lnTo>
                      <a:pt x="157" y="108"/>
                    </a:lnTo>
                    <a:lnTo>
                      <a:pt x="167" y="101"/>
                    </a:lnTo>
                    <a:lnTo>
                      <a:pt x="174" y="92"/>
                    </a:lnTo>
                    <a:lnTo>
                      <a:pt x="176" y="79"/>
                    </a:lnTo>
                    <a:lnTo>
                      <a:pt x="174" y="67"/>
                    </a:lnTo>
                    <a:lnTo>
                      <a:pt x="167" y="58"/>
                    </a:lnTo>
                    <a:lnTo>
                      <a:pt x="157" y="51"/>
                    </a:lnTo>
                    <a:lnTo>
                      <a:pt x="145" y="49"/>
                    </a:lnTo>
                    <a:lnTo>
                      <a:pt x="133" y="51"/>
                    </a:lnTo>
                    <a:lnTo>
                      <a:pt x="124" y="58"/>
                    </a:lnTo>
                    <a:lnTo>
                      <a:pt x="117" y="67"/>
                    </a:lnTo>
                    <a:lnTo>
                      <a:pt x="115" y="79"/>
                    </a:lnTo>
                    <a:close/>
                  </a:path>
                </a:pathLst>
              </a:custGeom>
              <a:solidFill>
                <a:srgbClr val="FF78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100" noProof="0"/>
              </a:p>
            </p:txBody>
          </p:sp>
          <p:sp>
            <p:nvSpPr>
              <p:cNvPr id="227" name="Rechthoek 226">
                <a:extLst>
                  <a:ext uri="{FF2B5EF4-FFF2-40B4-BE49-F238E27FC236}">
                    <a16:creationId xmlns:a16="http://schemas.microsoft.com/office/drawing/2014/main" id="{F44B57DD-95DE-4E80-AE92-C6EE6A53F0B7}"/>
                  </a:ext>
                </a:extLst>
              </p:cNvPr>
              <p:cNvSpPr/>
              <p:nvPr/>
            </p:nvSpPr>
            <p:spPr>
              <a:xfrm>
                <a:off x="-3380966" y="3458473"/>
                <a:ext cx="2817995" cy="59212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US" sz="1100" b="0" i="0" u="none" strike="noStrike" kern="0" cap="none" spc="0" normalizeH="0" baseline="0" noProof="0">
                    <a:ln>
                      <a:noFill/>
                    </a:ln>
                    <a:solidFill>
                      <a:srgbClr val="000000"/>
                    </a:solidFill>
                    <a:effectLst/>
                    <a:uLnTx/>
                    <a:uFillTx/>
                    <a:latin typeface="+mn-lt"/>
                    <a:cs typeface="Segoe UI Light" panose="020B0502040204020203" pitchFamily="34" charset="0"/>
                  </a:rPr>
                  <a:t>Want to know more?</a:t>
                </a:r>
                <a:br>
                  <a:rPr kumimoji="0" lang="en-US" sz="1100" b="0" i="0" u="none" strike="noStrike" kern="0" cap="none" spc="0" normalizeH="0" baseline="0" noProof="0">
                    <a:ln>
                      <a:noFill/>
                    </a:ln>
                    <a:solidFill>
                      <a:srgbClr val="000000"/>
                    </a:solidFill>
                    <a:effectLst/>
                    <a:uLnTx/>
                    <a:uFillTx/>
                    <a:latin typeface="+mn-lt"/>
                    <a:cs typeface="Segoe UI Light" panose="020B0502040204020203" pitchFamily="34" charset="0"/>
                  </a:rPr>
                </a:br>
                <a:r>
                  <a:rPr kumimoji="0" lang="en-US" sz="1100" b="0" i="0" u="none" strike="noStrike" kern="0" cap="none" spc="0" normalizeH="0" baseline="0" noProof="0">
                    <a:ln>
                      <a:noFill/>
                    </a:ln>
                    <a:solidFill>
                      <a:srgbClr val="000000"/>
                    </a:solidFill>
                    <a:effectLst/>
                    <a:uLnTx/>
                    <a:uFillTx/>
                    <a:latin typeface="+mn-lt"/>
                    <a:cs typeface="Segoe UI Light" panose="020B0502040204020203" pitchFamily="34" charset="0"/>
                  </a:rPr>
                  <a:t>Go to the slide named </a:t>
                </a:r>
                <a:r>
                  <a:rPr kumimoji="0" lang="en-US" sz="1100" b="1" i="0" u="none" strike="noStrike" kern="0" cap="none" spc="0" normalizeH="0" baseline="0" noProof="0">
                    <a:ln>
                      <a:noFill/>
                    </a:ln>
                    <a:solidFill>
                      <a:srgbClr val="000000"/>
                    </a:solidFill>
                    <a:effectLst/>
                    <a:uLnTx/>
                    <a:uFillTx/>
                    <a:latin typeface="+mn-lt"/>
                    <a:cs typeface="Segoe UI Light" panose="020B0502040204020203" pitchFamily="34" charset="0"/>
                  </a:rPr>
                  <a:t>‘Instruction slide: YouTube links’</a:t>
                </a:r>
                <a:r>
                  <a:rPr kumimoji="0" lang="en-US" sz="1100" b="0" i="0" u="none" strike="noStrike" kern="0" cap="none" spc="0" normalizeH="0" baseline="0" noProof="0">
                    <a:ln>
                      <a:noFill/>
                    </a:ln>
                    <a:solidFill>
                      <a:srgbClr val="000000"/>
                    </a:solidFill>
                    <a:effectLst/>
                    <a:uLnTx/>
                    <a:uFillTx/>
                    <a:latin typeface="+mn-lt"/>
                    <a:cs typeface="Segoe UI Light" panose="020B0502040204020203" pitchFamily="34" charset="0"/>
                  </a:rPr>
                  <a:t>, open it in the slideshow and click on the preferred hyperlink.</a:t>
                </a:r>
              </a:p>
            </p:txBody>
          </p:sp>
          <p:cxnSp>
            <p:nvCxnSpPr>
              <p:cNvPr id="228" name="Rechte verbindingslijn 227">
                <a:extLst>
                  <a:ext uri="{FF2B5EF4-FFF2-40B4-BE49-F238E27FC236}">
                    <a16:creationId xmlns:a16="http://schemas.microsoft.com/office/drawing/2014/main" id="{D72C6802-1D57-4FEC-BF5F-F414BCEB9C8C}"/>
                  </a:ext>
                </a:extLst>
              </p:cNvPr>
              <p:cNvCxnSpPr>
                <a:cxnSpLocks/>
              </p:cNvCxnSpPr>
              <p:nvPr/>
            </p:nvCxnSpPr>
            <p:spPr>
              <a:xfrm>
                <a:off x="-3740987" y="4169717"/>
                <a:ext cx="3178016" cy="0"/>
              </a:xfrm>
              <a:prstGeom prst="line">
                <a:avLst/>
              </a:prstGeom>
              <a:noFill/>
              <a:ln w="3175" cap="flat" cmpd="sng" algn="ctr">
                <a:solidFill>
                  <a:schemeClr val="accent1"/>
                </a:solidFill>
                <a:prstDash val="solid"/>
              </a:ln>
              <a:effectLst/>
            </p:spPr>
          </p:cxnSp>
        </p:grpSp>
        <p:sp>
          <p:nvSpPr>
            <p:cNvPr id="187" name="Rechthoek 186">
              <a:extLst>
                <a:ext uri="{FF2B5EF4-FFF2-40B4-BE49-F238E27FC236}">
                  <a16:creationId xmlns:a16="http://schemas.microsoft.com/office/drawing/2014/main" id="{599F965A-58CE-4BB8-9454-6D3187355309}"/>
                </a:ext>
              </a:extLst>
            </p:cNvPr>
            <p:cNvSpPr/>
            <p:nvPr/>
          </p:nvSpPr>
          <p:spPr>
            <a:xfrm>
              <a:off x="12397262" y="0"/>
              <a:ext cx="3178016" cy="191611"/>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80000"/>
                </a:lnSpc>
                <a:spcBef>
                  <a:spcPts val="0"/>
                </a:spcBef>
                <a:spcAft>
                  <a:spcPts val="0"/>
                </a:spcAft>
                <a:buClrTx/>
                <a:buSzTx/>
                <a:buFontTx/>
                <a:buNone/>
                <a:tabLst/>
                <a:defRPr/>
              </a:pPr>
              <a:r>
                <a:rPr kumimoji="0" lang="en-US" sz="1400" b="1" i="0" u="none" strike="noStrike" kern="0" cap="all" spc="0" normalizeH="0" baseline="0" noProof="0">
                  <a:ln>
                    <a:noFill/>
                  </a:ln>
                  <a:solidFill>
                    <a:schemeClr val="accent1"/>
                  </a:solidFill>
                  <a:effectLst/>
                  <a:uLnTx/>
                  <a:uFillTx/>
                  <a:latin typeface="+mj-lt"/>
                  <a:cs typeface="Segoe UI Light" panose="020B0502040204020203" pitchFamily="34" charset="0"/>
                </a:rPr>
                <a:t>Insert/change image</a:t>
              </a:r>
            </a:p>
          </p:txBody>
        </p:sp>
        <p:sp>
          <p:nvSpPr>
            <p:cNvPr id="188" name="Ovaal 187">
              <a:extLst>
                <a:ext uri="{FF2B5EF4-FFF2-40B4-BE49-F238E27FC236}">
                  <a16:creationId xmlns:a16="http://schemas.microsoft.com/office/drawing/2014/main" id="{45B7F2EA-C788-4BC0-8104-3266364EF9CE}"/>
                </a:ext>
              </a:extLst>
            </p:cNvPr>
            <p:cNvSpPr/>
            <p:nvPr/>
          </p:nvSpPr>
          <p:spPr>
            <a:xfrm>
              <a:off x="12391601" y="366490"/>
              <a:ext cx="260914" cy="259683"/>
            </a:xfrm>
            <a:prstGeom prst="ellipse">
              <a:avLst/>
            </a:pr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chemeClr val="bg1"/>
                  </a:solidFill>
                  <a:effectLst/>
                  <a:uLnTx/>
                  <a:uFillTx/>
                  <a:latin typeface="+mn-lt"/>
                  <a:cs typeface="Segoe UI Light" panose="020B0502040204020203" pitchFamily="34" charset="0"/>
                </a:rPr>
                <a:t>1</a:t>
              </a:r>
            </a:p>
          </p:txBody>
        </p:sp>
        <p:cxnSp>
          <p:nvCxnSpPr>
            <p:cNvPr id="189" name="Rechte verbindingslijn 188">
              <a:extLst>
                <a:ext uri="{FF2B5EF4-FFF2-40B4-BE49-F238E27FC236}">
                  <a16:creationId xmlns:a16="http://schemas.microsoft.com/office/drawing/2014/main" id="{19A1682E-A765-44FB-82D0-880558943FBB}"/>
                </a:ext>
              </a:extLst>
            </p:cNvPr>
            <p:cNvCxnSpPr>
              <a:cxnSpLocks/>
            </p:cNvCxnSpPr>
            <p:nvPr/>
          </p:nvCxnSpPr>
          <p:spPr>
            <a:xfrm>
              <a:off x="12397261" y="241635"/>
              <a:ext cx="3178017" cy="0"/>
            </a:xfrm>
            <a:prstGeom prst="line">
              <a:avLst/>
            </a:prstGeom>
            <a:noFill/>
            <a:ln w="3175" cap="flat" cmpd="sng" algn="ctr">
              <a:solidFill>
                <a:schemeClr val="accent1"/>
              </a:solidFill>
              <a:prstDash val="solid"/>
            </a:ln>
            <a:effectLst/>
          </p:spPr>
        </p:cxnSp>
        <p:cxnSp>
          <p:nvCxnSpPr>
            <p:cNvPr id="190" name="Rechte verbindingslijn 189">
              <a:extLst>
                <a:ext uri="{FF2B5EF4-FFF2-40B4-BE49-F238E27FC236}">
                  <a16:creationId xmlns:a16="http://schemas.microsoft.com/office/drawing/2014/main" id="{84AFC2C5-2E61-4DD4-B34F-65824E73256B}"/>
                </a:ext>
              </a:extLst>
            </p:cNvPr>
            <p:cNvCxnSpPr>
              <a:cxnSpLocks/>
            </p:cNvCxnSpPr>
            <p:nvPr/>
          </p:nvCxnSpPr>
          <p:spPr>
            <a:xfrm>
              <a:off x="12397261" y="1577933"/>
              <a:ext cx="3178017" cy="0"/>
            </a:xfrm>
            <a:prstGeom prst="line">
              <a:avLst/>
            </a:prstGeom>
            <a:noFill/>
            <a:ln w="3175" cap="flat" cmpd="sng" algn="ctr">
              <a:solidFill>
                <a:schemeClr val="accent1"/>
              </a:solidFill>
              <a:prstDash val="solid"/>
            </a:ln>
            <a:effectLst/>
          </p:spPr>
        </p:cxnSp>
        <p:sp>
          <p:nvSpPr>
            <p:cNvPr id="191" name="Rechthoek 190">
              <a:extLst>
                <a:ext uri="{FF2B5EF4-FFF2-40B4-BE49-F238E27FC236}">
                  <a16:creationId xmlns:a16="http://schemas.microsoft.com/office/drawing/2014/main" id="{1395DB5C-EC67-4B84-B157-4FFD959AAD5A}"/>
                </a:ext>
              </a:extLst>
            </p:cNvPr>
            <p:cNvSpPr/>
            <p:nvPr/>
          </p:nvSpPr>
          <p:spPr>
            <a:xfrm>
              <a:off x="12757282" y="432552"/>
              <a:ext cx="2817995" cy="59542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chemeClr val="accent1"/>
                </a:buClr>
                <a:buSzTx/>
                <a:buFont typeface="Arial" panose="020B0604020202020204" pitchFamily="34" charset="0"/>
                <a:buNone/>
                <a:tabLst/>
                <a:defRPr/>
              </a:pPr>
              <a:r>
                <a:rPr kumimoji="0" lang="en-US" sz="1100" b="0" i="0" u="none" strike="noStrike" kern="0" cap="none" spc="0" normalizeH="0" baseline="0" noProof="0">
                  <a:ln>
                    <a:noFill/>
                  </a:ln>
                  <a:solidFill>
                    <a:srgbClr val="000000"/>
                  </a:solidFill>
                  <a:effectLst/>
                  <a:uLnTx/>
                  <a:uFillTx/>
                  <a:latin typeface="+mn-lt"/>
                  <a:cs typeface="Segoe UI Light" panose="020B0502040204020203" pitchFamily="34" charset="0"/>
                </a:rPr>
                <a:t>If necessary, delete the existing image by hitting the </a:t>
              </a:r>
              <a:r>
                <a:rPr kumimoji="0" lang="en-US" sz="1100" b="1" i="0" u="none" strike="noStrike" kern="0" cap="none" spc="0" normalizeH="0" baseline="0" noProof="0">
                  <a:ln>
                    <a:noFill/>
                  </a:ln>
                  <a:solidFill>
                    <a:srgbClr val="000000"/>
                  </a:solidFill>
                  <a:effectLst/>
                  <a:uLnTx/>
                  <a:uFillTx/>
                  <a:latin typeface="+mn-lt"/>
                  <a:cs typeface="Segoe UI Light" panose="020B0502040204020203" pitchFamily="34" charset="0"/>
                </a:rPr>
                <a:t>‘Delete’-button</a:t>
              </a:r>
              <a:r>
                <a:rPr kumimoji="0" lang="en-US" sz="1100" b="0" i="0" u="none" strike="noStrike" kern="0" cap="none" spc="0" normalizeH="0" baseline="0" noProof="0">
                  <a:ln>
                    <a:noFill/>
                  </a:ln>
                  <a:solidFill>
                    <a:srgbClr val="000000"/>
                  </a:solidFill>
                  <a:effectLst/>
                  <a:uLnTx/>
                  <a:uFillTx/>
                  <a:latin typeface="+mn-lt"/>
                  <a:cs typeface="Segoe UI Light" panose="020B0502040204020203" pitchFamily="34" charset="0"/>
                </a:rPr>
                <a:t>. Click on the pictogram to insert a new image. </a:t>
              </a:r>
              <a:br>
                <a:rPr kumimoji="0" lang="en-US" sz="1100" b="0" i="0" u="none" strike="noStrike" kern="0" cap="none" spc="0" normalizeH="0" baseline="0" noProof="0">
                  <a:ln>
                    <a:noFill/>
                  </a:ln>
                  <a:solidFill>
                    <a:srgbClr val="000000"/>
                  </a:solidFill>
                  <a:effectLst/>
                  <a:uLnTx/>
                  <a:uFillTx/>
                  <a:latin typeface="+mn-lt"/>
                  <a:cs typeface="Segoe UI Light" panose="020B0502040204020203" pitchFamily="34" charset="0"/>
                </a:rPr>
              </a:br>
              <a:r>
                <a:rPr kumimoji="0" lang="en-US" sz="1100" b="0" i="1" u="none" strike="noStrike" kern="0" cap="none" spc="0" normalizeH="0" baseline="0" noProof="0">
                  <a:ln>
                    <a:noFill/>
                  </a:ln>
                  <a:solidFill>
                    <a:srgbClr val="000000"/>
                  </a:solidFill>
                  <a:effectLst/>
                  <a:uLnTx/>
                  <a:uFillTx/>
                  <a:latin typeface="+mn-lt"/>
                  <a:cs typeface="Segoe UI Light" panose="020B0502040204020203" pitchFamily="34" charset="0"/>
                </a:rPr>
                <a:t>(see example below).</a:t>
              </a:r>
              <a:endParaRPr kumimoji="0" lang="en-US" sz="1100" b="0" i="0" u="none" strike="noStrike" kern="0" cap="none" spc="0" normalizeH="0" baseline="0" noProof="0">
                <a:ln>
                  <a:noFill/>
                </a:ln>
                <a:solidFill>
                  <a:srgbClr val="000000"/>
                </a:solidFill>
                <a:effectLst/>
                <a:uLnTx/>
                <a:uFillTx/>
                <a:latin typeface="+mn-lt"/>
                <a:cs typeface="Segoe UI Light" panose="020B0502040204020203" pitchFamily="34" charset="0"/>
              </a:endParaRPr>
            </a:p>
          </p:txBody>
        </p:sp>
        <p:cxnSp>
          <p:nvCxnSpPr>
            <p:cNvPr id="192" name="Rechte verbindingslijn 191">
              <a:extLst>
                <a:ext uri="{FF2B5EF4-FFF2-40B4-BE49-F238E27FC236}">
                  <a16:creationId xmlns:a16="http://schemas.microsoft.com/office/drawing/2014/main" id="{E8FC17AE-3A95-4D18-A0F6-0BEC325A3612}"/>
                </a:ext>
              </a:extLst>
            </p:cNvPr>
            <p:cNvCxnSpPr>
              <a:cxnSpLocks/>
            </p:cNvCxnSpPr>
            <p:nvPr/>
          </p:nvCxnSpPr>
          <p:spPr>
            <a:xfrm>
              <a:off x="12397261" y="4439101"/>
              <a:ext cx="3178017" cy="0"/>
            </a:xfrm>
            <a:prstGeom prst="line">
              <a:avLst/>
            </a:prstGeom>
            <a:noFill/>
            <a:ln w="3175" cap="flat" cmpd="sng" algn="ctr">
              <a:solidFill>
                <a:schemeClr val="accent1"/>
              </a:solidFill>
              <a:prstDash val="solid"/>
            </a:ln>
            <a:effectLst/>
          </p:spPr>
        </p:cxnSp>
        <p:sp>
          <p:nvSpPr>
            <p:cNvPr id="193" name="Ovaal 192">
              <a:extLst>
                <a:ext uri="{FF2B5EF4-FFF2-40B4-BE49-F238E27FC236}">
                  <a16:creationId xmlns:a16="http://schemas.microsoft.com/office/drawing/2014/main" id="{109C942B-4E26-4A27-8829-624344C386A1}"/>
                </a:ext>
              </a:extLst>
            </p:cNvPr>
            <p:cNvSpPr/>
            <p:nvPr/>
          </p:nvSpPr>
          <p:spPr>
            <a:xfrm>
              <a:off x="12391601" y="1706398"/>
              <a:ext cx="260914" cy="259683"/>
            </a:xfrm>
            <a:prstGeom prst="ellipse">
              <a:avLst/>
            </a:pr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chemeClr val="bg1"/>
                  </a:solidFill>
                  <a:effectLst/>
                  <a:uLnTx/>
                  <a:uFillTx/>
                  <a:latin typeface="+mn-lt"/>
                  <a:cs typeface="Segoe UI Light" panose="020B0502040204020203" pitchFamily="34" charset="0"/>
                </a:rPr>
                <a:t>2</a:t>
              </a:r>
            </a:p>
          </p:txBody>
        </p:sp>
        <p:sp>
          <p:nvSpPr>
            <p:cNvPr id="194" name="Rechthoek 193">
              <a:extLst>
                <a:ext uri="{FF2B5EF4-FFF2-40B4-BE49-F238E27FC236}">
                  <a16:creationId xmlns:a16="http://schemas.microsoft.com/office/drawing/2014/main" id="{70A6569B-D7F8-4D38-A9EA-415021EB31E6}"/>
                </a:ext>
              </a:extLst>
            </p:cNvPr>
            <p:cNvSpPr/>
            <p:nvPr/>
          </p:nvSpPr>
          <p:spPr>
            <a:xfrm>
              <a:off x="12757282" y="1772461"/>
              <a:ext cx="2817995" cy="318048"/>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chemeClr val="accent1"/>
                </a:buClr>
                <a:buSzTx/>
                <a:buFont typeface="Arial" panose="020B0604020202020204" pitchFamily="34" charset="0"/>
                <a:buNone/>
                <a:tabLst/>
                <a:defRPr/>
              </a:pPr>
              <a:r>
                <a:rPr kumimoji="0" lang="en-US" sz="1100" b="0" i="0" u="none" strike="noStrike" kern="0" cap="none" spc="0" normalizeH="0" baseline="0" noProof="0">
                  <a:ln>
                    <a:noFill/>
                  </a:ln>
                  <a:solidFill>
                    <a:srgbClr val="000000"/>
                  </a:solidFill>
                  <a:effectLst/>
                  <a:uLnTx/>
                  <a:uFillTx/>
                  <a:latin typeface="+mn-lt"/>
                  <a:cs typeface="Segoe UI Light" panose="020B0502040204020203" pitchFamily="34" charset="0"/>
                </a:rPr>
                <a:t>Select the preferred image</a:t>
              </a:r>
              <a:br>
                <a:rPr kumimoji="0" lang="en-US" sz="1100" b="0" i="0" u="none" strike="noStrike" kern="0" cap="none" spc="0" normalizeH="0" baseline="0" noProof="0">
                  <a:ln>
                    <a:noFill/>
                  </a:ln>
                  <a:solidFill>
                    <a:srgbClr val="000000"/>
                  </a:solidFill>
                  <a:effectLst/>
                  <a:uLnTx/>
                  <a:uFillTx/>
                  <a:latin typeface="+mn-lt"/>
                  <a:cs typeface="Segoe UI Light" panose="020B0502040204020203" pitchFamily="34" charset="0"/>
                </a:rPr>
              </a:br>
              <a:r>
                <a:rPr kumimoji="0" lang="en-US" sz="1100" b="0" i="0" u="none" strike="noStrike" kern="0" cap="none" spc="0" normalizeH="0" baseline="0" noProof="0">
                  <a:ln>
                    <a:noFill/>
                  </a:ln>
                  <a:solidFill>
                    <a:srgbClr val="000000"/>
                  </a:solidFill>
                  <a:effectLst/>
                  <a:uLnTx/>
                  <a:uFillTx/>
                  <a:latin typeface="+mn-lt"/>
                  <a:cs typeface="Segoe UI Light" panose="020B0502040204020203" pitchFamily="34" charset="0"/>
                </a:rPr>
                <a:t>and click </a:t>
              </a:r>
              <a:r>
                <a:rPr kumimoji="0" lang="en-US" sz="1100" b="1" i="0" u="none" strike="noStrike" kern="0" cap="none" spc="0" normalizeH="0" baseline="0" noProof="0">
                  <a:ln>
                    <a:noFill/>
                  </a:ln>
                  <a:solidFill>
                    <a:srgbClr val="000000"/>
                  </a:solidFill>
                  <a:effectLst/>
                  <a:uLnTx/>
                  <a:uFillTx/>
                  <a:latin typeface="+mn-lt"/>
                  <a:cs typeface="Segoe UI Light" panose="020B0502040204020203" pitchFamily="34" charset="0"/>
                </a:rPr>
                <a:t>‘Insert’</a:t>
              </a:r>
              <a:r>
                <a:rPr kumimoji="0" lang="en-US" sz="1100" b="0" i="0" u="none" strike="noStrike" kern="0" cap="none" spc="0" normalizeH="0" baseline="0" noProof="0">
                  <a:ln>
                    <a:noFill/>
                  </a:ln>
                  <a:solidFill>
                    <a:srgbClr val="000000"/>
                  </a:solidFill>
                  <a:effectLst/>
                  <a:uLnTx/>
                  <a:uFillTx/>
                  <a:latin typeface="+mn-lt"/>
                  <a:cs typeface="Segoe UI Light" panose="020B0502040204020203" pitchFamily="34" charset="0"/>
                </a:rPr>
                <a:t>.</a:t>
              </a:r>
              <a:endParaRPr kumimoji="0" lang="en-US" sz="1100" b="1" i="0" u="none" strike="noStrike" kern="0" cap="none" spc="0" normalizeH="0" baseline="0" noProof="0">
                <a:ln>
                  <a:noFill/>
                </a:ln>
                <a:solidFill>
                  <a:srgbClr val="000000"/>
                </a:solidFill>
                <a:effectLst/>
                <a:uLnTx/>
                <a:uFillTx/>
                <a:latin typeface="+mn-lt"/>
                <a:cs typeface="Segoe UI Light" panose="020B0502040204020203" pitchFamily="34" charset="0"/>
              </a:endParaRPr>
            </a:p>
          </p:txBody>
        </p:sp>
        <p:grpSp>
          <p:nvGrpSpPr>
            <p:cNvPr id="195" name="Groep 194">
              <a:extLst>
                <a:ext uri="{FF2B5EF4-FFF2-40B4-BE49-F238E27FC236}">
                  <a16:creationId xmlns:a16="http://schemas.microsoft.com/office/drawing/2014/main" id="{37F1F6DB-7B45-4686-BC35-2E4BBD0EF038}"/>
                </a:ext>
              </a:extLst>
            </p:cNvPr>
            <p:cNvGrpSpPr/>
            <p:nvPr/>
          </p:nvGrpSpPr>
          <p:grpSpPr>
            <a:xfrm>
              <a:off x="12757282" y="2184550"/>
              <a:ext cx="825500" cy="209550"/>
              <a:chOff x="13504624" y="2482850"/>
              <a:chExt cx="825500" cy="209550"/>
            </a:xfrm>
          </p:grpSpPr>
          <p:sp>
            <p:nvSpPr>
              <p:cNvPr id="223" name="Rechthoek 222">
                <a:extLst>
                  <a:ext uri="{FF2B5EF4-FFF2-40B4-BE49-F238E27FC236}">
                    <a16:creationId xmlns:a16="http://schemas.microsoft.com/office/drawing/2014/main" id="{F8928491-ED92-4396-B560-082941F093E6}"/>
                  </a:ext>
                </a:extLst>
              </p:cNvPr>
              <p:cNvSpPr/>
              <p:nvPr/>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80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r>
                  <a:rPr lang="en-US" sz="800" b="0" noProof="0">
                    <a:solidFill>
                      <a:schemeClr val="tx1"/>
                    </a:solidFill>
                    <a:latin typeface="Arial" panose="020B0604020202020204" pitchFamily="34" charset="0"/>
                    <a:cs typeface="Arial" panose="020B0604020202020204" pitchFamily="34" charset="0"/>
                  </a:rPr>
                  <a:t>Insert</a:t>
                </a:r>
              </a:p>
            </p:txBody>
          </p:sp>
          <p:cxnSp>
            <p:nvCxnSpPr>
              <p:cNvPr id="224" name="Rechte verbindingslijn 223">
                <a:extLst>
                  <a:ext uri="{FF2B5EF4-FFF2-40B4-BE49-F238E27FC236}">
                    <a16:creationId xmlns:a16="http://schemas.microsoft.com/office/drawing/2014/main" id="{F583CD8B-21B3-411E-8B8E-605BAB6E4AC9}"/>
                  </a:ext>
                </a:extLst>
              </p:cNvPr>
              <p:cNvCxnSpPr/>
              <p:nvPr/>
            </p:nvCxnSpPr>
            <p:spPr>
              <a:xfrm>
                <a:off x="14155269" y="2515250"/>
                <a:ext cx="0" cy="142717"/>
              </a:xfrm>
              <a:prstGeom prst="line">
                <a:avLst/>
              </a:prstGeom>
              <a:noFill/>
              <a:ln w="3175" cap="flat" cmpd="sng" algn="ctr">
                <a:solidFill>
                  <a:srgbClr val="44546A"/>
                </a:solidFill>
                <a:prstDash val="solid"/>
              </a:ln>
              <a:effectLst/>
            </p:spPr>
          </p:cxnSp>
          <p:sp>
            <p:nvSpPr>
              <p:cNvPr id="225" name="Gelijkbenige driehoek 224">
                <a:extLst>
                  <a:ext uri="{FF2B5EF4-FFF2-40B4-BE49-F238E27FC236}">
                    <a16:creationId xmlns:a16="http://schemas.microsoft.com/office/drawing/2014/main" id="{637228E3-F538-4325-A4FF-B14EAE180E7E}"/>
                  </a:ext>
                </a:extLst>
              </p:cNvPr>
              <p:cNvSpPr/>
              <p:nvPr/>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a:solidFill>
                    <a:schemeClr val="tx1"/>
                  </a:solidFill>
                </a:endParaRPr>
              </a:p>
            </p:txBody>
          </p:sp>
        </p:grpSp>
        <p:grpSp>
          <p:nvGrpSpPr>
            <p:cNvPr id="196" name="Groep 195">
              <a:extLst>
                <a:ext uri="{FF2B5EF4-FFF2-40B4-BE49-F238E27FC236}">
                  <a16:creationId xmlns:a16="http://schemas.microsoft.com/office/drawing/2014/main" id="{DCACF6D4-F54D-4CFE-BFBB-2B145BEAA62D}"/>
                </a:ext>
              </a:extLst>
            </p:cNvPr>
            <p:cNvGrpSpPr/>
            <p:nvPr/>
          </p:nvGrpSpPr>
          <p:grpSpPr>
            <a:xfrm>
              <a:off x="12757282" y="1141626"/>
              <a:ext cx="294789" cy="318834"/>
              <a:chOff x="14466489" y="1001522"/>
              <a:chExt cx="290627" cy="314333"/>
            </a:xfrm>
          </p:grpSpPr>
          <p:sp>
            <p:nvSpPr>
              <p:cNvPr id="217" name="Rechthoek 216">
                <a:extLst>
                  <a:ext uri="{FF2B5EF4-FFF2-40B4-BE49-F238E27FC236}">
                    <a16:creationId xmlns:a16="http://schemas.microsoft.com/office/drawing/2014/main" id="{AF02CE55-3221-4DE0-86A8-4D4A49451594}"/>
                  </a:ext>
                </a:extLst>
              </p:cNvPr>
              <p:cNvSpPr/>
              <p:nvPr/>
            </p:nvSpPr>
            <p:spPr>
              <a:xfrm>
                <a:off x="14466489" y="1001522"/>
                <a:ext cx="257935" cy="254168"/>
              </a:xfrm>
              <a:prstGeom prst="rect">
                <a:avLst/>
              </a:prstGeom>
              <a:solidFill>
                <a:schemeClr val="bg1"/>
              </a:solidFill>
              <a:ln w="12700">
                <a:solidFill>
                  <a:srgbClr val="C0C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US" sz="800" b="0" noProof="0">
                  <a:solidFill>
                    <a:schemeClr val="tx1"/>
                  </a:solidFill>
                  <a:latin typeface="Arial" panose="020B0604020202020204" pitchFamily="34" charset="0"/>
                  <a:cs typeface="Arial" panose="020B0604020202020204" pitchFamily="34" charset="0"/>
                </a:endParaRPr>
              </a:p>
            </p:txBody>
          </p:sp>
          <p:sp>
            <p:nvSpPr>
              <p:cNvPr id="218" name="Ovaal 217">
                <a:extLst>
                  <a:ext uri="{FF2B5EF4-FFF2-40B4-BE49-F238E27FC236}">
                    <a16:creationId xmlns:a16="http://schemas.microsoft.com/office/drawing/2014/main" id="{4AF7196E-0411-4C80-8A4D-28A066A83D37}"/>
                  </a:ext>
                </a:extLst>
              </p:cNvPr>
              <p:cNvSpPr/>
              <p:nvPr/>
            </p:nvSpPr>
            <p:spPr>
              <a:xfrm>
                <a:off x="14623626" y="1033630"/>
                <a:ext cx="71169" cy="71169"/>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a:solidFill>
                    <a:schemeClr val="tx1"/>
                  </a:solidFill>
                </a:endParaRPr>
              </a:p>
            </p:txBody>
          </p:sp>
          <p:sp>
            <p:nvSpPr>
              <p:cNvPr id="219" name="Vrije vorm: vorm 218">
                <a:extLst>
                  <a:ext uri="{FF2B5EF4-FFF2-40B4-BE49-F238E27FC236}">
                    <a16:creationId xmlns:a16="http://schemas.microsoft.com/office/drawing/2014/main" id="{2D9DD4D3-B07E-427D-BA94-5994EAED2563}"/>
                  </a:ext>
                </a:extLst>
              </p:cNvPr>
              <p:cNvSpPr/>
              <p:nvPr/>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a:solidFill>
                    <a:schemeClr val="tx1"/>
                  </a:solidFill>
                </a:endParaRPr>
              </a:p>
            </p:txBody>
          </p:sp>
          <p:sp>
            <p:nvSpPr>
              <p:cNvPr id="220" name="Rechthoek: afgeronde hoeken 219">
                <a:extLst>
                  <a:ext uri="{FF2B5EF4-FFF2-40B4-BE49-F238E27FC236}">
                    <a16:creationId xmlns:a16="http://schemas.microsoft.com/office/drawing/2014/main" id="{69D09CDB-A015-422C-BDBB-9F31546CDAAA}"/>
                  </a:ext>
                </a:extLst>
              </p:cNvPr>
              <p:cNvSpPr/>
              <p:nvPr/>
            </p:nvSpPr>
            <p:spPr>
              <a:xfrm>
                <a:off x="14601150" y="1145314"/>
                <a:ext cx="155966" cy="116816"/>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US" sz="800" b="0" noProof="0">
                  <a:solidFill>
                    <a:schemeClr val="tx1"/>
                  </a:solidFill>
                  <a:latin typeface="Arial" panose="020B0604020202020204" pitchFamily="34" charset="0"/>
                  <a:cs typeface="Arial" panose="020B0604020202020204" pitchFamily="34" charset="0"/>
                </a:endParaRPr>
              </a:p>
            </p:txBody>
          </p:sp>
          <p:cxnSp>
            <p:nvCxnSpPr>
              <p:cNvPr id="221" name="Rechte verbindingslijn 220">
                <a:extLst>
                  <a:ext uri="{FF2B5EF4-FFF2-40B4-BE49-F238E27FC236}">
                    <a16:creationId xmlns:a16="http://schemas.microsoft.com/office/drawing/2014/main" id="{DB1F5344-6C78-4832-B60B-7717D6E6DC98}"/>
                  </a:ext>
                </a:extLst>
              </p:cNvPr>
              <p:cNvCxnSpPr>
                <a:cxnSpLocks/>
              </p:cNvCxnSpPr>
              <p:nvPr/>
            </p:nvCxnSpPr>
            <p:spPr>
              <a:xfrm>
                <a:off x="14637490" y="1308665"/>
                <a:ext cx="83286"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222" name="Rechte verbindingslijn 221">
                <a:extLst>
                  <a:ext uri="{FF2B5EF4-FFF2-40B4-BE49-F238E27FC236}">
                    <a16:creationId xmlns:a16="http://schemas.microsoft.com/office/drawing/2014/main" id="{0B687026-7B26-4E16-B54C-148BC0FC479B}"/>
                  </a:ext>
                </a:extLst>
              </p:cNvPr>
              <p:cNvCxnSpPr>
                <a:cxnSpLocks/>
                <a:stCxn id="220" idx="2"/>
              </p:cNvCxnSpPr>
              <p:nvPr/>
            </p:nvCxnSpPr>
            <p:spPr>
              <a:xfrm flipH="1">
                <a:off x="14678717" y="1262130"/>
                <a:ext cx="416" cy="43573"/>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197" name="Ovaal 196">
              <a:extLst>
                <a:ext uri="{FF2B5EF4-FFF2-40B4-BE49-F238E27FC236}">
                  <a16:creationId xmlns:a16="http://schemas.microsoft.com/office/drawing/2014/main" id="{0372E485-9CF8-4F9F-B7B5-D00FC2A45D9C}"/>
                </a:ext>
              </a:extLst>
            </p:cNvPr>
            <p:cNvSpPr/>
            <p:nvPr/>
          </p:nvSpPr>
          <p:spPr>
            <a:xfrm>
              <a:off x="12391601" y="2617951"/>
              <a:ext cx="260914" cy="259683"/>
            </a:xfrm>
            <a:prstGeom prst="ellipse">
              <a:avLst/>
            </a:pr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chemeClr val="bg1"/>
                  </a:solidFill>
                  <a:effectLst/>
                  <a:uLnTx/>
                  <a:uFillTx/>
                  <a:latin typeface="+mn-lt"/>
                  <a:cs typeface="Segoe UI Light" panose="020B0502040204020203" pitchFamily="34" charset="0"/>
                </a:rPr>
                <a:t>3</a:t>
              </a:r>
            </a:p>
          </p:txBody>
        </p:sp>
        <p:sp>
          <p:nvSpPr>
            <p:cNvPr id="198" name="Rechthoek 197">
              <a:extLst>
                <a:ext uri="{FF2B5EF4-FFF2-40B4-BE49-F238E27FC236}">
                  <a16:creationId xmlns:a16="http://schemas.microsoft.com/office/drawing/2014/main" id="{E5CFE95F-2197-424E-81E8-F5C6C1FE0854}"/>
                </a:ext>
              </a:extLst>
            </p:cNvPr>
            <p:cNvSpPr/>
            <p:nvPr/>
          </p:nvSpPr>
          <p:spPr>
            <a:xfrm>
              <a:off x="12757283" y="2684014"/>
              <a:ext cx="2817996" cy="887319"/>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chemeClr val="accent1"/>
                </a:buClr>
                <a:buSzTx/>
                <a:buFont typeface="Arial" panose="020B0604020202020204" pitchFamily="34" charset="0"/>
                <a:buNone/>
                <a:tabLst/>
                <a:defRPr/>
              </a:pPr>
              <a:r>
                <a:rPr kumimoji="0" lang="en-US" sz="1100" b="0" i="0" u="none" strike="noStrike" kern="0" cap="none" spc="0" normalizeH="0" baseline="0" noProof="0">
                  <a:ln>
                    <a:noFill/>
                  </a:ln>
                  <a:solidFill>
                    <a:srgbClr val="000000"/>
                  </a:solidFill>
                  <a:effectLst/>
                  <a:uLnTx/>
                  <a:uFillTx/>
                  <a:latin typeface="+mn-lt"/>
                  <a:cs typeface="Segoe UI Light" panose="020B0502040204020203" pitchFamily="34" charset="0"/>
                </a:rPr>
                <a:t>To scale or drag the image, go to the tab </a:t>
              </a:r>
              <a:r>
                <a:rPr kumimoji="0" lang="en-US" sz="1100" b="1" i="0" u="none" strike="noStrike" kern="0" cap="none" spc="0" normalizeH="0" baseline="0" noProof="0">
                  <a:ln>
                    <a:noFill/>
                  </a:ln>
                  <a:solidFill>
                    <a:srgbClr val="000000"/>
                  </a:solidFill>
                  <a:effectLst/>
                  <a:uLnTx/>
                  <a:uFillTx/>
                  <a:latin typeface="+mn-lt"/>
                  <a:cs typeface="Segoe UI Light" panose="020B0502040204020203" pitchFamily="34" charset="0"/>
                </a:rPr>
                <a:t>‘Picture Tools - Format’</a:t>
              </a:r>
              <a:r>
                <a:rPr kumimoji="0" lang="en-US" sz="1100" b="0" i="0" u="none" strike="noStrike" kern="0" cap="none" spc="0" normalizeH="0" baseline="0" noProof="0">
                  <a:ln>
                    <a:noFill/>
                  </a:ln>
                  <a:solidFill>
                    <a:srgbClr val="000000"/>
                  </a:solidFill>
                  <a:effectLst/>
                  <a:uLnTx/>
                  <a:uFillTx/>
                  <a:latin typeface="+mn-lt"/>
                  <a:cs typeface="Segoe UI Light" panose="020B0502040204020203" pitchFamily="34" charset="0"/>
                </a:rPr>
                <a:t> and click on</a:t>
              </a:r>
              <a:br>
                <a:rPr kumimoji="0" lang="en-US" sz="1100" b="0" i="0" u="none" strike="noStrike" kern="0" cap="none" spc="0" normalizeH="0" baseline="0" noProof="0">
                  <a:ln>
                    <a:noFill/>
                  </a:ln>
                  <a:solidFill>
                    <a:srgbClr val="000000"/>
                  </a:solidFill>
                  <a:effectLst/>
                  <a:uLnTx/>
                  <a:uFillTx/>
                  <a:latin typeface="+mn-lt"/>
                  <a:cs typeface="Segoe UI Light" panose="020B0502040204020203" pitchFamily="34" charset="0"/>
                </a:rPr>
              </a:br>
              <a:r>
                <a:rPr kumimoji="0" lang="en-US" sz="1100" b="0" i="0" u="none" strike="noStrike" kern="0" cap="none" spc="0" normalizeH="0" baseline="0" noProof="0">
                  <a:ln>
                    <a:noFill/>
                  </a:ln>
                  <a:solidFill>
                    <a:srgbClr val="000000"/>
                  </a:solidFill>
                  <a:effectLst/>
                  <a:uLnTx/>
                  <a:uFillTx/>
                  <a:latin typeface="+mn-lt"/>
                  <a:cs typeface="Segoe UI Light" panose="020B0502040204020203" pitchFamily="34" charset="0"/>
                </a:rPr>
                <a:t>the button </a:t>
              </a:r>
              <a:r>
                <a:rPr kumimoji="0" lang="en-US" sz="1100" b="1" i="0" u="none" strike="noStrike" kern="0" cap="none" spc="0" normalizeH="0" baseline="0" noProof="0">
                  <a:ln>
                    <a:noFill/>
                  </a:ln>
                  <a:solidFill>
                    <a:srgbClr val="000000"/>
                  </a:solidFill>
                  <a:effectLst/>
                  <a:uLnTx/>
                  <a:uFillTx/>
                  <a:latin typeface="+mn-lt"/>
                  <a:cs typeface="Segoe UI Light" panose="020B0502040204020203" pitchFamily="34" charset="0"/>
                </a:rPr>
                <a:t>‘Crop’</a:t>
              </a:r>
              <a:r>
                <a:rPr kumimoji="0" lang="en-US" sz="1100" b="0" i="0" u="none" strike="noStrike" kern="0" cap="none" spc="0" normalizeH="0" baseline="0" noProof="0">
                  <a:ln>
                    <a:noFill/>
                  </a:ln>
                  <a:solidFill>
                    <a:srgbClr val="000000"/>
                  </a:solidFill>
                  <a:effectLst/>
                  <a:uLnTx/>
                  <a:uFillTx/>
                  <a:latin typeface="+mn-lt"/>
                  <a:cs typeface="Segoe UI Light" panose="020B0502040204020203" pitchFamily="34" charset="0"/>
                </a:rPr>
                <a:t>.</a:t>
              </a:r>
              <a:br>
                <a:rPr kumimoji="0" lang="en-US" sz="1100" b="0" i="0" u="none" strike="noStrike" kern="0" cap="none" spc="0" normalizeH="0" baseline="0" noProof="0">
                  <a:ln>
                    <a:noFill/>
                  </a:ln>
                  <a:solidFill>
                    <a:srgbClr val="000000"/>
                  </a:solidFill>
                  <a:effectLst/>
                  <a:uLnTx/>
                  <a:uFillTx/>
                  <a:latin typeface="+mn-lt"/>
                  <a:cs typeface="Segoe UI Light" panose="020B0502040204020203" pitchFamily="34" charset="0"/>
                </a:rPr>
              </a:br>
              <a:br>
                <a:rPr kumimoji="0" lang="en-US" sz="1100" b="0" i="0" u="none" strike="noStrike" kern="0" cap="none" spc="0" normalizeH="0" baseline="0" noProof="0">
                  <a:ln>
                    <a:noFill/>
                  </a:ln>
                  <a:solidFill>
                    <a:srgbClr val="000000"/>
                  </a:solidFill>
                  <a:effectLst/>
                  <a:uLnTx/>
                  <a:uFillTx/>
                  <a:latin typeface="+mn-lt"/>
                  <a:cs typeface="Segoe UI Light" panose="020B0502040204020203" pitchFamily="34" charset="0"/>
                </a:rPr>
              </a:br>
              <a:r>
                <a:rPr kumimoji="0" lang="en-US" sz="1100" b="0" i="0" u="none" strike="noStrike" kern="0" cap="none" spc="0" normalizeH="0" baseline="0" noProof="0">
                  <a:ln>
                    <a:noFill/>
                  </a:ln>
                  <a:solidFill>
                    <a:srgbClr val="000000"/>
                  </a:solidFill>
                  <a:effectLst/>
                  <a:uLnTx/>
                  <a:uFillTx/>
                  <a:latin typeface="+mn-lt"/>
                  <a:cs typeface="Segoe UI Light" panose="020B0502040204020203" pitchFamily="34" charset="0"/>
                </a:rPr>
                <a:t>Scale the image with the spheres and scale the image frame with the corners.</a:t>
              </a:r>
              <a:endParaRPr kumimoji="0" lang="en-US" sz="1100" b="1" i="0" u="none" strike="noStrike" kern="0" cap="none" spc="0" normalizeH="0" baseline="0" noProof="0">
                <a:ln>
                  <a:noFill/>
                </a:ln>
                <a:solidFill>
                  <a:srgbClr val="000000"/>
                </a:solidFill>
                <a:effectLst/>
                <a:uLnTx/>
                <a:uFillTx/>
                <a:latin typeface="+mn-lt"/>
                <a:cs typeface="Segoe UI Light" panose="020B0502040204020203" pitchFamily="34" charset="0"/>
              </a:endParaRPr>
            </a:p>
          </p:txBody>
        </p:sp>
        <p:cxnSp>
          <p:nvCxnSpPr>
            <p:cNvPr id="199" name="Rechte verbindingslijn 198">
              <a:extLst>
                <a:ext uri="{FF2B5EF4-FFF2-40B4-BE49-F238E27FC236}">
                  <a16:creationId xmlns:a16="http://schemas.microsoft.com/office/drawing/2014/main" id="{8738FEC8-A851-4A7C-A48E-B4F1BF3DD382}"/>
                </a:ext>
              </a:extLst>
            </p:cNvPr>
            <p:cNvCxnSpPr>
              <a:cxnSpLocks/>
            </p:cNvCxnSpPr>
            <p:nvPr/>
          </p:nvCxnSpPr>
          <p:spPr>
            <a:xfrm>
              <a:off x="12397261" y="2499789"/>
              <a:ext cx="3178017" cy="0"/>
            </a:xfrm>
            <a:prstGeom prst="line">
              <a:avLst/>
            </a:prstGeom>
            <a:noFill/>
            <a:ln w="3175" cap="flat" cmpd="sng" algn="ctr">
              <a:solidFill>
                <a:schemeClr val="accent1"/>
              </a:solidFill>
              <a:prstDash val="solid"/>
            </a:ln>
            <a:effectLst/>
          </p:spPr>
        </p:cxnSp>
        <p:grpSp>
          <p:nvGrpSpPr>
            <p:cNvPr id="200" name="Groep 199">
              <a:extLst>
                <a:ext uri="{FF2B5EF4-FFF2-40B4-BE49-F238E27FC236}">
                  <a16:creationId xmlns:a16="http://schemas.microsoft.com/office/drawing/2014/main" id="{42D33C6A-718C-4897-8BC2-56B59852D94B}"/>
                </a:ext>
              </a:extLst>
            </p:cNvPr>
            <p:cNvGrpSpPr/>
            <p:nvPr/>
          </p:nvGrpSpPr>
          <p:grpSpPr>
            <a:xfrm>
              <a:off x="12696514" y="3701158"/>
              <a:ext cx="514284" cy="612918"/>
              <a:chOff x="12682980" y="3403241"/>
              <a:chExt cx="622284" cy="741632"/>
            </a:xfrm>
          </p:grpSpPr>
          <p:grpSp>
            <p:nvGrpSpPr>
              <p:cNvPr id="201" name="Groep 200">
                <a:extLst>
                  <a:ext uri="{FF2B5EF4-FFF2-40B4-BE49-F238E27FC236}">
                    <a16:creationId xmlns:a16="http://schemas.microsoft.com/office/drawing/2014/main" id="{D6329BC7-F0ED-45EE-8D78-585AC2BC2191}"/>
                  </a:ext>
                </a:extLst>
              </p:cNvPr>
              <p:cNvGrpSpPr/>
              <p:nvPr/>
            </p:nvGrpSpPr>
            <p:grpSpPr>
              <a:xfrm>
                <a:off x="12771568" y="3403241"/>
                <a:ext cx="467138" cy="448489"/>
                <a:chOff x="12782195" y="3403241"/>
                <a:chExt cx="467138" cy="448489"/>
              </a:xfrm>
            </p:grpSpPr>
            <p:grpSp>
              <p:nvGrpSpPr>
                <p:cNvPr id="204" name="Groep 203">
                  <a:extLst>
                    <a:ext uri="{FF2B5EF4-FFF2-40B4-BE49-F238E27FC236}">
                      <a16:creationId xmlns:a16="http://schemas.microsoft.com/office/drawing/2014/main" id="{670446B3-B8C4-4699-9F4A-1893206B8FF0}"/>
                    </a:ext>
                  </a:extLst>
                </p:cNvPr>
                <p:cNvGrpSpPr/>
                <p:nvPr/>
              </p:nvGrpSpPr>
              <p:grpSpPr>
                <a:xfrm>
                  <a:off x="12782195" y="3403241"/>
                  <a:ext cx="412967" cy="393907"/>
                  <a:chOff x="13554906" y="3320109"/>
                  <a:chExt cx="443906" cy="423419"/>
                </a:xfrm>
              </p:grpSpPr>
              <p:grpSp>
                <p:nvGrpSpPr>
                  <p:cNvPr id="211" name="Groep 210">
                    <a:extLst>
                      <a:ext uri="{FF2B5EF4-FFF2-40B4-BE49-F238E27FC236}">
                        <a16:creationId xmlns:a16="http://schemas.microsoft.com/office/drawing/2014/main" id="{48341948-1FD7-4335-B04E-C7F8FBABAFAE}"/>
                      </a:ext>
                    </a:extLst>
                  </p:cNvPr>
                  <p:cNvGrpSpPr/>
                  <p:nvPr/>
                </p:nvGrpSpPr>
                <p:grpSpPr>
                  <a:xfrm>
                    <a:off x="13554906" y="3320109"/>
                    <a:ext cx="443906" cy="423419"/>
                    <a:chOff x="12909684" y="1276143"/>
                    <a:chExt cx="443906" cy="423419"/>
                  </a:xfrm>
                </p:grpSpPr>
                <p:sp>
                  <p:nvSpPr>
                    <p:cNvPr id="214" name="Rechthoek 213">
                      <a:extLst>
                        <a:ext uri="{FF2B5EF4-FFF2-40B4-BE49-F238E27FC236}">
                          <a16:creationId xmlns:a16="http://schemas.microsoft.com/office/drawing/2014/main" id="{7C92ECFB-E934-4608-BAC0-EA71DEDA8490}"/>
                        </a:ext>
                      </a:extLst>
                    </p:cNvPr>
                    <p:cNvSpPr/>
                    <p:nvPr/>
                  </p:nvSpPr>
                  <p:spPr>
                    <a:xfrm>
                      <a:off x="12918700" y="1285262"/>
                      <a:ext cx="434890" cy="414300"/>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US" sz="800" b="0" noProof="0">
                        <a:solidFill>
                          <a:schemeClr val="tx1"/>
                        </a:solidFill>
                        <a:latin typeface="Arial" panose="020B0604020202020204" pitchFamily="34" charset="0"/>
                        <a:cs typeface="Arial" panose="020B0604020202020204" pitchFamily="34" charset="0"/>
                      </a:endParaRPr>
                    </a:p>
                  </p:txBody>
                </p:sp>
                <p:sp>
                  <p:nvSpPr>
                    <p:cNvPr id="215" name="Rechthoek 214">
                      <a:extLst>
                        <a:ext uri="{FF2B5EF4-FFF2-40B4-BE49-F238E27FC236}">
                          <a16:creationId xmlns:a16="http://schemas.microsoft.com/office/drawing/2014/main" id="{FC4292B9-0680-4D46-B8A3-6B559739A583}"/>
                        </a:ext>
                      </a:extLst>
                    </p:cNvPr>
                    <p:cNvSpPr/>
                    <p:nvPr/>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US" sz="800" b="0" noProof="0">
                        <a:solidFill>
                          <a:schemeClr val="tx1"/>
                        </a:solidFill>
                        <a:latin typeface="Arial" panose="020B0604020202020204" pitchFamily="34" charset="0"/>
                        <a:cs typeface="Arial" panose="020B0604020202020204" pitchFamily="34" charset="0"/>
                      </a:endParaRPr>
                    </a:p>
                  </p:txBody>
                </p:sp>
                <p:sp>
                  <p:nvSpPr>
                    <p:cNvPr id="216" name="Ovaal 215">
                      <a:extLst>
                        <a:ext uri="{FF2B5EF4-FFF2-40B4-BE49-F238E27FC236}">
                          <a16:creationId xmlns:a16="http://schemas.microsoft.com/office/drawing/2014/main" id="{1587BCC9-3A01-489F-8F39-3DAD4B20D31E}"/>
                        </a:ext>
                      </a:extLst>
                    </p:cNvPr>
                    <p:cNvSpPr/>
                    <p:nvPr/>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a:solidFill>
                          <a:schemeClr val="tx1"/>
                        </a:solidFill>
                      </a:endParaRPr>
                    </a:p>
                  </p:txBody>
                </p:sp>
              </p:grpSp>
              <p:pic>
                <p:nvPicPr>
                  <p:cNvPr id="212" name="Afbeelding 211">
                    <a:extLst>
                      <a:ext uri="{FF2B5EF4-FFF2-40B4-BE49-F238E27FC236}">
                        <a16:creationId xmlns:a16="http://schemas.microsoft.com/office/drawing/2014/main" id="{A67FF572-E13C-4DC9-9358-E0F68A2E5E98}"/>
                      </a:ext>
                    </a:extLst>
                  </p:cNvPr>
                  <p:cNvPicPr>
                    <a:picLocks noChangeAspect="1"/>
                  </p:cNvPicPr>
                  <p:nvPr/>
                </p:nvPicPr>
                <p:blipFill>
                  <a:blip r:embed="rId7">
                    <a:duotone>
                      <a:prstClr val="black"/>
                      <a:srgbClr val="4D82B8">
                        <a:tint val="45000"/>
                        <a:satMod val="400000"/>
                      </a:srgbClr>
                    </a:duotone>
                    <a:extLst>
                      <a:ext uri="{BEBA8EAE-BF5A-486C-A8C5-ECC9F3942E4B}">
                        <a14:imgProps xmlns:a14="http://schemas.microsoft.com/office/drawing/2010/main">
                          <a14:imgLayer r:embed="rId8">
                            <a14:imgEffect>
                              <a14:brightnessContrast contrast="-40000"/>
                            </a14:imgEffect>
                          </a14:imgLayer>
                        </a14:imgProps>
                      </a:ext>
                    </a:extLst>
                  </a:blip>
                  <a:stretch>
                    <a:fillRect/>
                  </a:stretch>
                </p:blipFill>
                <p:spPr>
                  <a:xfrm>
                    <a:off x="13567296" y="3424991"/>
                    <a:ext cx="173367" cy="140220"/>
                  </a:xfrm>
                  <a:prstGeom prst="rect">
                    <a:avLst/>
                  </a:prstGeom>
                </p:spPr>
              </p:pic>
              <p:pic>
                <p:nvPicPr>
                  <p:cNvPr id="213" name="Afbeelding 212">
                    <a:extLst>
                      <a:ext uri="{FF2B5EF4-FFF2-40B4-BE49-F238E27FC236}">
                        <a16:creationId xmlns:a16="http://schemas.microsoft.com/office/drawing/2014/main" id="{E2BBE399-9608-4C6E-9554-2A3CDB2586FA}"/>
                      </a:ext>
                    </a:extLst>
                  </p:cNvPr>
                  <p:cNvPicPr>
                    <a:picLocks noChangeAspect="1"/>
                  </p:cNvPicPr>
                  <p:nvPr/>
                </p:nvPicPr>
                <p:blipFill>
                  <a:blip r:embed="rId7">
                    <a:duotone>
                      <a:prstClr val="black"/>
                      <a:srgbClr val="4D82B8">
                        <a:tint val="45000"/>
                        <a:satMod val="400000"/>
                      </a:srgbClr>
                    </a:duotone>
                    <a:extLst>
                      <a:ext uri="{BEBA8EAE-BF5A-486C-A8C5-ECC9F3942E4B}">
                        <a14:imgProps xmlns:a14="http://schemas.microsoft.com/office/drawing/2010/main">
                          <a14:imgLayer r:embed="rId8">
                            <a14:imgEffect>
                              <a14:brightnessContrast contrast="-40000"/>
                            </a14:imgEffect>
                          </a14:imgLayer>
                        </a14:imgProps>
                      </a:ext>
                    </a:extLst>
                  </a:blip>
                  <a:stretch>
                    <a:fillRect/>
                  </a:stretch>
                </p:blipFill>
                <p:spPr>
                  <a:xfrm flipH="1">
                    <a:off x="13635598" y="3454369"/>
                    <a:ext cx="173367" cy="111423"/>
                  </a:xfrm>
                  <a:prstGeom prst="rect">
                    <a:avLst/>
                  </a:prstGeom>
                </p:spPr>
              </p:pic>
            </p:grpSp>
            <p:grpSp>
              <p:nvGrpSpPr>
                <p:cNvPr id="205" name="Groep 204">
                  <a:extLst>
                    <a:ext uri="{FF2B5EF4-FFF2-40B4-BE49-F238E27FC236}">
                      <a16:creationId xmlns:a16="http://schemas.microsoft.com/office/drawing/2014/main" id="{8C8CCED0-6127-4A7B-A45C-ACFBB4F14366}"/>
                    </a:ext>
                  </a:extLst>
                </p:cNvPr>
                <p:cNvGrpSpPr/>
                <p:nvPr/>
              </p:nvGrpSpPr>
              <p:grpSpPr>
                <a:xfrm>
                  <a:off x="13103513" y="3705268"/>
                  <a:ext cx="145820" cy="146462"/>
                  <a:chOff x="13096169" y="3602278"/>
                  <a:chExt cx="145820" cy="146462"/>
                </a:xfrm>
              </p:grpSpPr>
              <p:sp>
                <p:nvSpPr>
                  <p:cNvPr id="209" name="Rechthoek 208">
                    <a:extLst>
                      <a:ext uri="{FF2B5EF4-FFF2-40B4-BE49-F238E27FC236}">
                        <a16:creationId xmlns:a16="http://schemas.microsoft.com/office/drawing/2014/main" id="{70DFAB7E-BDBA-45A3-A9D4-325E5C40D597}"/>
                      </a:ext>
                    </a:extLst>
                  </p:cNvPr>
                  <p:cNvSpPr/>
                  <p:nvPr/>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a:solidFill>
                        <a:schemeClr val="tx1"/>
                      </a:solidFill>
                    </a:endParaRPr>
                  </a:p>
                </p:txBody>
              </p:sp>
              <p:sp>
                <p:nvSpPr>
                  <p:cNvPr id="210" name="Rechthoek 209">
                    <a:extLst>
                      <a:ext uri="{FF2B5EF4-FFF2-40B4-BE49-F238E27FC236}">
                        <a16:creationId xmlns:a16="http://schemas.microsoft.com/office/drawing/2014/main" id="{46F7DB63-BD22-493B-98CF-163F7B8CF225}"/>
                      </a:ext>
                    </a:extLst>
                  </p:cNvPr>
                  <p:cNvSpPr/>
                  <p:nvPr/>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a:solidFill>
                        <a:schemeClr val="tx1"/>
                      </a:solidFill>
                    </a:endParaRPr>
                  </a:p>
                </p:txBody>
              </p:sp>
            </p:grpSp>
            <p:grpSp>
              <p:nvGrpSpPr>
                <p:cNvPr id="206" name="Groep 205">
                  <a:extLst>
                    <a:ext uri="{FF2B5EF4-FFF2-40B4-BE49-F238E27FC236}">
                      <a16:creationId xmlns:a16="http://schemas.microsoft.com/office/drawing/2014/main" id="{12A1A893-A722-41F5-9AAD-654DAA3E4C01}"/>
                    </a:ext>
                  </a:extLst>
                </p:cNvPr>
                <p:cNvGrpSpPr/>
                <p:nvPr/>
              </p:nvGrpSpPr>
              <p:grpSpPr>
                <a:xfrm rot="10800000">
                  <a:off x="13061402" y="3665637"/>
                  <a:ext cx="145820" cy="146462"/>
                  <a:chOff x="13096169" y="3602278"/>
                  <a:chExt cx="145820" cy="146462"/>
                </a:xfrm>
              </p:grpSpPr>
              <p:sp>
                <p:nvSpPr>
                  <p:cNvPr id="207" name="Rechthoek 206">
                    <a:extLst>
                      <a:ext uri="{FF2B5EF4-FFF2-40B4-BE49-F238E27FC236}">
                        <a16:creationId xmlns:a16="http://schemas.microsoft.com/office/drawing/2014/main" id="{B4C679FB-0CF1-4287-B2A6-2C6D5545F40C}"/>
                      </a:ext>
                    </a:extLst>
                  </p:cNvPr>
                  <p:cNvSpPr/>
                  <p:nvPr/>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a:solidFill>
                        <a:schemeClr val="tx1"/>
                      </a:solidFill>
                    </a:endParaRPr>
                  </a:p>
                </p:txBody>
              </p:sp>
              <p:sp>
                <p:nvSpPr>
                  <p:cNvPr id="208" name="Rechthoek 207">
                    <a:extLst>
                      <a:ext uri="{FF2B5EF4-FFF2-40B4-BE49-F238E27FC236}">
                        <a16:creationId xmlns:a16="http://schemas.microsoft.com/office/drawing/2014/main" id="{36B8FB81-607D-4AEA-B49E-10CEA7B28B49}"/>
                      </a:ext>
                    </a:extLst>
                  </p:cNvPr>
                  <p:cNvSpPr/>
                  <p:nvPr/>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a:solidFill>
                        <a:schemeClr val="tx1"/>
                      </a:solidFill>
                    </a:endParaRPr>
                  </a:p>
                </p:txBody>
              </p:sp>
            </p:grpSp>
          </p:grpSp>
          <p:sp>
            <p:nvSpPr>
              <p:cNvPr id="202" name="Rechthoek 201">
                <a:extLst>
                  <a:ext uri="{FF2B5EF4-FFF2-40B4-BE49-F238E27FC236}">
                    <a16:creationId xmlns:a16="http://schemas.microsoft.com/office/drawing/2014/main" id="{ADC2F32B-3B6A-4DF9-8AFE-2BFC8ED9D088}"/>
                  </a:ext>
                </a:extLst>
              </p:cNvPr>
              <p:cNvSpPr/>
              <p:nvPr/>
            </p:nvSpPr>
            <p:spPr>
              <a:xfrm>
                <a:off x="12682980" y="3889890"/>
                <a:ext cx="622284"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en-US" sz="900" b="0" noProof="0">
                    <a:solidFill>
                      <a:schemeClr val="tx1"/>
                    </a:solidFill>
                    <a:latin typeface="Arial" panose="020B0604020202020204" pitchFamily="34" charset="0"/>
                    <a:cs typeface="Arial" panose="020B0604020202020204" pitchFamily="34" charset="0"/>
                  </a:rPr>
                  <a:t>Crop</a:t>
                </a:r>
              </a:p>
            </p:txBody>
          </p:sp>
          <p:sp>
            <p:nvSpPr>
              <p:cNvPr id="203" name="Gelijkbenige driehoek 202">
                <a:extLst>
                  <a:ext uri="{FF2B5EF4-FFF2-40B4-BE49-F238E27FC236}">
                    <a16:creationId xmlns:a16="http://schemas.microsoft.com/office/drawing/2014/main" id="{E604B10E-D24F-4A62-BCE6-30FEE2A163B2}"/>
                  </a:ext>
                </a:extLst>
              </p:cNvPr>
              <p:cNvSpPr/>
              <p:nvPr/>
            </p:nvSpPr>
            <p:spPr>
              <a:xfrm rot="10800000">
                <a:off x="12950688" y="4093726"/>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a:solidFill>
                    <a:schemeClr val="tx1"/>
                  </a:solidFill>
                </a:endParaRPr>
              </a:p>
            </p:txBody>
          </p:sp>
        </p:grpSp>
      </p:grpSp>
    </p:spTree>
    <p:extLst>
      <p:ext uri="{BB962C8B-B14F-4D97-AF65-F5344CB8AC3E}">
        <p14:creationId xmlns:p14="http://schemas.microsoft.com/office/powerpoint/2010/main" val="237246131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20000" decel="80000"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 calcmode="lin" valueType="num">
                                      <p:cBhvr additive="base">
                                        <p:cTn id="7" dur="1500" fill="hold"/>
                                        <p:tgtEl>
                                          <p:spTgt spid="53"/>
                                        </p:tgtEl>
                                        <p:attrNameLst>
                                          <p:attrName>ppt_x</p:attrName>
                                        </p:attrNameLst>
                                      </p:cBhvr>
                                      <p:tavLst>
                                        <p:tav tm="0">
                                          <p:val>
                                            <p:strVal val="#ppt_x"/>
                                          </p:val>
                                        </p:tav>
                                        <p:tav tm="100000">
                                          <p:val>
                                            <p:strVal val="#ppt_x"/>
                                          </p:val>
                                        </p:tav>
                                      </p:tavLst>
                                    </p:anim>
                                    <p:anim calcmode="lin" valueType="num">
                                      <p:cBhvr additive="base">
                                        <p:cTn id="8" dur="1500" fill="hold"/>
                                        <p:tgtEl>
                                          <p:spTgt spid="53"/>
                                        </p:tgtEl>
                                        <p:attrNameLst>
                                          <p:attrName>ppt_y</p:attrName>
                                        </p:attrNameLst>
                                      </p:cBhvr>
                                      <p:tavLst>
                                        <p:tav tm="0">
                                          <p:val>
                                            <p:strVal val="1+#ppt_h/2"/>
                                          </p:val>
                                        </p:tav>
                                        <p:tav tm="100000">
                                          <p:val>
                                            <p:strVal val="#ppt_y"/>
                                          </p:val>
                                        </p:tav>
                                      </p:tavLst>
                                    </p:anim>
                                  </p:childTnLst>
                                </p:cTn>
                              </p:par>
                              <p:par>
                                <p:cTn id="9" presetID="2" presetClass="entr" presetSubtype="1" accel="20000" decel="80000" fill="hold" grpId="0" nodeType="withEffect">
                                  <p:stCondLst>
                                    <p:cond delay="25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1500" fill="hold"/>
                                        <p:tgtEl>
                                          <p:spTgt spid="6"/>
                                        </p:tgtEl>
                                        <p:attrNameLst>
                                          <p:attrName>ppt_x</p:attrName>
                                        </p:attrNameLst>
                                      </p:cBhvr>
                                      <p:tavLst>
                                        <p:tav tm="0">
                                          <p:val>
                                            <p:strVal val="#ppt_x"/>
                                          </p:val>
                                        </p:tav>
                                        <p:tav tm="100000">
                                          <p:val>
                                            <p:strVal val="#ppt_x"/>
                                          </p:val>
                                        </p:tav>
                                      </p:tavLst>
                                    </p:anim>
                                    <p:anim calcmode="lin" valueType="num">
                                      <p:cBhvr additive="base">
                                        <p:cTn id="12" dur="1500" fill="hold"/>
                                        <p:tgtEl>
                                          <p:spTgt spid="6"/>
                                        </p:tgtEl>
                                        <p:attrNameLst>
                                          <p:attrName>ppt_y</p:attrName>
                                        </p:attrNameLst>
                                      </p:cBhvr>
                                      <p:tavLst>
                                        <p:tav tm="0">
                                          <p:val>
                                            <p:strVal val="0-#ppt_h/2"/>
                                          </p:val>
                                        </p:tav>
                                        <p:tav tm="100000">
                                          <p:val>
                                            <p:strVal val="#ppt_y"/>
                                          </p:val>
                                        </p:tav>
                                      </p:tavLst>
                                    </p:anim>
                                  </p:childTnLst>
                                </p:cTn>
                              </p:par>
                              <p:par>
                                <p:cTn id="13" presetID="2" presetClass="entr" presetSubtype="1" accel="20000" decel="80000" fill="hold" grpId="0" nodeType="withEffect">
                                  <p:stCondLst>
                                    <p:cond delay="50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1500" fill="hold"/>
                                        <p:tgtEl>
                                          <p:spTgt spid="5"/>
                                        </p:tgtEl>
                                        <p:attrNameLst>
                                          <p:attrName>ppt_x</p:attrName>
                                        </p:attrNameLst>
                                      </p:cBhvr>
                                      <p:tavLst>
                                        <p:tav tm="0">
                                          <p:val>
                                            <p:strVal val="#ppt_x"/>
                                          </p:val>
                                        </p:tav>
                                        <p:tav tm="100000">
                                          <p:val>
                                            <p:strVal val="#ppt_x"/>
                                          </p:val>
                                        </p:tav>
                                      </p:tavLst>
                                    </p:anim>
                                    <p:anim calcmode="lin" valueType="num">
                                      <p:cBhvr additive="base">
                                        <p:cTn id="16" dur="1500" fill="hold"/>
                                        <p:tgtEl>
                                          <p:spTgt spid="5"/>
                                        </p:tgtEl>
                                        <p:attrNameLst>
                                          <p:attrName>ppt_y</p:attrName>
                                        </p:attrNameLst>
                                      </p:cBhvr>
                                      <p:tavLst>
                                        <p:tav tm="0">
                                          <p:val>
                                            <p:strVal val="0-#ppt_h/2"/>
                                          </p:val>
                                        </p:tav>
                                        <p:tav tm="100000">
                                          <p:val>
                                            <p:strVal val="#ppt_y"/>
                                          </p:val>
                                        </p:tav>
                                      </p:tavLst>
                                    </p:anim>
                                  </p:childTnLst>
                                </p:cTn>
                              </p:par>
                              <p:par>
                                <p:cTn id="17" presetID="2" presetClass="entr" presetSubtype="1" accel="20000" decel="80000" fill="hold" nodeType="withEffect">
                                  <p:stCondLst>
                                    <p:cond delay="100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1250" fill="hold"/>
                                        <p:tgtEl>
                                          <p:spTgt spid="11"/>
                                        </p:tgtEl>
                                        <p:attrNameLst>
                                          <p:attrName>ppt_x</p:attrName>
                                        </p:attrNameLst>
                                      </p:cBhvr>
                                      <p:tavLst>
                                        <p:tav tm="0">
                                          <p:val>
                                            <p:strVal val="#ppt_x"/>
                                          </p:val>
                                        </p:tav>
                                        <p:tav tm="100000">
                                          <p:val>
                                            <p:strVal val="#ppt_x"/>
                                          </p:val>
                                        </p:tav>
                                      </p:tavLst>
                                    </p:anim>
                                    <p:anim calcmode="lin" valueType="num">
                                      <p:cBhvr additive="base">
                                        <p:cTn id="20" dur="1250" fill="hold"/>
                                        <p:tgtEl>
                                          <p:spTgt spid="11"/>
                                        </p:tgtEl>
                                        <p:attrNameLst>
                                          <p:attrName>ppt_y</p:attrName>
                                        </p:attrNameLst>
                                      </p:cBhvr>
                                      <p:tavLst>
                                        <p:tav tm="0">
                                          <p:val>
                                            <p:strVal val="0-#ppt_h/2"/>
                                          </p:val>
                                        </p:tav>
                                        <p:tav tm="100000">
                                          <p:val>
                                            <p:strVal val="#ppt_y"/>
                                          </p:val>
                                        </p:tav>
                                      </p:tavLst>
                                    </p:anim>
                                  </p:childTnLst>
                                </p:cTn>
                              </p:par>
                              <p:par>
                                <p:cTn id="21" presetID="2" presetClass="entr" presetSubtype="8" decel="100000" fill="hold" grpId="0" nodeType="withEffect">
                                  <p:stCondLst>
                                    <p:cond delay="2000"/>
                                  </p:stCondLst>
                                  <p:childTnLst>
                                    <p:set>
                                      <p:cBhvr>
                                        <p:cTn id="22" dur="1" fill="hold">
                                          <p:stCondLst>
                                            <p:cond delay="0"/>
                                          </p:stCondLst>
                                        </p:cTn>
                                        <p:tgtEl>
                                          <p:spTgt spid="55"/>
                                        </p:tgtEl>
                                        <p:attrNameLst>
                                          <p:attrName>style.visibility</p:attrName>
                                        </p:attrNameLst>
                                      </p:cBhvr>
                                      <p:to>
                                        <p:strVal val="visible"/>
                                      </p:to>
                                    </p:set>
                                    <p:anim calcmode="lin" valueType="num">
                                      <p:cBhvr additive="base">
                                        <p:cTn id="23" dur="750" fill="hold"/>
                                        <p:tgtEl>
                                          <p:spTgt spid="55"/>
                                        </p:tgtEl>
                                        <p:attrNameLst>
                                          <p:attrName>ppt_x</p:attrName>
                                        </p:attrNameLst>
                                      </p:cBhvr>
                                      <p:tavLst>
                                        <p:tav tm="0">
                                          <p:val>
                                            <p:strVal val="0-#ppt_w/2"/>
                                          </p:val>
                                        </p:tav>
                                        <p:tav tm="100000">
                                          <p:val>
                                            <p:strVal val="#ppt_x"/>
                                          </p:val>
                                        </p:tav>
                                      </p:tavLst>
                                    </p:anim>
                                    <p:anim calcmode="lin" valueType="num">
                                      <p:cBhvr additive="base">
                                        <p:cTn id="24" dur="750" fill="hold"/>
                                        <p:tgtEl>
                                          <p:spTgt spid="55"/>
                                        </p:tgtEl>
                                        <p:attrNameLst>
                                          <p:attrName>ppt_y</p:attrName>
                                        </p:attrNameLst>
                                      </p:cBhvr>
                                      <p:tavLst>
                                        <p:tav tm="0">
                                          <p:val>
                                            <p:strVal val="#ppt_y"/>
                                          </p:val>
                                        </p:tav>
                                        <p:tav tm="100000">
                                          <p:val>
                                            <p:strVal val="#ppt_y"/>
                                          </p:val>
                                        </p:tav>
                                      </p:tavLst>
                                    </p:anim>
                                  </p:childTnLst>
                                </p:cTn>
                              </p:par>
                              <p:par>
                                <p:cTn id="25" presetID="2" presetClass="entr" presetSubtype="8" decel="100000" fill="hold" grpId="0" nodeType="withEffect">
                                  <p:stCondLst>
                                    <p:cond delay="2000"/>
                                  </p:stCondLst>
                                  <p:childTnLst>
                                    <p:set>
                                      <p:cBhvr>
                                        <p:cTn id="26" dur="1" fill="hold">
                                          <p:stCondLst>
                                            <p:cond delay="0"/>
                                          </p:stCondLst>
                                        </p:cTn>
                                        <p:tgtEl>
                                          <p:spTgt spid="125"/>
                                        </p:tgtEl>
                                        <p:attrNameLst>
                                          <p:attrName>style.visibility</p:attrName>
                                        </p:attrNameLst>
                                      </p:cBhvr>
                                      <p:to>
                                        <p:strVal val="visible"/>
                                      </p:to>
                                    </p:set>
                                    <p:anim calcmode="lin" valueType="num">
                                      <p:cBhvr additive="base">
                                        <p:cTn id="27" dur="1000" fill="hold"/>
                                        <p:tgtEl>
                                          <p:spTgt spid="125"/>
                                        </p:tgtEl>
                                        <p:attrNameLst>
                                          <p:attrName>ppt_x</p:attrName>
                                        </p:attrNameLst>
                                      </p:cBhvr>
                                      <p:tavLst>
                                        <p:tav tm="0">
                                          <p:val>
                                            <p:strVal val="0-#ppt_w/2"/>
                                          </p:val>
                                        </p:tav>
                                        <p:tav tm="100000">
                                          <p:val>
                                            <p:strVal val="#ppt_x"/>
                                          </p:val>
                                        </p:tav>
                                      </p:tavLst>
                                    </p:anim>
                                    <p:anim calcmode="lin" valueType="num">
                                      <p:cBhvr additive="base">
                                        <p:cTn id="28" dur="1000" fill="hold"/>
                                        <p:tgtEl>
                                          <p:spTgt spid="125"/>
                                        </p:tgtEl>
                                        <p:attrNameLst>
                                          <p:attrName>ppt_y</p:attrName>
                                        </p:attrNameLst>
                                      </p:cBhvr>
                                      <p:tavLst>
                                        <p:tav tm="0">
                                          <p:val>
                                            <p:strVal val="#ppt_y"/>
                                          </p:val>
                                        </p:tav>
                                        <p:tav tm="100000">
                                          <p:val>
                                            <p:strVal val="#ppt_y"/>
                                          </p:val>
                                        </p:tav>
                                      </p:tavLst>
                                    </p:anim>
                                  </p:childTnLst>
                                </p:cTn>
                              </p:par>
                              <p:par>
                                <p:cTn id="29" presetID="2" presetClass="entr" presetSubtype="8" decel="100000" fill="hold" grpId="0" nodeType="withEffect">
                                  <p:stCondLst>
                                    <p:cond delay="2000"/>
                                  </p:stCondLst>
                                  <p:childTnLst>
                                    <p:set>
                                      <p:cBhvr>
                                        <p:cTn id="30" dur="1" fill="hold">
                                          <p:stCondLst>
                                            <p:cond delay="0"/>
                                          </p:stCondLst>
                                        </p:cTn>
                                        <p:tgtEl>
                                          <p:spTgt spid="126"/>
                                        </p:tgtEl>
                                        <p:attrNameLst>
                                          <p:attrName>style.visibility</p:attrName>
                                        </p:attrNameLst>
                                      </p:cBhvr>
                                      <p:to>
                                        <p:strVal val="visible"/>
                                      </p:to>
                                    </p:set>
                                    <p:anim calcmode="lin" valueType="num">
                                      <p:cBhvr additive="base">
                                        <p:cTn id="31" dur="1250" fill="hold"/>
                                        <p:tgtEl>
                                          <p:spTgt spid="126"/>
                                        </p:tgtEl>
                                        <p:attrNameLst>
                                          <p:attrName>ppt_x</p:attrName>
                                        </p:attrNameLst>
                                      </p:cBhvr>
                                      <p:tavLst>
                                        <p:tav tm="0">
                                          <p:val>
                                            <p:strVal val="0-#ppt_w/2"/>
                                          </p:val>
                                        </p:tav>
                                        <p:tav tm="100000">
                                          <p:val>
                                            <p:strVal val="#ppt_x"/>
                                          </p:val>
                                        </p:tav>
                                      </p:tavLst>
                                    </p:anim>
                                    <p:anim calcmode="lin" valueType="num">
                                      <p:cBhvr additive="base">
                                        <p:cTn id="32" dur="1250" fill="hold"/>
                                        <p:tgtEl>
                                          <p:spTgt spid="126"/>
                                        </p:tgtEl>
                                        <p:attrNameLst>
                                          <p:attrName>ppt_y</p:attrName>
                                        </p:attrNameLst>
                                      </p:cBhvr>
                                      <p:tavLst>
                                        <p:tav tm="0">
                                          <p:val>
                                            <p:strVal val="#ppt_y"/>
                                          </p:val>
                                        </p:tav>
                                        <p:tav tm="100000">
                                          <p:val>
                                            <p:strVal val="#ppt_y"/>
                                          </p:val>
                                        </p:tav>
                                      </p:tavLst>
                                    </p:anim>
                                  </p:childTnLst>
                                </p:cTn>
                              </p:par>
                              <p:par>
                                <p:cTn id="33" presetID="2" presetClass="entr" presetSubtype="8" decel="100000" fill="hold" grpId="0" nodeType="withEffect">
                                  <p:stCondLst>
                                    <p:cond delay="2000"/>
                                  </p:stCondLst>
                                  <p:childTnLst>
                                    <p:set>
                                      <p:cBhvr>
                                        <p:cTn id="34" dur="1" fill="hold">
                                          <p:stCondLst>
                                            <p:cond delay="0"/>
                                          </p:stCondLst>
                                        </p:cTn>
                                        <p:tgtEl>
                                          <p:spTgt spid="127"/>
                                        </p:tgtEl>
                                        <p:attrNameLst>
                                          <p:attrName>style.visibility</p:attrName>
                                        </p:attrNameLst>
                                      </p:cBhvr>
                                      <p:to>
                                        <p:strVal val="visible"/>
                                      </p:to>
                                    </p:set>
                                    <p:anim calcmode="lin" valueType="num">
                                      <p:cBhvr additive="base">
                                        <p:cTn id="35" dur="1500" fill="hold"/>
                                        <p:tgtEl>
                                          <p:spTgt spid="127"/>
                                        </p:tgtEl>
                                        <p:attrNameLst>
                                          <p:attrName>ppt_x</p:attrName>
                                        </p:attrNameLst>
                                      </p:cBhvr>
                                      <p:tavLst>
                                        <p:tav tm="0">
                                          <p:val>
                                            <p:strVal val="0-#ppt_w/2"/>
                                          </p:val>
                                        </p:tav>
                                        <p:tav tm="100000">
                                          <p:val>
                                            <p:strVal val="#ppt_x"/>
                                          </p:val>
                                        </p:tav>
                                      </p:tavLst>
                                    </p:anim>
                                    <p:anim calcmode="lin" valueType="num">
                                      <p:cBhvr additive="base">
                                        <p:cTn id="36" dur="1500" fill="hold"/>
                                        <p:tgtEl>
                                          <p:spTgt spid="127"/>
                                        </p:tgtEl>
                                        <p:attrNameLst>
                                          <p:attrName>ppt_y</p:attrName>
                                        </p:attrNameLst>
                                      </p:cBhvr>
                                      <p:tavLst>
                                        <p:tav tm="0">
                                          <p:val>
                                            <p:strVal val="#ppt_y"/>
                                          </p:val>
                                        </p:tav>
                                        <p:tav tm="100000">
                                          <p:val>
                                            <p:strVal val="#ppt_y"/>
                                          </p:val>
                                        </p:tav>
                                      </p:tavLst>
                                    </p:anim>
                                  </p:childTnLst>
                                </p:cTn>
                              </p:par>
                              <p:par>
                                <p:cTn id="37" presetID="2" presetClass="entr" presetSubtype="8" decel="100000" fill="hold" grpId="0" nodeType="withEffect">
                                  <p:stCondLst>
                                    <p:cond delay="2000"/>
                                  </p:stCondLst>
                                  <p:childTnLst>
                                    <p:set>
                                      <p:cBhvr>
                                        <p:cTn id="38" dur="1" fill="hold">
                                          <p:stCondLst>
                                            <p:cond delay="0"/>
                                          </p:stCondLst>
                                        </p:cTn>
                                        <p:tgtEl>
                                          <p:spTgt spid="128"/>
                                        </p:tgtEl>
                                        <p:attrNameLst>
                                          <p:attrName>style.visibility</p:attrName>
                                        </p:attrNameLst>
                                      </p:cBhvr>
                                      <p:to>
                                        <p:strVal val="visible"/>
                                      </p:to>
                                    </p:set>
                                    <p:anim calcmode="lin" valueType="num">
                                      <p:cBhvr additive="base">
                                        <p:cTn id="39" dur="1750" fill="hold"/>
                                        <p:tgtEl>
                                          <p:spTgt spid="128"/>
                                        </p:tgtEl>
                                        <p:attrNameLst>
                                          <p:attrName>ppt_x</p:attrName>
                                        </p:attrNameLst>
                                      </p:cBhvr>
                                      <p:tavLst>
                                        <p:tav tm="0">
                                          <p:val>
                                            <p:strVal val="0-#ppt_w/2"/>
                                          </p:val>
                                        </p:tav>
                                        <p:tav tm="100000">
                                          <p:val>
                                            <p:strVal val="#ppt_x"/>
                                          </p:val>
                                        </p:tav>
                                      </p:tavLst>
                                    </p:anim>
                                    <p:anim calcmode="lin" valueType="num">
                                      <p:cBhvr additive="base">
                                        <p:cTn id="40" dur="1750" fill="hold"/>
                                        <p:tgtEl>
                                          <p:spTgt spid="128"/>
                                        </p:tgtEl>
                                        <p:attrNameLst>
                                          <p:attrName>ppt_y</p:attrName>
                                        </p:attrNameLst>
                                      </p:cBhvr>
                                      <p:tavLst>
                                        <p:tav tm="0">
                                          <p:val>
                                            <p:strVal val="#ppt_y"/>
                                          </p:val>
                                        </p:tav>
                                        <p:tav tm="100000">
                                          <p:val>
                                            <p:strVal val="#ppt_y"/>
                                          </p:val>
                                        </p:tav>
                                      </p:tavLst>
                                    </p:anim>
                                  </p:childTnLst>
                                </p:cTn>
                              </p:par>
                              <p:par>
                                <p:cTn id="41" presetID="10" presetClass="entr" presetSubtype="0" fill="hold" grpId="0" nodeType="withEffect">
                                  <p:stCondLst>
                                    <p:cond delay="2000"/>
                                  </p:stCondLst>
                                  <p:childTnLst>
                                    <p:set>
                                      <p:cBhvr>
                                        <p:cTn id="42" dur="1" fill="hold">
                                          <p:stCondLst>
                                            <p:cond delay="0"/>
                                          </p:stCondLst>
                                        </p:cTn>
                                        <p:tgtEl>
                                          <p:spTgt spid="159"/>
                                        </p:tgtEl>
                                        <p:attrNameLst>
                                          <p:attrName>style.visibility</p:attrName>
                                        </p:attrNameLst>
                                      </p:cBhvr>
                                      <p:to>
                                        <p:strVal val="visible"/>
                                      </p:to>
                                    </p:set>
                                    <p:animEffect transition="in" filter="fade">
                                      <p:cBhvr>
                                        <p:cTn id="43" dur="500"/>
                                        <p:tgtEl>
                                          <p:spTgt spid="159"/>
                                        </p:tgtEl>
                                      </p:cBhvr>
                                    </p:animEffect>
                                  </p:childTnLst>
                                </p:cTn>
                              </p:par>
                              <p:par>
                                <p:cTn id="44" presetID="10" presetClass="entr" presetSubtype="0" fill="hold" grpId="0" nodeType="withEffect">
                                  <p:stCondLst>
                                    <p:cond delay="2250"/>
                                  </p:stCondLst>
                                  <p:childTnLst>
                                    <p:set>
                                      <p:cBhvr>
                                        <p:cTn id="45" dur="1" fill="hold">
                                          <p:stCondLst>
                                            <p:cond delay="0"/>
                                          </p:stCondLst>
                                        </p:cTn>
                                        <p:tgtEl>
                                          <p:spTgt spid="160"/>
                                        </p:tgtEl>
                                        <p:attrNameLst>
                                          <p:attrName>style.visibility</p:attrName>
                                        </p:attrNameLst>
                                      </p:cBhvr>
                                      <p:to>
                                        <p:strVal val="visible"/>
                                      </p:to>
                                    </p:set>
                                    <p:animEffect transition="in" filter="fade">
                                      <p:cBhvr>
                                        <p:cTn id="46" dur="500"/>
                                        <p:tgtEl>
                                          <p:spTgt spid="160"/>
                                        </p:tgtEl>
                                      </p:cBhvr>
                                    </p:animEffect>
                                  </p:childTnLst>
                                </p:cTn>
                              </p:par>
                              <p:par>
                                <p:cTn id="47" presetID="10" presetClass="entr" presetSubtype="0" fill="hold" grpId="0" nodeType="withEffect">
                                  <p:stCondLst>
                                    <p:cond delay="2500"/>
                                  </p:stCondLst>
                                  <p:childTnLst>
                                    <p:set>
                                      <p:cBhvr>
                                        <p:cTn id="48" dur="1" fill="hold">
                                          <p:stCondLst>
                                            <p:cond delay="0"/>
                                          </p:stCondLst>
                                        </p:cTn>
                                        <p:tgtEl>
                                          <p:spTgt spid="161"/>
                                        </p:tgtEl>
                                        <p:attrNameLst>
                                          <p:attrName>style.visibility</p:attrName>
                                        </p:attrNameLst>
                                      </p:cBhvr>
                                      <p:to>
                                        <p:strVal val="visible"/>
                                      </p:to>
                                    </p:set>
                                    <p:animEffect transition="in" filter="fade">
                                      <p:cBhvr>
                                        <p:cTn id="49" dur="500"/>
                                        <p:tgtEl>
                                          <p:spTgt spid="161"/>
                                        </p:tgtEl>
                                      </p:cBhvr>
                                    </p:animEffect>
                                  </p:childTnLst>
                                </p:cTn>
                              </p:par>
                              <p:par>
                                <p:cTn id="50" presetID="10" presetClass="entr" presetSubtype="0" fill="hold" grpId="0" nodeType="withEffect">
                                  <p:stCondLst>
                                    <p:cond delay="2750"/>
                                  </p:stCondLst>
                                  <p:childTnLst>
                                    <p:set>
                                      <p:cBhvr>
                                        <p:cTn id="51" dur="1" fill="hold">
                                          <p:stCondLst>
                                            <p:cond delay="0"/>
                                          </p:stCondLst>
                                        </p:cTn>
                                        <p:tgtEl>
                                          <p:spTgt spid="162"/>
                                        </p:tgtEl>
                                        <p:attrNameLst>
                                          <p:attrName>style.visibility</p:attrName>
                                        </p:attrNameLst>
                                      </p:cBhvr>
                                      <p:to>
                                        <p:strVal val="visible"/>
                                      </p:to>
                                    </p:set>
                                    <p:animEffect transition="in" filter="fade">
                                      <p:cBhvr>
                                        <p:cTn id="52" dur="500"/>
                                        <p:tgtEl>
                                          <p:spTgt spid="162"/>
                                        </p:tgtEl>
                                      </p:cBhvr>
                                    </p:animEffect>
                                  </p:childTnLst>
                                </p:cTn>
                              </p:par>
                              <p:par>
                                <p:cTn id="53" presetID="10" presetClass="entr" presetSubtype="0" fill="hold" grpId="0" nodeType="withEffect">
                                  <p:stCondLst>
                                    <p:cond delay="3000"/>
                                  </p:stCondLst>
                                  <p:childTnLst>
                                    <p:set>
                                      <p:cBhvr>
                                        <p:cTn id="54" dur="1" fill="hold">
                                          <p:stCondLst>
                                            <p:cond delay="0"/>
                                          </p:stCondLst>
                                        </p:cTn>
                                        <p:tgtEl>
                                          <p:spTgt spid="163"/>
                                        </p:tgtEl>
                                        <p:attrNameLst>
                                          <p:attrName>style.visibility</p:attrName>
                                        </p:attrNameLst>
                                      </p:cBhvr>
                                      <p:to>
                                        <p:strVal val="visible"/>
                                      </p:to>
                                    </p:set>
                                    <p:animEffect transition="in" filter="fade">
                                      <p:cBhvr>
                                        <p:cTn id="55" dur="500"/>
                                        <p:tgtEl>
                                          <p:spTgt spid="163"/>
                                        </p:tgtEl>
                                      </p:cBhvr>
                                    </p:animEffect>
                                  </p:childTnLst>
                                </p:cTn>
                              </p:par>
                              <p:par>
                                <p:cTn id="56" presetID="10" presetClass="entr" presetSubtype="0" fill="hold" grpId="0" nodeType="withEffect">
                                  <p:stCondLst>
                                    <p:cond delay="3250"/>
                                  </p:stCondLst>
                                  <p:childTnLst>
                                    <p:set>
                                      <p:cBhvr>
                                        <p:cTn id="57" dur="1" fill="hold">
                                          <p:stCondLst>
                                            <p:cond delay="0"/>
                                          </p:stCondLst>
                                        </p:cTn>
                                        <p:tgtEl>
                                          <p:spTgt spid="9"/>
                                        </p:tgtEl>
                                        <p:attrNameLst>
                                          <p:attrName>style.visibility</p:attrName>
                                        </p:attrNameLst>
                                      </p:cBhvr>
                                      <p:to>
                                        <p:strVal val="visible"/>
                                      </p:to>
                                    </p:set>
                                    <p:animEffect transition="in" filter="fade">
                                      <p:cBhvr>
                                        <p:cTn id="58" dur="1000"/>
                                        <p:tgtEl>
                                          <p:spTgt spid="9"/>
                                        </p:tgtEl>
                                      </p:cBhvr>
                                    </p:animEffect>
                                  </p:childTnLst>
                                </p:cTn>
                              </p:par>
                              <p:par>
                                <p:cTn id="59" presetID="2" presetClass="entr" presetSubtype="1" accel="80000" decel="20000" fill="hold" grpId="0" nodeType="withEffect">
                                  <p:stCondLst>
                                    <p:cond delay="1250"/>
                                  </p:stCondLst>
                                  <p:childTnLst>
                                    <p:set>
                                      <p:cBhvr>
                                        <p:cTn id="60" dur="1" fill="hold">
                                          <p:stCondLst>
                                            <p:cond delay="0"/>
                                          </p:stCondLst>
                                        </p:cTn>
                                        <p:tgtEl>
                                          <p:spTgt spid="164"/>
                                        </p:tgtEl>
                                        <p:attrNameLst>
                                          <p:attrName>style.visibility</p:attrName>
                                        </p:attrNameLst>
                                      </p:cBhvr>
                                      <p:to>
                                        <p:strVal val="visible"/>
                                      </p:to>
                                    </p:set>
                                    <p:anim calcmode="lin" valueType="num">
                                      <p:cBhvr additive="base">
                                        <p:cTn id="61" dur="1250" fill="hold"/>
                                        <p:tgtEl>
                                          <p:spTgt spid="164"/>
                                        </p:tgtEl>
                                        <p:attrNameLst>
                                          <p:attrName>ppt_x</p:attrName>
                                        </p:attrNameLst>
                                      </p:cBhvr>
                                      <p:tavLst>
                                        <p:tav tm="0">
                                          <p:val>
                                            <p:strVal val="#ppt_x"/>
                                          </p:val>
                                        </p:tav>
                                        <p:tav tm="100000">
                                          <p:val>
                                            <p:strVal val="#ppt_x"/>
                                          </p:val>
                                        </p:tav>
                                      </p:tavLst>
                                    </p:anim>
                                    <p:anim calcmode="lin" valueType="num">
                                      <p:cBhvr additive="base">
                                        <p:cTn id="62" dur="1250" fill="hold"/>
                                        <p:tgtEl>
                                          <p:spTgt spid="164"/>
                                        </p:tgtEl>
                                        <p:attrNameLst>
                                          <p:attrName>ppt_y</p:attrName>
                                        </p:attrNameLst>
                                      </p:cBhvr>
                                      <p:tavLst>
                                        <p:tav tm="0">
                                          <p:val>
                                            <p:strVal val="0-#ppt_h/2"/>
                                          </p:val>
                                        </p:tav>
                                        <p:tav tm="100000">
                                          <p:val>
                                            <p:strVal val="#ppt_y"/>
                                          </p:val>
                                        </p:tav>
                                      </p:tavLst>
                                    </p:anim>
                                  </p:childTnLst>
                                </p:cTn>
                              </p:par>
                              <p:par>
                                <p:cTn id="63" presetID="2" presetClass="entr" presetSubtype="1" accel="80000" decel="20000" fill="hold" grpId="0" nodeType="withEffect">
                                  <p:stCondLst>
                                    <p:cond delay="1500"/>
                                  </p:stCondLst>
                                  <p:childTnLst>
                                    <p:set>
                                      <p:cBhvr>
                                        <p:cTn id="64" dur="1" fill="hold">
                                          <p:stCondLst>
                                            <p:cond delay="0"/>
                                          </p:stCondLst>
                                        </p:cTn>
                                        <p:tgtEl>
                                          <p:spTgt spid="2"/>
                                        </p:tgtEl>
                                        <p:attrNameLst>
                                          <p:attrName>style.visibility</p:attrName>
                                        </p:attrNameLst>
                                      </p:cBhvr>
                                      <p:to>
                                        <p:strVal val="visible"/>
                                      </p:to>
                                    </p:set>
                                    <p:anim calcmode="lin" valueType="num">
                                      <p:cBhvr additive="base">
                                        <p:cTn id="65" dur="1500" fill="hold"/>
                                        <p:tgtEl>
                                          <p:spTgt spid="2"/>
                                        </p:tgtEl>
                                        <p:attrNameLst>
                                          <p:attrName>ppt_x</p:attrName>
                                        </p:attrNameLst>
                                      </p:cBhvr>
                                      <p:tavLst>
                                        <p:tav tm="0">
                                          <p:val>
                                            <p:strVal val="#ppt_x"/>
                                          </p:val>
                                        </p:tav>
                                        <p:tav tm="100000">
                                          <p:val>
                                            <p:strVal val="#ppt_x"/>
                                          </p:val>
                                        </p:tav>
                                      </p:tavLst>
                                    </p:anim>
                                    <p:anim calcmode="lin" valueType="num">
                                      <p:cBhvr additive="base">
                                        <p:cTn id="66" dur="1500" fill="hold"/>
                                        <p:tgtEl>
                                          <p:spTgt spid="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 grpId="0"/>
      <p:bldP spid="6" grpId="0"/>
      <p:bldP spid="9" grpId="0" animBg="1">
        <p:tmplLst>
          <p:tmpl>
            <p:tnLst>
              <p:par>
                <p:cTn presetID="10" presetClass="entr" presetSubtype="0" fill="hold" nodeType="withEffect">
                  <p:stCondLst>
                    <p:cond delay="3250"/>
                  </p:stCondLst>
                  <p:childTnLst>
                    <p:set>
                      <p:cBhvr>
                        <p:cTn dur="1" fill="hold">
                          <p:stCondLst>
                            <p:cond delay="0"/>
                          </p:stCondLst>
                        </p:cTn>
                        <p:tgtEl>
                          <p:spTgt spid="9"/>
                        </p:tgtEl>
                        <p:attrNameLst>
                          <p:attrName>style.visibility</p:attrName>
                        </p:attrNameLst>
                      </p:cBhvr>
                      <p:to>
                        <p:strVal val="visible"/>
                      </p:to>
                    </p:set>
                    <p:animEffect transition="in" filter="fade">
                      <p:cBhvr>
                        <p:cTn dur="1000"/>
                        <p:tgtEl>
                          <p:spTgt spid="9"/>
                        </p:tgtEl>
                      </p:cBhvr>
                    </p:animEffect>
                  </p:childTnLst>
                </p:cTn>
              </p:par>
            </p:tnLst>
          </p:tmpl>
        </p:tmplLst>
      </p:bldP>
      <p:bldP spid="2" grpId="0"/>
      <p:bldP spid="128" grpId="0" animBg="1">
        <p:tmplLst>
          <p:tmpl>
            <p:tnLst>
              <p:par>
                <p:cTn presetID="2" presetClass="entr" presetSubtype="8" decel="100000" fill="hold" nodeType="withEffect">
                  <p:stCondLst>
                    <p:cond delay="2000"/>
                  </p:stCondLst>
                  <p:childTnLst>
                    <p:set>
                      <p:cBhvr>
                        <p:cTn dur="1" fill="hold">
                          <p:stCondLst>
                            <p:cond delay="0"/>
                          </p:stCondLst>
                        </p:cTn>
                        <p:tgtEl>
                          <p:spTgt spid="128"/>
                        </p:tgtEl>
                        <p:attrNameLst>
                          <p:attrName>style.visibility</p:attrName>
                        </p:attrNameLst>
                      </p:cBhvr>
                      <p:to>
                        <p:strVal val="visible"/>
                      </p:to>
                    </p:set>
                    <p:anim calcmode="lin" valueType="num">
                      <p:cBhvr additive="base">
                        <p:cTn dur="1750" fill="hold"/>
                        <p:tgtEl>
                          <p:spTgt spid="128"/>
                        </p:tgtEl>
                        <p:attrNameLst>
                          <p:attrName>ppt_x</p:attrName>
                        </p:attrNameLst>
                      </p:cBhvr>
                      <p:tavLst>
                        <p:tav tm="0">
                          <p:val>
                            <p:strVal val="0-#ppt_w/2"/>
                          </p:val>
                        </p:tav>
                        <p:tav tm="100000">
                          <p:val>
                            <p:strVal val="#ppt_x"/>
                          </p:val>
                        </p:tav>
                      </p:tavLst>
                    </p:anim>
                    <p:anim calcmode="lin" valueType="num">
                      <p:cBhvr additive="base">
                        <p:cTn dur="1750" fill="hold"/>
                        <p:tgtEl>
                          <p:spTgt spid="128"/>
                        </p:tgtEl>
                        <p:attrNameLst>
                          <p:attrName>ppt_y</p:attrName>
                        </p:attrNameLst>
                      </p:cBhvr>
                      <p:tavLst>
                        <p:tav tm="0">
                          <p:val>
                            <p:strVal val="#ppt_y"/>
                          </p:val>
                        </p:tav>
                        <p:tav tm="100000">
                          <p:val>
                            <p:strVal val="#ppt_y"/>
                          </p:val>
                        </p:tav>
                      </p:tavLst>
                    </p:anim>
                  </p:childTnLst>
                </p:cTn>
              </p:par>
            </p:tnLst>
          </p:tmpl>
        </p:tmplLst>
      </p:bldP>
      <p:bldP spid="127" grpId="0" animBg="1">
        <p:tmplLst>
          <p:tmpl>
            <p:tnLst>
              <p:par>
                <p:cTn presetID="2" presetClass="entr" presetSubtype="8" decel="100000" fill="hold" nodeType="withEffect">
                  <p:stCondLst>
                    <p:cond delay="2000"/>
                  </p:stCondLst>
                  <p:childTnLst>
                    <p:set>
                      <p:cBhvr>
                        <p:cTn dur="1" fill="hold">
                          <p:stCondLst>
                            <p:cond delay="0"/>
                          </p:stCondLst>
                        </p:cTn>
                        <p:tgtEl>
                          <p:spTgt spid="127"/>
                        </p:tgtEl>
                        <p:attrNameLst>
                          <p:attrName>style.visibility</p:attrName>
                        </p:attrNameLst>
                      </p:cBhvr>
                      <p:to>
                        <p:strVal val="visible"/>
                      </p:to>
                    </p:set>
                    <p:anim calcmode="lin" valueType="num">
                      <p:cBhvr additive="base">
                        <p:cTn dur="1500" fill="hold"/>
                        <p:tgtEl>
                          <p:spTgt spid="127"/>
                        </p:tgtEl>
                        <p:attrNameLst>
                          <p:attrName>ppt_x</p:attrName>
                        </p:attrNameLst>
                      </p:cBhvr>
                      <p:tavLst>
                        <p:tav tm="0">
                          <p:val>
                            <p:strVal val="0-#ppt_w/2"/>
                          </p:val>
                        </p:tav>
                        <p:tav tm="100000">
                          <p:val>
                            <p:strVal val="#ppt_x"/>
                          </p:val>
                        </p:tav>
                      </p:tavLst>
                    </p:anim>
                    <p:anim calcmode="lin" valueType="num">
                      <p:cBhvr additive="base">
                        <p:cTn dur="1500" fill="hold"/>
                        <p:tgtEl>
                          <p:spTgt spid="127"/>
                        </p:tgtEl>
                        <p:attrNameLst>
                          <p:attrName>ppt_y</p:attrName>
                        </p:attrNameLst>
                      </p:cBhvr>
                      <p:tavLst>
                        <p:tav tm="0">
                          <p:val>
                            <p:strVal val="#ppt_y"/>
                          </p:val>
                        </p:tav>
                        <p:tav tm="100000">
                          <p:val>
                            <p:strVal val="#ppt_y"/>
                          </p:val>
                        </p:tav>
                      </p:tavLst>
                    </p:anim>
                  </p:childTnLst>
                </p:cTn>
              </p:par>
            </p:tnLst>
          </p:tmpl>
        </p:tmplLst>
      </p:bldP>
      <p:bldP spid="126" grpId="0" animBg="1">
        <p:tmplLst>
          <p:tmpl>
            <p:tnLst>
              <p:par>
                <p:cTn presetID="2" presetClass="entr" presetSubtype="8" decel="100000" fill="hold" nodeType="withEffect">
                  <p:stCondLst>
                    <p:cond delay="2000"/>
                  </p:stCondLst>
                  <p:childTnLst>
                    <p:set>
                      <p:cBhvr>
                        <p:cTn dur="1" fill="hold">
                          <p:stCondLst>
                            <p:cond delay="0"/>
                          </p:stCondLst>
                        </p:cTn>
                        <p:tgtEl>
                          <p:spTgt spid="126"/>
                        </p:tgtEl>
                        <p:attrNameLst>
                          <p:attrName>style.visibility</p:attrName>
                        </p:attrNameLst>
                      </p:cBhvr>
                      <p:to>
                        <p:strVal val="visible"/>
                      </p:to>
                    </p:set>
                    <p:anim calcmode="lin" valueType="num">
                      <p:cBhvr additive="base">
                        <p:cTn dur="1250" fill="hold"/>
                        <p:tgtEl>
                          <p:spTgt spid="126"/>
                        </p:tgtEl>
                        <p:attrNameLst>
                          <p:attrName>ppt_x</p:attrName>
                        </p:attrNameLst>
                      </p:cBhvr>
                      <p:tavLst>
                        <p:tav tm="0">
                          <p:val>
                            <p:strVal val="0-#ppt_w/2"/>
                          </p:val>
                        </p:tav>
                        <p:tav tm="100000">
                          <p:val>
                            <p:strVal val="#ppt_x"/>
                          </p:val>
                        </p:tav>
                      </p:tavLst>
                    </p:anim>
                    <p:anim calcmode="lin" valueType="num">
                      <p:cBhvr additive="base">
                        <p:cTn dur="1250" fill="hold"/>
                        <p:tgtEl>
                          <p:spTgt spid="126"/>
                        </p:tgtEl>
                        <p:attrNameLst>
                          <p:attrName>ppt_y</p:attrName>
                        </p:attrNameLst>
                      </p:cBhvr>
                      <p:tavLst>
                        <p:tav tm="0">
                          <p:val>
                            <p:strVal val="#ppt_y"/>
                          </p:val>
                        </p:tav>
                        <p:tav tm="100000">
                          <p:val>
                            <p:strVal val="#ppt_y"/>
                          </p:val>
                        </p:tav>
                      </p:tavLst>
                    </p:anim>
                  </p:childTnLst>
                </p:cTn>
              </p:par>
            </p:tnLst>
          </p:tmpl>
        </p:tmplLst>
      </p:bldP>
      <p:bldP spid="125" grpId="0" animBg="1">
        <p:tmplLst>
          <p:tmpl>
            <p:tnLst>
              <p:par>
                <p:cTn presetID="2" presetClass="entr" presetSubtype="8" decel="100000" fill="hold" nodeType="withEffect">
                  <p:stCondLst>
                    <p:cond delay="2000"/>
                  </p:stCondLst>
                  <p:childTnLst>
                    <p:set>
                      <p:cBhvr>
                        <p:cTn dur="1" fill="hold">
                          <p:stCondLst>
                            <p:cond delay="0"/>
                          </p:stCondLst>
                        </p:cTn>
                        <p:tgtEl>
                          <p:spTgt spid="125"/>
                        </p:tgtEl>
                        <p:attrNameLst>
                          <p:attrName>style.visibility</p:attrName>
                        </p:attrNameLst>
                      </p:cBhvr>
                      <p:to>
                        <p:strVal val="visible"/>
                      </p:to>
                    </p:set>
                    <p:anim calcmode="lin" valueType="num">
                      <p:cBhvr additive="base">
                        <p:cTn dur="1000" fill="hold"/>
                        <p:tgtEl>
                          <p:spTgt spid="125"/>
                        </p:tgtEl>
                        <p:attrNameLst>
                          <p:attrName>ppt_x</p:attrName>
                        </p:attrNameLst>
                      </p:cBhvr>
                      <p:tavLst>
                        <p:tav tm="0">
                          <p:val>
                            <p:strVal val="0-#ppt_w/2"/>
                          </p:val>
                        </p:tav>
                        <p:tav tm="100000">
                          <p:val>
                            <p:strVal val="#ppt_x"/>
                          </p:val>
                        </p:tav>
                      </p:tavLst>
                    </p:anim>
                    <p:anim calcmode="lin" valueType="num">
                      <p:cBhvr additive="base">
                        <p:cTn dur="1000" fill="hold"/>
                        <p:tgtEl>
                          <p:spTgt spid="125"/>
                        </p:tgtEl>
                        <p:attrNameLst>
                          <p:attrName>ppt_y</p:attrName>
                        </p:attrNameLst>
                      </p:cBhvr>
                      <p:tavLst>
                        <p:tav tm="0">
                          <p:val>
                            <p:strVal val="#ppt_y"/>
                          </p:val>
                        </p:tav>
                        <p:tav tm="100000">
                          <p:val>
                            <p:strVal val="#ppt_y"/>
                          </p:val>
                        </p:tav>
                      </p:tavLst>
                    </p:anim>
                  </p:childTnLst>
                </p:cTn>
              </p:par>
            </p:tnLst>
          </p:tmpl>
        </p:tmplLst>
      </p:bldP>
      <p:bldP spid="55" grpId="0" animBg="1">
        <p:tmplLst>
          <p:tmpl>
            <p:tnLst>
              <p:par>
                <p:cTn presetID="2" presetClass="entr" presetSubtype="8" decel="100000" fill="hold" nodeType="withEffect">
                  <p:stCondLst>
                    <p:cond delay="2000"/>
                  </p:stCondLst>
                  <p:childTnLst>
                    <p:set>
                      <p:cBhvr>
                        <p:cTn dur="1" fill="hold">
                          <p:stCondLst>
                            <p:cond delay="0"/>
                          </p:stCondLst>
                        </p:cTn>
                        <p:tgtEl>
                          <p:spTgt spid="55"/>
                        </p:tgtEl>
                        <p:attrNameLst>
                          <p:attrName>style.visibility</p:attrName>
                        </p:attrNameLst>
                      </p:cBhvr>
                      <p:to>
                        <p:strVal val="visible"/>
                      </p:to>
                    </p:set>
                    <p:anim calcmode="lin" valueType="num">
                      <p:cBhvr additive="base">
                        <p:cTn dur="750" fill="hold"/>
                        <p:tgtEl>
                          <p:spTgt spid="55"/>
                        </p:tgtEl>
                        <p:attrNameLst>
                          <p:attrName>ppt_x</p:attrName>
                        </p:attrNameLst>
                      </p:cBhvr>
                      <p:tavLst>
                        <p:tav tm="0">
                          <p:val>
                            <p:strVal val="0-#ppt_w/2"/>
                          </p:val>
                        </p:tav>
                        <p:tav tm="100000">
                          <p:val>
                            <p:strVal val="#ppt_x"/>
                          </p:val>
                        </p:tav>
                      </p:tavLst>
                    </p:anim>
                    <p:anim calcmode="lin" valueType="num">
                      <p:cBhvr additive="base">
                        <p:cTn dur="750" fill="hold"/>
                        <p:tgtEl>
                          <p:spTgt spid="55"/>
                        </p:tgtEl>
                        <p:attrNameLst>
                          <p:attrName>ppt_y</p:attrName>
                        </p:attrNameLst>
                      </p:cBhvr>
                      <p:tavLst>
                        <p:tav tm="0">
                          <p:val>
                            <p:strVal val="#ppt_y"/>
                          </p:val>
                        </p:tav>
                        <p:tav tm="100000">
                          <p:val>
                            <p:strVal val="#ppt_y"/>
                          </p:val>
                        </p:tav>
                      </p:tavLst>
                    </p:anim>
                  </p:childTnLst>
                </p:cTn>
              </p:par>
            </p:tnLst>
          </p:tmpl>
        </p:tmplLst>
      </p:bldP>
      <p:bldP spid="159" grpId="0"/>
      <p:bldP spid="160" grpId="0"/>
      <p:bldP spid="161" grpId="0"/>
      <p:bldP spid="162" grpId="0"/>
      <p:bldP spid="163" grpId="0"/>
      <p:bldP spid="164" grpId="0" animBg="1">
        <p:tmplLst>
          <p:tmpl>
            <p:tnLst>
              <p:par>
                <p:cTn presetID="2" presetClass="entr" presetSubtype="1" accel="80000" decel="20000" fill="hold" nodeType="withEffect">
                  <p:stCondLst>
                    <p:cond delay="1250"/>
                  </p:stCondLst>
                  <p:childTnLst>
                    <p:set>
                      <p:cBhvr>
                        <p:cTn dur="1" fill="hold">
                          <p:stCondLst>
                            <p:cond delay="0"/>
                          </p:stCondLst>
                        </p:cTn>
                        <p:tgtEl>
                          <p:spTgt spid="164"/>
                        </p:tgtEl>
                        <p:attrNameLst>
                          <p:attrName>style.visibility</p:attrName>
                        </p:attrNameLst>
                      </p:cBhvr>
                      <p:to>
                        <p:strVal val="visible"/>
                      </p:to>
                    </p:set>
                    <p:anim calcmode="lin" valueType="num">
                      <p:cBhvr additive="base">
                        <p:cTn dur="1250" fill="hold"/>
                        <p:tgtEl>
                          <p:spTgt spid="164"/>
                        </p:tgtEl>
                        <p:attrNameLst>
                          <p:attrName>ppt_x</p:attrName>
                        </p:attrNameLst>
                      </p:cBhvr>
                      <p:tavLst>
                        <p:tav tm="0">
                          <p:val>
                            <p:strVal val="#ppt_x"/>
                          </p:val>
                        </p:tav>
                        <p:tav tm="100000">
                          <p:val>
                            <p:strVal val="#ppt_x"/>
                          </p:val>
                        </p:tav>
                      </p:tavLst>
                    </p:anim>
                    <p:anim calcmode="lin" valueType="num">
                      <p:cBhvr additive="base">
                        <p:cTn dur="1250" fill="hold"/>
                        <p:tgtEl>
                          <p:spTgt spid="164"/>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HOOFDSTUK OVERGANG">
    <p:spTree>
      <p:nvGrpSpPr>
        <p:cNvPr id="1" name=""/>
        <p:cNvGrpSpPr/>
        <p:nvPr/>
      </p:nvGrpSpPr>
      <p:grpSpPr>
        <a:xfrm>
          <a:off x="0" y="0"/>
          <a:ext cx="0" cy="0"/>
          <a:chOff x="0" y="0"/>
          <a:chExt cx="0" cy="0"/>
        </a:xfrm>
      </p:grpSpPr>
      <p:sp>
        <p:nvSpPr>
          <p:cNvPr id="131" name="wit vlak">
            <a:extLst>
              <a:ext uri="{FF2B5EF4-FFF2-40B4-BE49-F238E27FC236}">
                <a16:creationId xmlns:a16="http://schemas.microsoft.com/office/drawing/2014/main" id="{75B3A737-7B91-462F-ADC2-CCC6161766C9}"/>
              </a:ext>
            </a:extLst>
          </p:cNvPr>
          <p:cNvSpPr/>
          <p:nvPr/>
        </p:nvSpPr>
        <p:spPr>
          <a:xfrm>
            <a:off x="9261000" y="-8930"/>
            <a:ext cx="2933743" cy="68760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30" name="Rechthoek 129">
            <a:extLst>
              <a:ext uri="{FF2B5EF4-FFF2-40B4-BE49-F238E27FC236}">
                <a16:creationId xmlns:a16="http://schemas.microsoft.com/office/drawing/2014/main" id="{572E48FB-2551-4155-BC00-7796C4AE2B1A}"/>
              </a:ext>
            </a:extLst>
          </p:cNvPr>
          <p:cNvSpPr/>
          <p:nvPr/>
        </p:nvSpPr>
        <p:spPr>
          <a:xfrm>
            <a:off x="0" y="-8930"/>
            <a:ext cx="12194743" cy="687605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3" name="Tijdelijke aanduiding voor afbeelding 8">
            <a:extLst>
              <a:ext uri="{FF2B5EF4-FFF2-40B4-BE49-F238E27FC236}">
                <a16:creationId xmlns:a16="http://schemas.microsoft.com/office/drawing/2014/main" id="{27489788-7523-4049-B6A4-83AEF6154017}"/>
              </a:ext>
            </a:extLst>
          </p:cNvPr>
          <p:cNvSpPr>
            <a:spLocks noGrp="1"/>
          </p:cNvSpPr>
          <p:nvPr>
            <p:ph type="pic" sz="quarter" idx="14" hasCustomPrompt="1"/>
          </p:nvPr>
        </p:nvSpPr>
        <p:spPr>
          <a:xfrm>
            <a:off x="0" y="1433"/>
            <a:ext cx="11661752" cy="6856561"/>
          </a:xfrm>
          <a:prstGeom prst="rect">
            <a:avLst/>
          </a:prstGeom>
          <a:solidFill>
            <a:schemeClr val="bg1">
              <a:lumMod val="95000"/>
            </a:schemeClr>
          </a:solidFill>
        </p:spPr>
        <p:txBody>
          <a:bodyPr bIns="1620000" anchor="ctr"/>
          <a:lstStyle>
            <a:lvl1pPr marL="0" indent="0" algn="ctr">
              <a:lnSpc>
                <a:spcPct val="90000"/>
              </a:lnSpc>
              <a:spcBef>
                <a:spcPts val="0"/>
              </a:spcBef>
              <a:spcAft>
                <a:spcPts val="0"/>
              </a:spcAft>
              <a:buNone/>
              <a:defRPr sz="1500" i="1">
                <a:solidFill>
                  <a:schemeClr val="tx1">
                    <a:lumMod val="50000"/>
                    <a:lumOff val="50000"/>
                  </a:schemeClr>
                </a:solidFill>
              </a:defRPr>
            </a:lvl1pPr>
          </a:lstStyle>
          <a:p>
            <a:r>
              <a:rPr lang="nl-NL"/>
              <a:t>Klik op het onderstaande icoon </a:t>
            </a:r>
            <a:br>
              <a:rPr lang="nl-NL"/>
            </a:br>
            <a:r>
              <a:rPr lang="nl-NL"/>
              <a:t>om een foto in te voegen.</a:t>
            </a:r>
            <a:br>
              <a:rPr lang="nl-NL"/>
            </a:br>
            <a:br>
              <a:rPr lang="nl-NL"/>
            </a:br>
            <a:r>
              <a:rPr lang="nl-NL"/>
              <a:t>Meer hulp nodig? </a:t>
            </a:r>
            <a:br>
              <a:rPr lang="nl-NL"/>
            </a:br>
            <a:r>
              <a:rPr lang="nl-NL"/>
              <a:t>Aan de zijkanten van de slides zijn instructies </a:t>
            </a:r>
            <a:br>
              <a:rPr lang="nl-NL"/>
            </a:br>
            <a:r>
              <a:rPr lang="nl-NL"/>
              <a:t>geplaatst voor verdere informatie.</a:t>
            </a:r>
          </a:p>
        </p:txBody>
      </p:sp>
      <p:sp>
        <p:nvSpPr>
          <p:cNvPr id="4" name="Tijdelijke aanduiding voor datum 3"/>
          <p:cNvSpPr>
            <a:spLocks noGrp="1"/>
          </p:cNvSpPr>
          <p:nvPr>
            <p:ph type="dt" sz="half" idx="10"/>
          </p:nvPr>
        </p:nvSpPr>
        <p:spPr/>
        <p:txBody>
          <a:bodyPr/>
          <a:lstStyle/>
          <a:p>
            <a:fld id="{EE4205AE-69BD-474F-B827-0C9A61617AE1}" type="datetimeFigureOut">
              <a:rPr lang="en-US" smtClean="0"/>
              <a:t>9/3/2019</a:t>
            </a:fld>
            <a:endParaRPr lang="en-US"/>
          </a:p>
        </p:txBody>
      </p:sp>
      <p:sp>
        <p:nvSpPr>
          <p:cNvPr id="5" name="Tijdelijke aanduiding voor voettekst 4"/>
          <p:cNvSpPr>
            <a:spLocks noGrp="1"/>
          </p:cNvSpPr>
          <p:nvPr>
            <p:ph type="ftr" sz="quarter" idx="11"/>
          </p:nvPr>
        </p:nvSpPr>
        <p:spPr>
          <a:xfrm rot="16200000">
            <a:off x="9405929" y="3034635"/>
            <a:ext cx="5037629" cy="451355"/>
          </a:xfrm>
        </p:spPr>
        <p:txBody>
          <a:bodyPr/>
          <a:lstStyle>
            <a:lvl1pPr>
              <a:defRPr/>
            </a:lvl1pPr>
          </a:lstStyle>
          <a:p>
            <a:endParaRPr lang="en-US"/>
          </a:p>
        </p:txBody>
      </p:sp>
      <p:sp>
        <p:nvSpPr>
          <p:cNvPr id="6" name="Tijdelijke aanduiding voor dianummer 5"/>
          <p:cNvSpPr>
            <a:spLocks noGrp="1"/>
          </p:cNvSpPr>
          <p:nvPr>
            <p:ph type="sldNum" sz="quarter" idx="12"/>
          </p:nvPr>
        </p:nvSpPr>
        <p:spPr/>
        <p:txBody>
          <a:bodyPr/>
          <a:lstStyle/>
          <a:p>
            <a:fld id="{90F9D532-E951-764E-9715-776F344DAD35}" type="slidenum">
              <a:rPr lang="en-US" smtClean="0"/>
              <a:t>‹#›</a:t>
            </a:fld>
            <a:endParaRPr lang="en-US"/>
          </a:p>
        </p:txBody>
      </p:sp>
      <p:sp>
        <p:nvSpPr>
          <p:cNvPr id="7" name="Tekstvak 6"/>
          <p:cNvSpPr txBox="1"/>
          <p:nvPr/>
        </p:nvSpPr>
        <p:spPr>
          <a:xfrm>
            <a:off x="-10750" y="-662296"/>
            <a:ext cx="12192000" cy="461665"/>
          </a:xfrm>
          <a:prstGeom prst="rect">
            <a:avLst/>
          </a:prstGeom>
          <a:noFill/>
        </p:spPr>
        <p:txBody>
          <a:bodyPr wrap="square" rtlCol="0">
            <a:spAutoFit/>
          </a:bodyPr>
          <a:lstStyle/>
          <a:p>
            <a:pPr marL="0" algn="ctr" defTabSz="914400" rtl="0" eaLnBrk="1" latinLnBrk="0" hangingPunct="1"/>
            <a:r>
              <a:rPr lang="nl-NL" sz="2400" b="0" kern="1200" spc="50" baseline="0">
                <a:solidFill>
                  <a:schemeClr val="accent2"/>
                </a:solidFill>
                <a:latin typeface="+mj-lt"/>
                <a:ea typeface="+mn-ea"/>
                <a:cs typeface="Calibri" panose="020F0502020204030204" pitchFamily="34" charset="0"/>
              </a:rPr>
              <a:t>HOOFDSTUK OVERGANG</a:t>
            </a:r>
          </a:p>
        </p:txBody>
      </p:sp>
      <p:sp>
        <p:nvSpPr>
          <p:cNvPr id="9" name="Tijdelijke aanduiding voor tekst 8">
            <a:extLst>
              <a:ext uri="{FF2B5EF4-FFF2-40B4-BE49-F238E27FC236}">
                <a16:creationId xmlns:a16="http://schemas.microsoft.com/office/drawing/2014/main" id="{D3AD32D4-FF2C-4012-A3B3-7451EAF26C06}"/>
              </a:ext>
            </a:extLst>
          </p:cNvPr>
          <p:cNvSpPr>
            <a:spLocks noGrp="1"/>
          </p:cNvSpPr>
          <p:nvPr>
            <p:ph type="body" sz="quarter" idx="15" hasCustomPrompt="1"/>
          </p:nvPr>
        </p:nvSpPr>
        <p:spPr>
          <a:xfrm>
            <a:off x="9636918" y="5784295"/>
            <a:ext cx="1852613" cy="755959"/>
          </a:xfrm>
          <a:blipFill>
            <a:blip r:embed="rId2"/>
            <a:srcRect/>
            <a:stretch>
              <a:fillRect l="5452" r="5452"/>
            </a:stretch>
          </a:blipFill>
        </p:spPr>
        <p:txBody>
          <a:bodyPr/>
          <a:lstStyle>
            <a:lvl1pPr marL="0" indent="0">
              <a:buNone/>
              <a:defRPr/>
            </a:lvl1pPr>
          </a:lstStyle>
          <a:p>
            <a:pPr lvl="0"/>
            <a:r>
              <a:rPr lang="nl-NL"/>
              <a:t>  </a:t>
            </a:r>
          </a:p>
        </p:txBody>
      </p:sp>
      <p:sp>
        <p:nvSpPr>
          <p:cNvPr id="2" name="Titel 1"/>
          <p:cNvSpPr>
            <a:spLocks noGrp="1"/>
          </p:cNvSpPr>
          <p:nvPr>
            <p:ph type="title" hasCustomPrompt="1"/>
          </p:nvPr>
        </p:nvSpPr>
        <p:spPr>
          <a:xfrm>
            <a:off x="558162" y="741500"/>
            <a:ext cx="10805846" cy="490400"/>
          </a:xfrm>
        </p:spPr>
        <p:txBody>
          <a:bodyPr/>
          <a:lstStyle>
            <a:lvl1pPr>
              <a:defRPr>
                <a:solidFill>
                  <a:schemeClr val="bg1"/>
                </a:solidFill>
              </a:defRPr>
            </a:lvl1pPr>
          </a:lstStyle>
          <a:p>
            <a:r>
              <a:rPr lang="nl-NL"/>
              <a:t>Plaats hier je titel</a:t>
            </a:r>
          </a:p>
        </p:txBody>
      </p:sp>
      <p:sp>
        <p:nvSpPr>
          <p:cNvPr id="128" name="Tijdelijke aanduiding voor tekst 8">
            <a:extLst>
              <a:ext uri="{FF2B5EF4-FFF2-40B4-BE49-F238E27FC236}">
                <a16:creationId xmlns:a16="http://schemas.microsoft.com/office/drawing/2014/main" id="{17FF59BE-443A-4D66-9BCF-2DDBE8588603}"/>
              </a:ext>
            </a:extLst>
          </p:cNvPr>
          <p:cNvSpPr>
            <a:spLocks noGrp="1"/>
          </p:cNvSpPr>
          <p:nvPr>
            <p:ph type="body" sz="quarter" idx="20" hasCustomPrompt="1"/>
          </p:nvPr>
        </p:nvSpPr>
        <p:spPr>
          <a:xfrm>
            <a:off x="9112871" y="2625207"/>
            <a:ext cx="2297453" cy="2781396"/>
          </a:xfrm>
          <a:solidFill>
            <a:schemeClr val="accent1"/>
          </a:solidFill>
        </p:spPr>
        <p:txBody>
          <a:bodyPr tIns="1908000" bIns="72000" anchor="t"/>
          <a:lstStyle>
            <a:lvl1pPr marL="0" indent="0" algn="ctr">
              <a:buNone/>
              <a:defRPr sz="1400" b="1">
                <a:solidFill>
                  <a:schemeClr val="bg1"/>
                </a:solidFill>
              </a:defRPr>
            </a:lvl1pPr>
          </a:lstStyle>
          <a:p>
            <a:pPr lvl="0"/>
            <a:r>
              <a:rPr lang="nl-NL"/>
              <a:t>Onderwerp</a:t>
            </a:r>
          </a:p>
        </p:txBody>
      </p:sp>
      <p:sp>
        <p:nvSpPr>
          <p:cNvPr id="127" name="Tijdelijke aanduiding voor tekst 8">
            <a:extLst>
              <a:ext uri="{FF2B5EF4-FFF2-40B4-BE49-F238E27FC236}">
                <a16:creationId xmlns:a16="http://schemas.microsoft.com/office/drawing/2014/main" id="{B817D3F7-1DD3-452E-932C-98DEFF501809}"/>
              </a:ext>
            </a:extLst>
          </p:cNvPr>
          <p:cNvSpPr>
            <a:spLocks noGrp="1"/>
          </p:cNvSpPr>
          <p:nvPr>
            <p:ph type="body" sz="quarter" idx="19" hasCustomPrompt="1"/>
          </p:nvPr>
        </p:nvSpPr>
        <p:spPr>
          <a:xfrm>
            <a:off x="6831966" y="2625207"/>
            <a:ext cx="2297453" cy="2781396"/>
          </a:xfrm>
          <a:solidFill>
            <a:schemeClr val="accent1"/>
          </a:solidFill>
        </p:spPr>
        <p:txBody>
          <a:bodyPr tIns="1908000" bIns="72000" anchor="t"/>
          <a:lstStyle>
            <a:lvl1pPr marL="0" indent="0" algn="ctr">
              <a:buNone/>
              <a:defRPr sz="1400" b="1">
                <a:solidFill>
                  <a:schemeClr val="bg1"/>
                </a:solidFill>
              </a:defRPr>
            </a:lvl1pPr>
          </a:lstStyle>
          <a:p>
            <a:pPr lvl="0"/>
            <a:r>
              <a:rPr lang="nl-NL"/>
              <a:t>Onderwerp</a:t>
            </a:r>
          </a:p>
        </p:txBody>
      </p:sp>
      <p:sp>
        <p:nvSpPr>
          <p:cNvPr id="126" name="Tijdelijke aanduiding voor tekst 8">
            <a:extLst>
              <a:ext uri="{FF2B5EF4-FFF2-40B4-BE49-F238E27FC236}">
                <a16:creationId xmlns:a16="http://schemas.microsoft.com/office/drawing/2014/main" id="{04C5CD20-3FD8-43EF-BCE0-7B83965690D1}"/>
              </a:ext>
            </a:extLst>
          </p:cNvPr>
          <p:cNvSpPr>
            <a:spLocks noGrp="1"/>
          </p:cNvSpPr>
          <p:nvPr>
            <p:ph type="body" sz="quarter" idx="18" hasCustomPrompt="1"/>
          </p:nvPr>
        </p:nvSpPr>
        <p:spPr>
          <a:xfrm>
            <a:off x="4551061" y="2625207"/>
            <a:ext cx="2297453" cy="2781396"/>
          </a:xfrm>
          <a:solidFill>
            <a:schemeClr val="accent1"/>
          </a:solidFill>
        </p:spPr>
        <p:txBody>
          <a:bodyPr tIns="1908000" bIns="72000" anchor="t"/>
          <a:lstStyle>
            <a:lvl1pPr marL="0" indent="0" algn="ctr">
              <a:buNone/>
              <a:defRPr sz="1400" b="1">
                <a:solidFill>
                  <a:schemeClr val="bg1"/>
                </a:solidFill>
              </a:defRPr>
            </a:lvl1pPr>
          </a:lstStyle>
          <a:p>
            <a:pPr lvl="0"/>
            <a:r>
              <a:rPr lang="nl-NL"/>
              <a:t>Onderwerp</a:t>
            </a:r>
          </a:p>
        </p:txBody>
      </p:sp>
      <p:sp>
        <p:nvSpPr>
          <p:cNvPr id="125" name="Tijdelijke aanduiding voor tekst 8">
            <a:extLst>
              <a:ext uri="{FF2B5EF4-FFF2-40B4-BE49-F238E27FC236}">
                <a16:creationId xmlns:a16="http://schemas.microsoft.com/office/drawing/2014/main" id="{CE733225-6BEF-40A6-8865-77FFC4C1BE52}"/>
              </a:ext>
            </a:extLst>
          </p:cNvPr>
          <p:cNvSpPr>
            <a:spLocks noGrp="1"/>
          </p:cNvSpPr>
          <p:nvPr>
            <p:ph type="body" sz="quarter" idx="17" hasCustomPrompt="1"/>
          </p:nvPr>
        </p:nvSpPr>
        <p:spPr>
          <a:xfrm>
            <a:off x="2270156" y="2625207"/>
            <a:ext cx="2297453" cy="2781396"/>
          </a:xfrm>
          <a:solidFill>
            <a:schemeClr val="accent1"/>
          </a:solidFill>
        </p:spPr>
        <p:txBody>
          <a:bodyPr tIns="1908000" bIns="72000" anchor="t"/>
          <a:lstStyle>
            <a:lvl1pPr marL="0" indent="0" algn="ctr">
              <a:buNone/>
              <a:defRPr sz="1400" b="1">
                <a:solidFill>
                  <a:schemeClr val="bg1"/>
                </a:solidFill>
              </a:defRPr>
            </a:lvl1pPr>
          </a:lstStyle>
          <a:p>
            <a:pPr lvl="0"/>
            <a:r>
              <a:rPr lang="nl-NL"/>
              <a:t>Onderwerp</a:t>
            </a:r>
          </a:p>
        </p:txBody>
      </p:sp>
      <p:sp>
        <p:nvSpPr>
          <p:cNvPr id="55" name="Tijdelijke aanduiding voor tekst 8">
            <a:extLst>
              <a:ext uri="{FF2B5EF4-FFF2-40B4-BE49-F238E27FC236}">
                <a16:creationId xmlns:a16="http://schemas.microsoft.com/office/drawing/2014/main" id="{20E5193B-4EEF-4106-807F-32D0457A9D49}"/>
              </a:ext>
            </a:extLst>
          </p:cNvPr>
          <p:cNvSpPr>
            <a:spLocks noGrp="1"/>
          </p:cNvSpPr>
          <p:nvPr>
            <p:ph type="body" sz="quarter" idx="16" hasCustomPrompt="1"/>
          </p:nvPr>
        </p:nvSpPr>
        <p:spPr>
          <a:xfrm>
            <a:off x="-10749" y="2625207"/>
            <a:ext cx="2297453" cy="2781396"/>
          </a:xfrm>
          <a:solidFill>
            <a:schemeClr val="accent1"/>
          </a:solidFill>
          <a:effectLst>
            <a:outerShdw blurRad="50800" dist="38100" algn="l" rotWithShape="0">
              <a:prstClr val="black">
                <a:alpha val="20000"/>
              </a:prstClr>
            </a:outerShdw>
          </a:effectLst>
        </p:spPr>
        <p:txBody>
          <a:bodyPr tIns="1908000" bIns="72000" anchor="t"/>
          <a:lstStyle>
            <a:lvl1pPr marL="0" indent="0" algn="ctr">
              <a:buNone/>
              <a:defRPr sz="1400" b="1">
                <a:solidFill>
                  <a:schemeClr val="bg1"/>
                </a:solidFill>
              </a:defRPr>
            </a:lvl1pPr>
          </a:lstStyle>
          <a:p>
            <a:pPr lvl="0"/>
            <a:r>
              <a:rPr lang="nl-NL"/>
              <a:t>Onderwerp</a:t>
            </a:r>
          </a:p>
        </p:txBody>
      </p:sp>
      <p:sp>
        <p:nvSpPr>
          <p:cNvPr id="159" name="Tijdelijke aanduiding voor afbeelding 8">
            <a:extLst>
              <a:ext uri="{FF2B5EF4-FFF2-40B4-BE49-F238E27FC236}">
                <a16:creationId xmlns:a16="http://schemas.microsoft.com/office/drawing/2014/main" id="{BC092825-7148-4829-B6AD-B83390D99013}"/>
              </a:ext>
            </a:extLst>
          </p:cNvPr>
          <p:cNvSpPr>
            <a:spLocks noGrp="1"/>
          </p:cNvSpPr>
          <p:nvPr>
            <p:ph type="pic" sz="quarter" idx="23" hasCustomPrompt="1"/>
          </p:nvPr>
        </p:nvSpPr>
        <p:spPr>
          <a:xfrm>
            <a:off x="588472" y="3352799"/>
            <a:ext cx="1099012" cy="788892"/>
          </a:xfrm>
          <a:prstGeom prst="rect">
            <a:avLst/>
          </a:prstGeom>
          <a:noFill/>
        </p:spPr>
        <p:txBody>
          <a:bodyPr bIns="1620000" anchor="ctr"/>
          <a:lstStyle>
            <a:lvl1pPr marL="0" indent="0" algn="ctr">
              <a:lnSpc>
                <a:spcPct val="90000"/>
              </a:lnSpc>
              <a:spcBef>
                <a:spcPts val="0"/>
              </a:spcBef>
              <a:spcAft>
                <a:spcPts val="0"/>
              </a:spcAft>
              <a:buNone/>
              <a:defRPr sz="1500" i="1">
                <a:solidFill>
                  <a:schemeClr val="tx1">
                    <a:lumMod val="50000"/>
                    <a:lumOff val="50000"/>
                  </a:schemeClr>
                </a:solidFill>
              </a:defRPr>
            </a:lvl1pPr>
          </a:lstStyle>
          <a:p>
            <a:r>
              <a:rPr lang="nl-NL"/>
              <a:t> </a:t>
            </a:r>
          </a:p>
        </p:txBody>
      </p:sp>
      <p:sp>
        <p:nvSpPr>
          <p:cNvPr id="160" name="Tijdelijke aanduiding voor afbeelding 8">
            <a:extLst>
              <a:ext uri="{FF2B5EF4-FFF2-40B4-BE49-F238E27FC236}">
                <a16:creationId xmlns:a16="http://schemas.microsoft.com/office/drawing/2014/main" id="{3B59B5EE-33A2-4D88-BDF2-045DB9417E65}"/>
              </a:ext>
            </a:extLst>
          </p:cNvPr>
          <p:cNvSpPr>
            <a:spLocks noGrp="1"/>
          </p:cNvSpPr>
          <p:nvPr>
            <p:ph type="pic" sz="quarter" idx="24" hasCustomPrompt="1"/>
          </p:nvPr>
        </p:nvSpPr>
        <p:spPr>
          <a:xfrm>
            <a:off x="2869377" y="3352799"/>
            <a:ext cx="1099012" cy="788892"/>
          </a:xfrm>
          <a:prstGeom prst="rect">
            <a:avLst/>
          </a:prstGeom>
          <a:noFill/>
        </p:spPr>
        <p:txBody>
          <a:bodyPr bIns="1620000" anchor="ctr"/>
          <a:lstStyle>
            <a:lvl1pPr marL="0" indent="0" algn="ctr">
              <a:lnSpc>
                <a:spcPct val="90000"/>
              </a:lnSpc>
              <a:spcBef>
                <a:spcPts val="0"/>
              </a:spcBef>
              <a:spcAft>
                <a:spcPts val="0"/>
              </a:spcAft>
              <a:buNone/>
              <a:defRPr sz="1500" i="1">
                <a:solidFill>
                  <a:schemeClr val="tx1">
                    <a:lumMod val="50000"/>
                    <a:lumOff val="50000"/>
                  </a:schemeClr>
                </a:solidFill>
              </a:defRPr>
            </a:lvl1pPr>
          </a:lstStyle>
          <a:p>
            <a:r>
              <a:rPr lang="nl-NL"/>
              <a:t> </a:t>
            </a:r>
          </a:p>
        </p:txBody>
      </p:sp>
      <p:sp>
        <p:nvSpPr>
          <p:cNvPr id="161" name="Tijdelijke aanduiding voor afbeelding 8">
            <a:extLst>
              <a:ext uri="{FF2B5EF4-FFF2-40B4-BE49-F238E27FC236}">
                <a16:creationId xmlns:a16="http://schemas.microsoft.com/office/drawing/2014/main" id="{854F4675-C9C3-436C-BE70-BB53E698B1FD}"/>
              </a:ext>
            </a:extLst>
          </p:cNvPr>
          <p:cNvSpPr>
            <a:spLocks noGrp="1"/>
          </p:cNvSpPr>
          <p:nvPr>
            <p:ph type="pic" sz="quarter" idx="25" hasCustomPrompt="1"/>
          </p:nvPr>
        </p:nvSpPr>
        <p:spPr>
          <a:xfrm>
            <a:off x="5150282" y="3352799"/>
            <a:ext cx="1099012" cy="788892"/>
          </a:xfrm>
          <a:prstGeom prst="rect">
            <a:avLst/>
          </a:prstGeom>
          <a:noFill/>
        </p:spPr>
        <p:txBody>
          <a:bodyPr bIns="1620000" anchor="ctr"/>
          <a:lstStyle>
            <a:lvl1pPr marL="0" indent="0" algn="ctr">
              <a:lnSpc>
                <a:spcPct val="90000"/>
              </a:lnSpc>
              <a:spcBef>
                <a:spcPts val="0"/>
              </a:spcBef>
              <a:spcAft>
                <a:spcPts val="0"/>
              </a:spcAft>
              <a:buNone/>
              <a:defRPr sz="1500" i="1">
                <a:solidFill>
                  <a:schemeClr val="tx1">
                    <a:lumMod val="50000"/>
                    <a:lumOff val="50000"/>
                  </a:schemeClr>
                </a:solidFill>
              </a:defRPr>
            </a:lvl1pPr>
          </a:lstStyle>
          <a:p>
            <a:r>
              <a:rPr lang="nl-NL"/>
              <a:t> </a:t>
            </a:r>
          </a:p>
        </p:txBody>
      </p:sp>
      <p:sp>
        <p:nvSpPr>
          <p:cNvPr id="162" name="Tijdelijke aanduiding voor afbeelding 8">
            <a:extLst>
              <a:ext uri="{FF2B5EF4-FFF2-40B4-BE49-F238E27FC236}">
                <a16:creationId xmlns:a16="http://schemas.microsoft.com/office/drawing/2014/main" id="{9F2844E0-8504-44AF-980B-D5FFF9A9A3E4}"/>
              </a:ext>
            </a:extLst>
          </p:cNvPr>
          <p:cNvSpPr>
            <a:spLocks noGrp="1"/>
          </p:cNvSpPr>
          <p:nvPr>
            <p:ph type="pic" sz="quarter" idx="26" hasCustomPrompt="1"/>
          </p:nvPr>
        </p:nvSpPr>
        <p:spPr>
          <a:xfrm>
            <a:off x="7431187" y="3352799"/>
            <a:ext cx="1099012" cy="788892"/>
          </a:xfrm>
          <a:prstGeom prst="rect">
            <a:avLst/>
          </a:prstGeom>
          <a:noFill/>
        </p:spPr>
        <p:txBody>
          <a:bodyPr bIns="1620000" anchor="ctr"/>
          <a:lstStyle>
            <a:lvl1pPr marL="0" indent="0" algn="ctr">
              <a:lnSpc>
                <a:spcPct val="90000"/>
              </a:lnSpc>
              <a:spcBef>
                <a:spcPts val="0"/>
              </a:spcBef>
              <a:spcAft>
                <a:spcPts val="0"/>
              </a:spcAft>
              <a:buNone/>
              <a:defRPr sz="1500" i="1">
                <a:solidFill>
                  <a:schemeClr val="tx1">
                    <a:lumMod val="50000"/>
                    <a:lumOff val="50000"/>
                  </a:schemeClr>
                </a:solidFill>
              </a:defRPr>
            </a:lvl1pPr>
          </a:lstStyle>
          <a:p>
            <a:r>
              <a:rPr lang="nl-NL"/>
              <a:t> </a:t>
            </a:r>
          </a:p>
        </p:txBody>
      </p:sp>
      <p:sp>
        <p:nvSpPr>
          <p:cNvPr id="163" name="Tijdelijke aanduiding voor afbeelding 8">
            <a:extLst>
              <a:ext uri="{FF2B5EF4-FFF2-40B4-BE49-F238E27FC236}">
                <a16:creationId xmlns:a16="http://schemas.microsoft.com/office/drawing/2014/main" id="{82A5B247-0621-4599-9FEB-E2B91BCF0D4A}"/>
              </a:ext>
            </a:extLst>
          </p:cNvPr>
          <p:cNvSpPr>
            <a:spLocks noGrp="1"/>
          </p:cNvSpPr>
          <p:nvPr>
            <p:ph type="pic" sz="quarter" idx="27" hasCustomPrompt="1"/>
          </p:nvPr>
        </p:nvSpPr>
        <p:spPr>
          <a:xfrm>
            <a:off x="9712092" y="3352799"/>
            <a:ext cx="1099012" cy="788892"/>
          </a:xfrm>
          <a:prstGeom prst="rect">
            <a:avLst/>
          </a:prstGeom>
          <a:noFill/>
        </p:spPr>
        <p:txBody>
          <a:bodyPr bIns="1620000" anchor="ctr"/>
          <a:lstStyle>
            <a:lvl1pPr marL="0" indent="0" algn="ctr">
              <a:lnSpc>
                <a:spcPct val="90000"/>
              </a:lnSpc>
              <a:spcBef>
                <a:spcPts val="0"/>
              </a:spcBef>
              <a:spcAft>
                <a:spcPts val="0"/>
              </a:spcAft>
              <a:buNone/>
              <a:defRPr sz="1500" i="1">
                <a:solidFill>
                  <a:schemeClr val="tx1">
                    <a:lumMod val="50000"/>
                    <a:lumOff val="50000"/>
                  </a:schemeClr>
                </a:solidFill>
              </a:defRPr>
            </a:lvl1pPr>
          </a:lstStyle>
          <a:p>
            <a:r>
              <a:rPr lang="nl-NL"/>
              <a:t> </a:t>
            </a:r>
          </a:p>
        </p:txBody>
      </p:sp>
      <p:sp>
        <p:nvSpPr>
          <p:cNvPr id="84" name="Tijdelijke aanduiding voor tekst 8">
            <a:extLst>
              <a:ext uri="{FF2B5EF4-FFF2-40B4-BE49-F238E27FC236}">
                <a16:creationId xmlns:a16="http://schemas.microsoft.com/office/drawing/2014/main" id="{502EC271-16DF-4FC6-81AB-228DDFF58846}"/>
              </a:ext>
            </a:extLst>
          </p:cNvPr>
          <p:cNvSpPr>
            <a:spLocks noGrp="1"/>
          </p:cNvSpPr>
          <p:nvPr>
            <p:ph type="body" sz="quarter" idx="21" hasCustomPrompt="1"/>
          </p:nvPr>
        </p:nvSpPr>
        <p:spPr>
          <a:xfrm>
            <a:off x="558162" y="1256693"/>
            <a:ext cx="3006569" cy="95769"/>
          </a:xfrm>
          <a:blipFill>
            <a:blip r:embed="rId3"/>
            <a:srcRect/>
            <a:stretch>
              <a:fillRect t="47320" b="47320"/>
            </a:stretch>
          </a:blipFill>
        </p:spPr>
        <p:txBody>
          <a:bodyPr tIns="1800000" bIns="324000" anchor="t"/>
          <a:lstStyle>
            <a:lvl1pPr marL="0" indent="0" algn="ctr">
              <a:buNone/>
              <a:defRPr sz="1400" b="1">
                <a:solidFill>
                  <a:schemeClr val="bg1"/>
                </a:solidFill>
              </a:defRPr>
            </a:lvl1pPr>
          </a:lstStyle>
          <a:p>
            <a:pPr lvl="0"/>
            <a:r>
              <a:rPr lang="en-US"/>
              <a:t>  </a:t>
            </a:r>
            <a:endParaRPr lang="nl-NL"/>
          </a:p>
        </p:txBody>
      </p:sp>
      <p:sp>
        <p:nvSpPr>
          <p:cNvPr id="17" name="Tijdelijke aanduiding voor tekst 16">
            <a:extLst>
              <a:ext uri="{FF2B5EF4-FFF2-40B4-BE49-F238E27FC236}">
                <a16:creationId xmlns:a16="http://schemas.microsoft.com/office/drawing/2014/main" id="{99C23B6A-5E92-4C73-AC99-9811D2F6FE7F}"/>
              </a:ext>
            </a:extLst>
          </p:cNvPr>
          <p:cNvSpPr>
            <a:spLocks noGrp="1"/>
          </p:cNvSpPr>
          <p:nvPr>
            <p:ph type="body" sz="quarter" idx="28" hasCustomPrompt="1"/>
          </p:nvPr>
        </p:nvSpPr>
        <p:spPr>
          <a:xfrm>
            <a:off x="826734" y="5079814"/>
            <a:ext cx="622486" cy="622486"/>
          </a:xfrm>
          <a:prstGeom prst="ellipse">
            <a:avLst/>
          </a:prstGeom>
          <a:solidFill>
            <a:schemeClr val="bg1"/>
          </a:solidFill>
          <a:effectLst>
            <a:outerShdw blurRad="50800" dist="38100" dir="2700000" algn="tl" rotWithShape="0">
              <a:prstClr val="black">
                <a:alpha val="10000"/>
              </a:prstClr>
            </a:outerShdw>
          </a:effectLst>
        </p:spPr>
        <p:txBody>
          <a:bodyPr/>
          <a:lstStyle>
            <a:lvl1pPr marL="0" indent="0">
              <a:buNone/>
              <a:defRPr/>
            </a:lvl1pPr>
          </a:lstStyle>
          <a:p>
            <a:pPr lvl="0"/>
            <a:r>
              <a:rPr lang="en-US"/>
              <a:t>  </a:t>
            </a:r>
            <a:endParaRPr lang="nl-NL"/>
          </a:p>
        </p:txBody>
      </p:sp>
      <p:sp>
        <p:nvSpPr>
          <p:cNvPr id="103" name="Tijdelijke aanduiding voor tekst 16">
            <a:extLst>
              <a:ext uri="{FF2B5EF4-FFF2-40B4-BE49-F238E27FC236}">
                <a16:creationId xmlns:a16="http://schemas.microsoft.com/office/drawing/2014/main" id="{B011440A-D551-4D93-A0DB-F259CEEC686B}"/>
              </a:ext>
            </a:extLst>
          </p:cNvPr>
          <p:cNvSpPr>
            <a:spLocks noGrp="1"/>
          </p:cNvSpPr>
          <p:nvPr>
            <p:ph type="body" sz="quarter" idx="29" hasCustomPrompt="1"/>
          </p:nvPr>
        </p:nvSpPr>
        <p:spPr>
          <a:xfrm>
            <a:off x="953734" y="5206814"/>
            <a:ext cx="368486" cy="368486"/>
          </a:xfrm>
          <a:prstGeom prst="ellipse">
            <a:avLst/>
          </a:prstGeom>
          <a:blipFill>
            <a:blip r:embed="rId4"/>
            <a:srcRect/>
            <a:stretch>
              <a:fillRect/>
            </a:stretch>
          </a:blipFill>
          <a:effectLst>
            <a:outerShdw blurRad="50800" dist="38100" dir="2700000" algn="tl" rotWithShape="0">
              <a:prstClr val="black">
                <a:alpha val="10000"/>
              </a:prstClr>
            </a:outerShdw>
          </a:effectLst>
        </p:spPr>
        <p:txBody>
          <a:bodyPr/>
          <a:lstStyle>
            <a:lvl1pPr marL="0" indent="0">
              <a:buNone/>
              <a:defRPr/>
            </a:lvl1pPr>
          </a:lstStyle>
          <a:p>
            <a:pPr lvl="0"/>
            <a:r>
              <a:rPr lang="en-US"/>
              <a:t>  </a:t>
            </a:r>
            <a:endParaRPr lang="nl-NL"/>
          </a:p>
        </p:txBody>
      </p:sp>
      <p:grpSp>
        <p:nvGrpSpPr>
          <p:cNvPr id="104" name="Instruction">
            <a:extLst>
              <a:ext uri="{FF2B5EF4-FFF2-40B4-BE49-F238E27FC236}">
                <a16:creationId xmlns:a16="http://schemas.microsoft.com/office/drawing/2014/main" id="{11A58C25-A4B0-4AC4-88EC-0E4864C8DD81}"/>
              </a:ext>
            </a:extLst>
          </p:cNvPr>
          <p:cNvGrpSpPr/>
          <p:nvPr/>
        </p:nvGrpSpPr>
        <p:grpSpPr>
          <a:xfrm>
            <a:off x="12391602" y="0"/>
            <a:ext cx="3183678" cy="5340257"/>
            <a:chOff x="12391601" y="0"/>
            <a:chExt cx="3183678" cy="5340257"/>
          </a:xfrm>
        </p:grpSpPr>
        <p:grpSp>
          <p:nvGrpSpPr>
            <p:cNvPr id="105" name="Meer informatie">
              <a:extLst>
                <a:ext uri="{FF2B5EF4-FFF2-40B4-BE49-F238E27FC236}">
                  <a16:creationId xmlns:a16="http://schemas.microsoft.com/office/drawing/2014/main" id="{0C8B6418-ACCC-4C8A-93B0-E8FA939807EC}"/>
                </a:ext>
              </a:extLst>
            </p:cNvPr>
            <p:cNvGrpSpPr/>
            <p:nvPr/>
          </p:nvGrpSpPr>
          <p:grpSpPr>
            <a:xfrm>
              <a:off x="12396764" y="4556984"/>
              <a:ext cx="3178515" cy="783273"/>
              <a:chOff x="-3741486" y="3386444"/>
              <a:chExt cx="3178515" cy="783273"/>
            </a:xfrm>
          </p:grpSpPr>
          <p:sp>
            <p:nvSpPr>
              <p:cNvPr id="151" name="Freeform 101">
                <a:extLst>
                  <a:ext uri="{FF2B5EF4-FFF2-40B4-BE49-F238E27FC236}">
                    <a16:creationId xmlns:a16="http://schemas.microsoft.com/office/drawing/2014/main" id="{23E1E534-174E-4B4A-BE83-95A4AB707D3A}"/>
                  </a:ext>
                </a:extLst>
              </p:cNvPr>
              <p:cNvSpPr>
                <a:spLocks noEditPoints="1"/>
              </p:cNvSpPr>
              <p:nvPr/>
            </p:nvSpPr>
            <p:spPr bwMode="auto">
              <a:xfrm>
                <a:off x="-3741486" y="3386444"/>
                <a:ext cx="255753" cy="255753"/>
              </a:xfrm>
              <a:custGeom>
                <a:avLst/>
                <a:gdLst>
                  <a:gd name="T0" fmla="*/ 0 w 292"/>
                  <a:gd name="T1" fmla="*/ 146 h 292"/>
                  <a:gd name="T2" fmla="*/ 4 w 292"/>
                  <a:gd name="T3" fmla="*/ 113 h 292"/>
                  <a:gd name="T4" fmla="*/ 14 w 292"/>
                  <a:gd name="T5" fmla="*/ 82 h 292"/>
                  <a:gd name="T6" fmla="*/ 31 w 292"/>
                  <a:gd name="T7" fmla="*/ 55 h 292"/>
                  <a:gd name="T8" fmla="*/ 53 w 292"/>
                  <a:gd name="T9" fmla="*/ 32 h 292"/>
                  <a:gd name="T10" fmla="*/ 81 w 292"/>
                  <a:gd name="T11" fmla="*/ 15 h 292"/>
                  <a:gd name="T12" fmla="*/ 112 w 292"/>
                  <a:gd name="T13" fmla="*/ 4 h 292"/>
                  <a:gd name="T14" fmla="*/ 145 w 292"/>
                  <a:gd name="T15" fmla="*/ 0 h 292"/>
                  <a:gd name="T16" fmla="*/ 179 w 292"/>
                  <a:gd name="T17" fmla="*/ 4 h 292"/>
                  <a:gd name="T18" fmla="*/ 209 w 292"/>
                  <a:gd name="T19" fmla="*/ 15 h 292"/>
                  <a:gd name="T20" fmla="*/ 237 w 292"/>
                  <a:gd name="T21" fmla="*/ 32 h 292"/>
                  <a:gd name="T22" fmla="*/ 259 w 292"/>
                  <a:gd name="T23" fmla="*/ 55 h 292"/>
                  <a:gd name="T24" fmla="*/ 276 w 292"/>
                  <a:gd name="T25" fmla="*/ 82 h 292"/>
                  <a:gd name="T26" fmla="*/ 288 w 292"/>
                  <a:gd name="T27" fmla="*/ 113 h 292"/>
                  <a:gd name="T28" fmla="*/ 292 w 292"/>
                  <a:gd name="T29" fmla="*/ 146 h 292"/>
                  <a:gd name="T30" fmla="*/ 288 w 292"/>
                  <a:gd name="T31" fmla="*/ 180 h 292"/>
                  <a:gd name="T32" fmla="*/ 276 w 292"/>
                  <a:gd name="T33" fmla="*/ 210 h 292"/>
                  <a:gd name="T34" fmla="*/ 259 w 292"/>
                  <a:gd name="T35" fmla="*/ 237 h 292"/>
                  <a:gd name="T36" fmla="*/ 237 w 292"/>
                  <a:gd name="T37" fmla="*/ 260 h 292"/>
                  <a:gd name="T38" fmla="*/ 209 w 292"/>
                  <a:gd name="T39" fmla="*/ 278 h 292"/>
                  <a:gd name="T40" fmla="*/ 179 w 292"/>
                  <a:gd name="T41" fmla="*/ 288 h 292"/>
                  <a:gd name="T42" fmla="*/ 145 w 292"/>
                  <a:gd name="T43" fmla="*/ 292 h 292"/>
                  <a:gd name="T44" fmla="*/ 112 w 292"/>
                  <a:gd name="T45" fmla="*/ 288 h 292"/>
                  <a:gd name="T46" fmla="*/ 81 w 292"/>
                  <a:gd name="T47" fmla="*/ 278 h 292"/>
                  <a:gd name="T48" fmla="*/ 53 w 292"/>
                  <a:gd name="T49" fmla="*/ 260 h 292"/>
                  <a:gd name="T50" fmla="*/ 31 w 292"/>
                  <a:gd name="T51" fmla="*/ 237 h 292"/>
                  <a:gd name="T52" fmla="*/ 14 w 292"/>
                  <a:gd name="T53" fmla="*/ 210 h 292"/>
                  <a:gd name="T54" fmla="*/ 4 w 292"/>
                  <a:gd name="T55" fmla="*/ 180 h 292"/>
                  <a:gd name="T56" fmla="*/ 0 w 292"/>
                  <a:gd name="T57" fmla="*/ 146 h 292"/>
                  <a:gd name="T58" fmla="*/ 102 w 292"/>
                  <a:gd name="T59" fmla="*/ 121 h 292"/>
                  <a:gd name="T60" fmla="*/ 102 w 292"/>
                  <a:gd name="T61" fmla="*/ 142 h 292"/>
                  <a:gd name="T62" fmla="*/ 120 w 292"/>
                  <a:gd name="T63" fmla="*/ 142 h 292"/>
                  <a:gd name="T64" fmla="*/ 120 w 292"/>
                  <a:gd name="T65" fmla="*/ 223 h 292"/>
                  <a:gd name="T66" fmla="*/ 102 w 292"/>
                  <a:gd name="T67" fmla="*/ 223 h 292"/>
                  <a:gd name="T68" fmla="*/ 102 w 292"/>
                  <a:gd name="T69" fmla="*/ 244 h 292"/>
                  <a:gd name="T70" fmla="*/ 188 w 292"/>
                  <a:gd name="T71" fmla="*/ 244 h 292"/>
                  <a:gd name="T72" fmla="*/ 188 w 292"/>
                  <a:gd name="T73" fmla="*/ 223 h 292"/>
                  <a:gd name="T74" fmla="*/ 170 w 292"/>
                  <a:gd name="T75" fmla="*/ 223 h 292"/>
                  <a:gd name="T76" fmla="*/ 170 w 292"/>
                  <a:gd name="T77" fmla="*/ 142 h 292"/>
                  <a:gd name="T78" fmla="*/ 188 w 292"/>
                  <a:gd name="T79" fmla="*/ 142 h 292"/>
                  <a:gd name="T80" fmla="*/ 188 w 292"/>
                  <a:gd name="T81" fmla="*/ 121 h 292"/>
                  <a:gd name="T82" fmla="*/ 102 w 292"/>
                  <a:gd name="T83" fmla="*/ 121 h 292"/>
                  <a:gd name="T84" fmla="*/ 115 w 292"/>
                  <a:gd name="T85" fmla="*/ 79 h 292"/>
                  <a:gd name="T86" fmla="*/ 117 w 292"/>
                  <a:gd name="T87" fmla="*/ 92 h 292"/>
                  <a:gd name="T88" fmla="*/ 124 w 292"/>
                  <a:gd name="T89" fmla="*/ 101 h 292"/>
                  <a:gd name="T90" fmla="*/ 133 w 292"/>
                  <a:gd name="T91" fmla="*/ 108 h 292"/>
                  <a:gd name="T92" fmla="*/ 145 w 292"/>
                  <a:gd name="T93" fmla="*/ 110 h 292"/>
                  <a:gd name="T94" fmla="*/ 157 w 292"/>
                  <a:gd name="T95" fmla="*/ 108 h 292"/>
                  <a:gd name="T96" fmla="*/ 167 w 292"/>
                  <a:gd name="T97" fmla="*/ 101 h 292"/>
                  <a:gd name="T98" fmla="*/ 174 w 292"/>
                  <a:gd name="T99" fmla="*/ 92 h 292"/>
                  <a:gd name="T100" fmla="*/ 176 w 292"/>
                  <a:gd name="T101" fmla="*/ 79 h 292"/>
                  <a:gd name="T102" fmla="*/ 174 w 292"/>
                  <a:gd name="T103" fmla="*/ 67 h 292"/>
                  <a:gd name="T104" fmla="*/ 167 w 292"/>
                  <a:gd name="T105" fmla="*/ 58 h 292"/>
                  <a:gd name="T106" fmla="*/ 157 w 292"/>
                  <a:gd name="T107" fmla="*/ 51 h 292"/>
                  <a:gd name="T108" fmla="*/ 145 w 292"/>
                  <a:gd name="T109" fmla="*/ 49 h 292"/>
                  <a:gd name="T110" fmla="*/ 133 w 292"/>
                  <a:gd name="T111" fmla="*/ 51 h 292"/>
                  <a:gd name="T112" fmla="*/ 124 w 292"/>
                  <a:gd name="T113" fmla="*/ 58 h 292"/>
                  <a:gd name="T114" fmla="*/ 117 w 292"/>
                  <a:gd name="T115" fmla="*/ 67 h 292"/>
                  <a:gd name="T116" fmla="*/ 115 w 292"/>
                  <a:gd name="T117" fmla="*/ 79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92" h="292">
                    <a:moveTo>
                      <a:pt x="0" y="146"/>
                    </a:moveTo>
                    <a:lnTo>
                      <a:pt x="4" y="113"/>
                    </a:lnTo>
                    <a:lnTo>
                      <a:pt x="14" y="82"/>
                    </a:lnTo>
                    <a:lnTo>
                      <a:pt x="31" y="55"/>
                    </a:lnTo>
                    <a:lnTo>
                      <a:pt x="53" y="32"/>
                    </a:lnTo>
                    <a:lnTo>
                      <a:pt x="81" y="15"/>
                    </a:lnTo>
                    <a:lnTo>
                      <a:pt x="112" y="4"/>
                    </a:lnTo>
                    <a:lnTo>
                      <a:pt x="145" y="0"/>
                    </a:lnTo>
                    <a:lnTo>
                      <a:pt x="179" y="4"/>
                    </a:lnTo>
                    <a:lnTo>
                      <a:pt x="209" y="15"/>
                    </a:lnTo>
                    <a:lnTo>
                      <a:pt x="237" y="32"/>
                    </a:lnTo>
                    <a:lnTo>
                      <a:pt x="259" y="55"/>
                    </a:lnTo>
                    <a:lnTo>
                      <a:pt x="276" y="82"/>
                    </a:lnTo>
                    <a:lnTo>
                      <a:pt x="288" y="113"/>
                    </a:lnTo>
                    <a:lnTo>
                      <a:pt x="292" y="146"/>
                    </a:lnTo>
                    <a:lnTo>
                      <a:pt x="288" y="180"/>
                    </a:lnTo>
                    <a:lnTo>
                      <a:pt x="276" y="210"/>
                    </a:lnTo>
                    <a:lnTo>
                      <a:pt x="259" y="237"/>
                    </a:lnTo>
                    <a:lnTo>
                      <a:pt x="237" y="260"/>
                    </a:lnTo>
                    <a:lnTo>
                      <a:pt x="209" y="278"/>
                    </a:lnTo>
                    <a:lnTo>
                      <a:pt x="179" y="288"/>
                    </a:lnTo>
                    <a:lnTo>
                      <a:pt x="145" y="292"/>
                    </a:lnTo>
                    <a:lnTo>
                      <a:pt x="112" y="288"/>
                    </a:lnTo>
                    <a:lnTo>
                      <a:pt x="81" y="278"/>
                    </a:lnTo>
                    <a:lnTo>
                      <a:pt x="53" y="260"/>
                    </a:lnTo>
                    <a:lnTo>
                      <a:pt x="31" y="237"/>
                    </a:lnTo>
                    <a:lnTo>
                      <a:pt x="14" y="210"/>
                    </a:lnTo>
                    <a:lnTo>
                      <a:pt x="4" y="180"/>
                    </a:lnTo>
                    <a:lnTo>
                      <a:pt x="0" y="146"/>
                    </a:lnTo>
                    <a:close/>
                    <a:moveTo>
                      <a:pt x="102" y="121"/>
                    </a:moveTo>
                    <a:lnTo>
                      <a:pt x="102" y="142"/>
                    </a:lnTo>
                    <a:lnTo>
                      <a:pt x="120" y="142"/>
                    </a:lnTo>
                    <a:lnTo>
                      <a:pt x="120" y="223"/>
                    </a:lnTo>
                    <a:lnTo>
                      <a:pt x="102" y="223"/>
                    </a:lnTo>
                    <a:lnTo>
                      <a:pt x="102" y="244"/>
                    </a:lnTo>
                    <a:lnTo>
                      <a:pt x="188" y="244"/>
                    </a:lnTo>
                    <a:lnTo>
                      <a:pt x="188" y="223"/>
                    </a:lnTo>
                    <a:lnTo>
                      <a:pt x="170" y="223"/>
                    </a:lnTo>
                    <a:lnTo>
                      <a:pt x="170" y="142"/>
                    </a:lnTo>
                    <a:lnTo>
                      <a:pt x="188" y="142"/>
                    </a:lnTo>
                    <a:lnTo>
                      <a:pt x="188" y="121"/>
                    </a:lnTo>
                    <a:lnTo>
                      <a:pt x="102" y="121"/>
                    </a:lnTo>
                    <a:close/>
                    <a:moveTo>
                      <a:pt x="115" y="79"/>
                    </a:moveTo>
                    <a:lnTo>
                      <a:pt x="117" y="92"/>
                    </a:lnTo>
                    <a:lnTo>
                      <a:pt x="124" y="101"/>
                    </a:lnTo>
                    <a:lnTo>
                      <a:pt x="133" y="108"/>
                    </a:lnTo>
                    <a:lnTo>
                      <a:pt x="145" y="110"/>
                    </a:lnTo>
                    <a:lnTo>
                      <a:pt x="157" y="108"/>
                    </a:lnTo>
                    <a:lnTo>
                      <a:pt x="167" y="101"/>
                    </a:lnTo>
                    <a:lnTo>
                      <a:pt x="174" y="92"/>
                    </a:lnTo>
                    <a:lnTo>
                      <a:pt x="176" y="79"/>
                    </a:lnTo>
                    <a:lnTo>
                      <a:pt x="174" y="67"/>
                    </a:lnTo>
                    <a:lnTo>
                      <a:pt x="167" y="58"/>
                    </a:lnTo>
                    <a:lnTo>
                      <a:pt x="157" y="51"/>
                    </a:lnTo>
                    <a:lnTo>
                      <a:pt x="145" y="49"/>
                    </a:lnTo>
                    <a:lnTo>
                      <a:pt x="133" y="51"/>
                    </a:lnTo>
                    <a:lnTo>
                      <a:pt x="124" y="58"/>
                    </a:lnTo>
                    <a:lnTo>
                      <a:pt x="117" y="67"/>
                    </a:lnTo>
                    <a:lnTo>
                      <a:pt x="115" y="79"/>
                    </a:lnTo>
                    <a:close/>
                  </a:path>
                </a:pathLst>
              </a:custGeom>
              <a:solidFill>
                <a:srgbClr val="FF78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100" noProof="0"/>
              </a:p>
            </p:txBody>
          </p:sp>
          <p:sp>
            <p:nvSpPr>
              <p:cNvPr id="152" name="Rechthoek 151">
                <a:extLst>
                  <a:ext uri="{FF2B5EF4-FFF2-40B4-BE49-F238E27FC236}">
                    <a16:creationId xmlns:a16="http://schemas.microsoft.com/office/drawing/2014/main" id="{4DA8D588-D0C2-473A-BDF3-52A03A5A55DE}"/>
                  </a:ext>
                </a:extLst>
              </p:cNvPr>
              <p:cNvSpPr/>
              <p:nvPr/>
            </p:nvSpPr>
            <p:spPr>
              <a:xfrm>
                <a:off x="-3380966" y="3458473"/>
                <a:ext cx="2817995" cy="59212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US" sz="1100" b="0" i="0" u="none" strike="noStrike" kern="0" cap="none" spc="0" normalizeH="0" baseline="0" noProof="0">
                    <a:ln>
                      <a:noFill/>
                    </a:ln>
                    <a:solidFill>
                      <a:srgbClr val="000000"/>
                    </a:solidFill>
                    <a:effectLst/>
                    <a:uLnTx/>
                    <a:uFillTx/>
                    <a:latin typeface="+mn-lt"/>
                    <a:cs typeface="Segoe UI Light" panose="020B0502040204020203" pitchFamily="34" charset="0"/>
                  </a:rPr>
                  <a:t>Want to know more?</a:t>
                </a:r>
                <a:br>
                  <a:rPr kumimoji="0" lang="en-US" sz="1100" b="0" i="0" u="none" strike="noStrike" kern="0" cap="none" spc="0" normalizeH="0" baseline="0" noProof="0">
                    <a:ln>
                      <a:noFill/>
                    </a:ln>
                    <a:solidFill>
                      <a:srgbClr val="000000"/>
                    </a:solidFill>
                    <a:effectLst/>
                    <a:uLnTx/>
                    <a:uFillTx/>
                    <a:latin typeface="+mn-lt"/>
                    <a:cs typeface="Segoe UI Light" panose="020B0502040204020203" pitchFamily="34" charset="0"/>
                  </a:rPr>
                </a:br>
                <a:r>
                  <a:rPr kumimoji="0" lang="en-US" sz="1100" b="0" i="0" u="none" strike="noStrike" kern="0" cap="none" spc="0" normalizeH="0" baseline="0" noProof="0">
                    <a:ln>
                      <a:noFill/>
                    </a:ln>
                    <a:solidFill>
                      <a:srgbClr val="000000"/>
                    </a:solidFill>
                    <a:effectLst/>
                    <a:uLnTx/>
                    <a:uFillTx/>
                    <a:latin typeface="+mn-lt"/>
                    <a:cs typeface="Segoe UI Light" panose="020B0502040204020203" pitchFamily="34" charset="0"/>
                  </a:rPr>
                  <a:t>Go to the slide named </a:t>
                </a:r>
                <a:r>
                  <a:rPr kumimoji="0" lang="en-US" sz="1100" b="1" i="0" u="none" strike="noStrike" kern="0" cap="none" spc="0" normalizeH="0" baseline="0" noProof="0">
                    <a:ln>
                      <a:noFill/>
                    </a:ln>
                    <a:solidFill>
                      <a:srgbClr val="000000"/>
                    </a:solidFill>
                    <a:effectLst/>
                    <a:uLnTx/>
                    <a:uFillTx/>
                    <a:latin typeface="+mn-lt"/>
                    <a:cs typeface="Segoe UI Light" panose="020B0502040204020203" pitchFamily="34" charset="0"/>
                  </a:rPr>
                  <a:t>‘Instruction slide: YouTube links’</a:t>
                </a:r>
                <a:r>
                  <a:rPr kumimoji="0" lang="en-US" sz="1100" b="0" i="0" u="none" strike="noStrike" kern="0" cap="none" spc="0" normalizeH="0" baseline="0" noProof="0">
                    <a:ln>
                      <a:noFill/>
                    </a:ln>
                    <a:solidFill>
                      <a:srgbClr val="000000"/>
                    </a:solidFill>
                    <a:effectLst/>
                    <a:uLnTx/>
                    <a:uFillTx/>
                    <a:latin typeface="+mn-lt"/>
                    <a:cs typeface="Segoe UI Light" panose="020B0502040204020203" pitchFamily="34" charset="0"/>
                  </a:rPr>
                  <a:t>, open it in the slideshow and click on the preferred hyperlink.</a:t>
                </a:r>
              </a:p>
            </p:txBody>
          </p:sp>
          <p:cxnSp>
            <p:nvCxnSpPr>
              <p:cNvPr id="153" name="Rechte verbindingslijn 152">
                <a:extLst>
                  <a:ext uri="{FF2B5EF4-FFF2-40B4-BE49-F238E27FC236}">
                    <a16:creationId xmlns:a16="http://schemas.microsoft.com/office/drawing/2014/main" id="{961276FA-F832-48AA-AA54-E0E3BE917DF1}"/>
                  </a:ext>
                </a:extLst>
              </p:cNvPr>
              <p:cNvCxnSpPr>
                <a:cxnSpLocks/>
              </p:cNvCxnSpPr>
              <p:nvPr/>
            </p:nvCxnSpPr>
            <p:spPr>
              <a:xfrm>
                <a:off x="-3740987" y="4169717"/>
                <a:ext cx="3178016" cy="0"/>
              </a:xfrm>
              <a:prstGeom prst="line">
                <a:avLst/>
              </a:prstGeom>
              <a:noFill/>
              <a:ln w="3175" cap="flat" cmpd="sng" algn="ctr">
                <a:solidFill>
                  <a:schemeClr val="accent1"/>
                </a:solidFill>
                <a:prstDash val="solid"/>
              </a:ln>
              <a:effectLst/>
            </p:spPr>
          </p:cxnSp>
        </p:grpSp>
        <p:sp>
          <p:nvSpPr>
            <p:cNvPr id="106" name="Rechthoek 105">
              <a:extLst>
                <a:ext uri="{FF2B5EF4-FFF2-40B4-BE49-F238E27FC236}">
                  <a16:creationId xmlns:a16="http://schemas.microsoft.com/office/drawing/2014/main" id="{28AAD8BE-4202-423C-A976-3727DEB4838C}"/>
                </a:ext>
              </a:extLst>
            </p:cNvPr>
            <p:cNvSpPr/>
            <p:nvPr/>
          </p:nvSpPr>
          <p:spPr>
            <a:xfrm>
              <a:off x="12397262" y="0"/>
              <a:ext cx="3178016" cy="191611"/>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80000"/>
                </a:lnSpc>
                <a:spcBef>
                  <a:spcPts val="0"/>
                </a:spcBef>
                <a:spcAft>
                  <a:spcPts val="0"/>
                </a:spcAft>
                <a:buClrTx/>
                <a:buSzTx/>
                <a:buFontTx/>
                <a:buNone/>
                <a:tabLst/>
                <a:defRPr/>
              </a:pPr>
              <a:r>
                <a:rPr kumimoji="0" lang="en-US" sz="1400" b="1" i="0" u="none" strike="noStrike" kern="0" cap="all" spc="0" normalizeH="0" baseline="0" noProof="0">
                  <a:ln>
                    <a:noFill/>
                  </a:ln>
                  <a:solidFill>
                    <a:schemeClr val="accent1"/>
                  </a:solidFill>
                  <a:effectLst/>
                  <a:uLnTx/>
                  <a:uFillTx/>
                  <a:latin typeface="+mj-lt"/>
                  <a:cs typeface="Segoe UI Light" panose="020B0502040204020203" pitchFamily="34" charset="0"/>
                </a:rPr>
                <a:t>Insert/change image</a:t>
              </a:r>
            </a:p>
          </p:txBody>
        </p:sp>
        <p:sp>
          <p:nvSpPr>
            <p:cNvPr id="107" name="Ovaal 106">
              <a:extLst>
                <a:ext uri="{FF2B5EF4-FFF2-40B4-BE49-F238E27FC236}">
                  <a16:creationId xmlns:a16="http://schemas.microsoft.com/office/drawing/2014/main" id="{B161867C-40E5-4B69-936D-F7AACDDC659C}"/>
                </a:ext>
              </a:extLst>
            </p:cNvPr>
            <p:cNvSpPr/>
            <p:nvPr/>
          </p:nvSpPr>
          <p:spPr>
            <a:xfrm>
              <a:off x="12391601" y="366490"/>
              <a:ext cx="260914" cy="259683"/>
            </a:xfrm>
            <a:prstGeom prst="ellipse">
              <a:avLst/>
            </a:pr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chemeClr val="bg1"/>
                  </a:solidFill>
                  <a:effectLst/>
                  <a:uLnTx/>
                  <a:uFillTx/>
                  <a:latin typeface="+mn-lt"/>
                  <a:cs typeface="Segoe UI Light" panose="020B0502040204020203" pitchFamily="34" charset="0"/>
                </a:rPr>
                <a:t>1</a:t>
              </a:r>
            </a:p>
          </p:txBody>
        </p:sp>
        <p:cxnSp>
          <p:nvCxnSpPr>
            <p:cNvPr id="108" name="Rechte verbindingslijn 107">
              <a:extLst>
                <a:ext uri="{FF2B5EF4-FFF2-40B4-BE49-F238E27FC236}">
                  <a16:creationId xmlns:a16="http://schemas.microsoft.com/office/drawing/2014/main" id="{96968938-469F-44C4-83D0-FB2C35D4D227}"/>
                </a:ext>
              </a:extLst>
            </p:cNvPr>
            <p:cNvCxnSpPr>
              <a:cxnSpLocks/>
            </p:cNvCxnSpPr>
            <p:nvPr/>
          </p:nvCxnSpPr>
          <p:spPr>
            <a:xfrm>
              <a:off x="12397261" y="241635"/>
              <a:ext cx="3178017" cy="0"/>
            </a:xfrm>
            <a:prstGeom prst="line">
              <a:avLst/>
            </a:prstGeom>
            <a:noFill/>
            <a:ln w="3175" cap="flat" cmpd="sng" algn="ctr">
              <a:solidFill>
                <a:schemeClr val="accent1"/>
              </a:solidFill>
              <a:prstDash val="solid"/>
            </a:ln>
            <a:effectLst/>
          </p:spPr>
        </p:cxnSp>
        <p:cxnSp>
          <p:nvCxnSpPr>
            <p:cNvPr id="109" name="Rechte verbindingslijn 108">
              <a:extLst>
                <a:ext uri="{FF2B5EF4-FFF2-40B4-BE49-F238E27FC236}">
                  <a16:creationId xmlns:a16="http://schemas.microsoft.com/office/drawing/2014/main" id="{C3EB27FA-8513-426C-A6EC-5E5686D3D074}"/>
                </a:ext>
              </a:extLst>
            </p:cNvPr>
            <p:cNvCxnSpPr>
              <a:cxnSpLocks/>
            </p:cNvCxnSpPr>
            <p:nvPr/>
          </p:nvCxnSpPr>
          <p:spPr>
            <a:xfrm>
              <a:off x="12397261" y="1577933"/>
              <a:ext cx="3178017" cy="0"/>
            </a:xfrm>
            <a:prstGeom prst="line">
              <a:avLst/>
            </a:prstGeom>
            <a:noFill/>
            <a:ln w="3175" cap="flat" cmpd="sng" algn="ctr">
              <a:solidFill>
                <a:schemeClr val="accent1"/>
              </a:solidFill>
              <a:prstDash val="solid"/>
            </a:ln>
            <a:effectLst/>
          </p:spPr>
        </p:cxnSp>
        <p:sp>
          <p:nvSpPr>
            <p:cNvPr id="110" name="Rechthoek 109">
              <a:extLst>
                <a:ext uri="{FF2B5EF4-FFF2-40B4-BE49-F238E27FC236}">
                  <a16:creationId xmlns:a16="http://schemas.microsoft.com/office/drawing/2014/main" id="{0B7F0ED3-C72F-45CC-BE00-7373C9AFC50C}"/>
                </a:ext>
              </a:extLst>
            </p:cNvPr>
            <p:cNvSpPr/>
            <p:nvPr/>
          </p:nvSpPr>
          <p:spPr>
            <a:xfrm>
              <a:off x="12757282" y="432552"/>
              <a:ext cx="2817995" cy="59542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chemeClr val="accent1"/>
                </a:buClr>
                <a:buSzTx/>
                <a:buFont typeface="Arial" panose="020B0604020202020204" pitchFamily="34" charset="0"/>
                <a:buNone/>
                <a:tabLst/>
                <a:defRPr/>
              </a:pPr>
              <a:r>
                <a:rPr kumimoji="0" lang="en-US" sz="1100" b="0" i="0" u="none" strike="noStrike" kern="0" cap="none" spc="0" normalizeH="0" baseline="0" noProof="0">
                  <a:ln>
                    <a:noFill/>
                  </a:ln>
                  <a:solidFill>
                    <a:srgbClr val="000000"/>
                  </a:solidFill>
                  <a:effectLst/>
                  <a:uLnTx/>
                  <a:uFillTx/>
                  <a:latin typeface="+mn-lt"/>
                  <a:cs typeface="Segoe UI Light" panose="020B0502040204020203" pitchFamily="34" charset="0"/>
                </a:rPr>
                <a:t>If necessary, delete the existing image by hitting the </a:t>
              </a:r>
              <a:r>
                <a:rPr kumimoji="0" lang="en-US" sz="1100" b="1" i="0" u="none" strike="noStrike" kern="0" cap="none" spc="0" normalizeH="0" baseline="0" noProof="0">
                  <a:ln>
                    <a:noFill/>
                  </a:ln>
                  <a:solidFill>
                    <a:srgbClr val="000000"/>
                  </a:solidFill>
                  <a:effectLst/>
                  <a:uLnTx/>
                  <a:uFillTx/>
                  <a:latin typeface="+mn-lt"/>
                  <a:cs typeface="Segoe UI Light" panose="020B0502040204020203" pitchFamily="34" charset="0"/>
                </a:rPr>
                <a:t>‘Delete’-button</a:t>
              </a:r>
              <a:r>
                <a:rPr kumimoji="0" lang="en-US" sz="1100" b="0" i="0" u="none" strike="noStrike" kern="0" cap="none" spc="0" normalizeH="0" baseline="0" noProof="0">
                  <a:ln>
                    <a:noFill/>
                  </a:ln>
                  <a:solidFill>
                    <a:srgbClr val="000000"/>
                  </a:solidFill>
                  <a:effectLst/>
                  <a:uLnTx/>
                  <a:uFillTx/>
                  <a:latin typeface="+mn-lt"/>
                  <a:cs typeface="Segoe UI Light" panose="020B0502040204020203" pitchFamily="34" charset="0"/>
                </a:rPr>
                <a:t>. Click on the pictogram to insert a new image. </a:t>
              </a:r>
              <a:br>
                <a:rPr kumimoji="0" lang="en-US" sz="1100" b="0" i="0" u="none" strike="noStrike" kern="0" cap="none" spc="0" normalizeH="0" baseline="0" noProof="0">
                  <a:ln>
                    <a:noFill/>
                  </a:ln>
                  <a:solidFill>
                    <a:srgbClr val="000000"/>
                  </a:solidFill>
                  <a:effectLst/>
                  <a:uLnTx/>
                  <a:uFillTx/>
                  <a:latin typeface="+mn-lt"/>
                  <a:cs typeface="Segoe UI Light" panose="020B0502040204020203" pitchFamily="34" charset="0"/>
                </a:rPr>
              </a:br>
              <a:r>
                <a:rPr kumimoji="0" lang="en-US" sz="1100" b="0" i="1" u="none" strike="noStrike" kern="0" cap="none" spc="0" normalizeH="0" baseline="0" noProof="0">
                  <a:ln>
                    <a:noFill/>
                  </a:ln>
                  <a:solidFill>
                    <a:srgbClr val="000000"/>
                  </a:solidFill>
                  <a:effectLst/>
                  <a:uLnTx/>
                  <a:uFillTx/>
                  <a:latin typeface="+mn-lt"/>
                  <a:cs typeface="Segoe UI Light" panose="020B0502040204020203" pitchFamily="34" charset="0"/>
                </a:rPr>
                <a:t>(see example below).</a:t>
              </a:r>
              <a:endParaRPr kumimoji="0" lang="en-US" sz="1100" b="0" i="0" u="none" strike="noStrike" kern="0" cap="none" spc="0" normalizeH="0" baseline="0" noProof="0">
                <a:ln>
                  <a:noFill/>
                </a:ln>
                <a:solidFill>
                  <a:srgbClr val="000000"/>
                </a:solidFill>
                <a:effectLst/>
                <a:uLnTx/>
                <a:uFillTx/>
                <a:latin typeface="+mn-lt"/>
                <a:cs typeface="Segoe UI Light" panose="020B0502040204020203" pitchFamily="34" charset="0"/>
              </a:endParaRPr>
            </a:p>
          </p:txBody>
        </p:sp>
        <p:cxnSp>
          <p:nvCxnSpPr>
            <p:cNvPr id="111" name="Rechte verbindingslijn 110">
              <a:extLst>
                <a:ext uri="{FF2B5EF4-FFF2-40B4-BE49-F238E27FC236}">
                  <a16:creationId xmlns:a16="http://schemas.microsoft.com/office/drawing/2014/main" id="{6DD61450-7264-4FE0-99C3-45CA57A0858D}"/>
                </a:ext>
              </a:extLst>
            </p:cNvPr>
            <p:cNvCxnSpPr>
              <a:cxnSpLocks/>
            </p:cNvCxnSpPr>
            <p:nvPr/>
          </p:nvCxnSpPr>
          <p:spPr>
            <a:xfrm>
              <a:off x="12397261" y="4439101"/>
              <a:ext cx="3178017" cy="0"/>
            </a:xfrm>
            <a:prstGeom prst="line">
              <a:avLst/>
            </a:prstGeom>
            <a:noFill/>
            <a:ln w="3175" cap="flat" cmpd="sng" algn="ctr">
              <a:solidFill>
                <a:schemeClr val="accent1"/>
              </a:solidFill>
              <a:prstDash val="solid"/>
            </a:ln>
            <a:effectLst/>
          </p:spPr>
        </p:cxnSp>
        <p:sp>
          <p:nvSpPr>
            <p:cNvPr id="112" name="Ovaal 111">
              <a:extLst>
                <a:ext uri="{FF2B5EF4-FFF2-40B4-BE49-F238E27FC236}">
                  <a16:creationId xmlns:a16="http://schemas.microsoft.com/office/drawing/2014/main" id="{EA847460-312F-4A06-A07F-220794E83CD5}"/>
                </a:ext>
              </a:extLst>
            </p:cNvPr>
            <p:cNvSpPr/>
            <p:nvPr/>
          </p:nvSpPr>
          <p:spPr>
            <a:xfrm>
              <a:off x="12391601" y="1706398"/>
              <a:ext cx="260914" cy="259683"/>
            </a:xfrm>
            <a:prstGeom prst="ellipse">
              <a:avLst/>
            </a:pr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chemeClr val="bg1"/>
                  </a:solidFill>
                  <a:effectLst/>
                  <a:uLnTx/>
                  <a:uFillTx/>
                  <a:latin typeface="+mn-lt"/>
                  <a:cs typeface="Segoe UI Light" panose="020B0502040204020203" pitchFamily="34" charset="0"/>
                </a:rPr>
                <a:t>2</a:t>
              </a:r>
            </a:p>
          </p:txBody>
        </p:sp>
        <p:sp>
          <p:nvSpPr>
            <p:cNvPr id="113" name="Rechthoek 112">
              <a:extLst>
                <a:ext uri="{FF2B5EF4-FFF2-40B4-BE49-F238E27FC236}">
                  <a16:creationId xmlns:a16="http://schemas.microsoft.com/office/drawing/2014/main" id="{FCEBB646-BB79-46EE-8073-3440E8751DB5}"/>
                </a:ext>
              </a:extLst>
            </p:cNvPr>
            <p:cNvSpPr/>
            <p:nvPr/>
          </p:nvSpPr>
          <p:spPr>
            <a:xfrm>
              <a:off x="12757282" y="1772461"/>
              <a:ext cx="2817995" cy="318048"/>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chemeClr val="accent1"/>
                </a:buClr>
                <a:buSzTx/>
                <a:buFont typeface="Arial" panose="020B0604020202020204" pitchFamily="34" charset="0"/>
                <a:buNone/>
                <a:tabLst/>
                <a:defRPr/>
              </a:pPr>
              <a:r>
                <a:rPr kumimoji="0" lang="en-US" sz="1100" b="0" i="0" u="none" strike="noStrike" kern="0" cap="none" spc="0" normalizeH="0" baseline="0" noProof="0">
                  <a:ln>
                    <a:noFill/>
                  </a:ln>
                  <a:solidFill>
                    <a:srgbClr val="000000"/>
                  </a:solidFill>
                  <a:effectLst/>
                  <a:uLnTx/>
                  <a:uFillTx/>
                  <a:latin typeface="+mn-lt"/>
                  <a:cs typeface="Segoe UI Light" panose="020B0502040204020203" pitchFamily="34" charset="0"/>
                </a:rPr>
                <a:t>Select the preferred image</a:t>
              </a:r>
              <a:br>
                <a:rPr kumimoji="0" lang="en-US" sz="1100" b="0" i="0" u="none" strike="noStrike" kern="0" cap="none" spc="0" normalizeH="0" baseline="0" noProof="0">
                  <a:ln>
                    <a:noFill/>
                  </a:ln>
                  <a:solidFill>
                    <a:srgbClr val="000000"/>
                  </a:solidFill>
                  <a:effectLst/>
                  <a:uLnTx/>
                  <a:uFillTx/>
                  <a:latin typeface="+mn-lt"/>
                  <a:cs typeface="Segoe UI Light" panose="020B0502040204020203" pitchFamily="34" charset="0"/>
                </a:rPr>
              </a:br>
              <a:r>
                <a:rPr kumimoji="0" lang="en-US" sz="1100" b="0" i="0" u="none" strike="noStrike" kern="0" cap="none" spc="0" normalizeH="0" baseline="0" noProof="0">
                  <a:ln>
                    <a:noFill/>
                  </a:ln>
                  <a:solidFill>
                    <a:srgbClr val="000000"/>
                  </a:solidFill>
                  <a:effectLst/>
                  <a:uLnTx/>
                  <a:uFillTx/>
                  <a:latin typeface="+mn-lt"/>
                  <a:cs typeface="Segoe UI Light" panose="020B0502040204020203" pitchFamily="34" charset="0"/>
                </a:rPr>
                <a:t>and click </a:t>
              </a:r>
              <a:r>
                <a:rPr kumimoji="0" lang="en-US" sz="1100" b="1" i="0" u="none" strike="noStrike" kern="0" cap="none" spc="0" normalizeH="0" baseline="0" noProof="0">
                  <a:ln>
                    <a:noFill/>
                  </a:ln>
                  <a:solidFill>
                    <a:srgbClr val="000000"/>
                  </a:solidFill>
                  <a:effectLst/>
                  <a:uLnTx/>
                  <a:uFillTx/>
                  <a:latin typeface="+mn-lt"/>
                  <a:cs typeface="Segoe UI Light" panose="020B0502040204020203" pitchFamily="34" charset="0"/>
                </a:rPr>
                <a:t>‘Insert’</a:t>
              </a:r>
              <a:r>
                <a:rPr kumimoji="0" lang="en-US" sz="1100" b="0" i="0" u="none" strike="noStrike" kern="0" cap="none" spc="0" normalizeH="0" baseline="0" noProof="0">
                  <a:ln>
                    <a:noFill/>
                  </a:ln>
                  <a:solidFill>
                    <a:srgbClr val="000000"/>
                  </a:solidFill>
                  <a:effectLst/>
                  <a:uLnTx/>
                  <a:uFillTx/>
                  <a:latin typeface="+mn-lt"/>
                  <a:cs typeface="Segoe UI Light" panose="020B0502040204020203" pitchFamily="34" charset="0"/>
                </a:rPr>
                <a:t>.</a:t>
              </a:r>
              <a:endParaRPr kumimoji="0" lang="en-US" sz="1100" b="1" i="0" u="none" strike="noStrike" kern="0" cap="none" spc="0" normalizeH="0" baseline="0" noProof="0">
                <a:ln>
                  <a:noFill/>
                </a:ln>
                <a:solidFill>
                  <a:srgbClr val="000000"/>
                </a:solidFill>
                <a:effectLst/>
                <a:uLnTx/>
                <a:uFillTx/>
                <a:latin typeface="+mn-lt"/>
                <a:cs typeface="Segoe UI Light" panose="020B0502040204020203" pitchFamily="34" charset="0"/>
              </a:endParaRPr>
            </a:p>
          </p:txBody>
        </p:sp>
        <p:grpSp>
          <p:nvGrpSpPr>
            <p:cNvPr id="114" name="Groep 113">
              <a:extLst>
                <a:ext uri="{FF2B5EF4-FFF2-40B4-BE49-F238E27FC236}">
                  <a16:creationId xmlns:a16="http://schemas.microsoft.com/office/drawing/2014/main" id="{69073646-F43C-4990-AF98-A3F670E44116}"/>
                </a:ext>
              </a:extLst>
            </p:cNvPr>
            <p:cNvGrpSpPr/>
            <p:nvPr/>
          </p:nvGrpSpPr>
          <p:grpSpPr>
            <a:xfrm>
              <a:off x="12757282" y="2184550"/>
              <a:ext cx="825500" cy="209550"/>
              <a:chOff x="13504624" y="2482850"/>
              <a:chExt cx="825500" cy="209550"/>
            </a:xfrm>
          </p:grpSpPr>
          <p:sp>
            <p:nvSpPr>
              <p:cNvPr id="148" name="Rechthoek 147">
                <a:extLst>
                  <a:ext uri="{FF2B5EF4-FFF2-40B4-BE49-F238E27FC236}">
                    <a16:creationId xmlns:a16="http://schemas.microsoft.com/office/drawing/2014/main" id="{C07C0970-1A61-427B-92B4-C1DAF3E1D87B}"/>
                  </a:ext>
                </a:extLst>
              </p:cNvPr>
              <p:cNvSpPr/>
              <p:nvPr/>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80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r>
                  <a:rPr lang="en-US" sz="800" b="0" noProof="0">
                    <a:solidFill>
                      <a:schemeClr val="tx1"/>
                    </a:solidFill>
                    <a:latin typeface="Arial" panose="020B0604020202020204" pitchFamily="34" charset="0"/>
                    <a:cs typeface="Arial" panose="020B0604020202020204" pitchFamily="34" charset="0"/>
                  </a:rPr>
                  <a:t>Insert</a:t>
                </a:r>
              </a:p>
            </p:txBody>
          </p:sp>
          <p:cxnSp>
            <p:nvCxnSpPr>
              <p:cNvPr id="149" name="Rechte verbindingslijn 148">
                <a:extLst>
                  <a:ext uri="{FF2B5EF4-FFF2-40B4-BE49-F238E27FC236}">
                    <a16:creationId xmlns:a16="http://schemas.microsoft.com/office/drawing/2014/main" id="{EE78F014-EFFE-49B5-82F9-996B5A7A36A8}"/>
                  </a:ext>
                </a:extLst>
              </p:cNvPr>
              <p:cNvCxnSpPr/>
              <p:nvPr/>
            </p:nvCxnSpPr>
            <p:spPr>
              <a:xfrm>
                <a:off x="14155269" y="2515250"/>
                <a:ext cx="0" cy="142717"/>
              </a:xfrm>
              <a:prstGeom prst="line">
                <a:avLst/>
              </a:prstGeom>
              <a:noFill/>
              <a:ln w="3175" cap="flat" cmpd="sng" algn="ctr">
                <a:solidFill>
                  <a:srgbClr val="44546A"/>
                </a:solidFill>
                <a:prstDash val="solid"/>
              </a:ln>
              <a:effectLst/>
            </p:spPr>
          </p:cxnSp>
          <p:sp>
            <p:nvSpPr>
              <p:cNvPr id="150" name="Gelijkbenige driehoek 149">
                <a:extLst>
                  <a:ext uri="{FF2B5EF4-FFF2-40B4-BE49-F238E27FC236}">
                    <a16:creationId xmlns:a16="http://schemas.microsoft.com/office/drawing/2014/main" id="{94E4F604-F370-4B7F-84CD-1A3BC233D44D}"/>
                  </a:ext>
                </a:extLst>
              </p:cNvPr>
              <p:cNvSpPr/>
              <p:nvPr/>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a:solidFill>
                    <a:schemeClr val="tx1"/>
                  </a:solidFill>
                </a:endParaRPr>
              </a:p>
            </p:txBody>
          </p:sp>
        </p:grpSp>
        <p:grpSp>
          <p:nvGrpSpPr>
            <p:cNvPr id="115" name="Groep 114">
              <a:extLst>
                <a:ext uri="{FF2B5EF4-FFF2-40B4-BE49-F238E27FC236}">
                  <a16:creationId xmlns:a16="http://schemas.microsoft.com/office/drawing/2014/main" id="{84658628-CCF7-45E6-888E-7C0385A81974}"/>
                </a:ext>
              </a:extLst>
            </p:cNvPr>
            <p:cNvGrpSpPr/>
            <p:nvPr/>
          </p:nvGrpSpPr>
          <p:grpSpPr>
            <a:xfrm>
              <a:off x="12757282" y="1141626"/>
              <a:ext cx="294789" cy="318834"/>
              <a:chOff x="14466489" y="1001522"/>
              <a:chExt cx="290627" cy="314333"/>
            </a:xfrm>
          </p:grpSpPr>
          <p:sp>
            <p:nvSpPr>
              <p:cNvPr id="142" name="Rechthoek 141">
                <a:extLst>
                  <a:ext uri="{FF2B5EF4-FFF2-40B4-BE49-F238E27FC236}">
                    <a16:creationId xmlns:a16="http://schemas.microsoft.com/office/drawing/2014/main" id="{691D672A-A33B-4E0F-94F4-402D2A137D6F}"/>
                  </a:ext>
                </a:extLst>
              </p:cNvPr>
              <p:cNvSpPr/>
              <p:nvPr/>
            </p:nvSpPr>
            <p:spPr>
              <a:xfrm>
                <a:off x="14466489" y="1001522"/>
                <a:ext cx="257935" cy="254168"/>
              </a:xfrm>
              <a:prstGeom prst="rect">
                <a:avLst/>
              </a:prstGeom>
              <a:solidFill>
                <a:schemeClr val="bg1"/>
              </a:solidFill>
              <a:ln w="12700">
                <a:solidFill>
                  <a:srgbClr val="C0C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US" sz="800" b="0" noProof="0">
                  <a:solidFill>
                    <a:schemeClr val="tx1"/>
                  </a:solidFill>
                  <a:latin typeface="Arial" panose="020B0604020202020204" pitchFamily="34" charset="0"/>
                  <a:cs typeface="Arial" panose="020B0604020202020204" pitchFamily="34" charset="0"/>
                </a:endParaRPr>
              </a:p>
            </p:txBody>
          </p:sp>
          <p:sp>
            <p:nvSpPr>
              <p:cNvPr id="143" name="Ovaal 142">
                <a:extLst>
                  <a:ext uri="{FF2B5EF4-FFF2-40B4-BE49-F238E27FC236}">
                    <a16:creationId xmlns:a16="http://schemas.microsoft.com/office/drawing/2014/main" id="{FDDDA8B5-6D00-462A-8ECF-8C479CBF06C0}"/>
                  </a:ext>
                </a:extLst>
              </p:cNvPr>
              <p:cNvSpPr/>
              <p:nvPr/>
            </p:nvSpPr>
            <p:spPr>
              <a:xfrm>
                <a:off x="14623626" y="1033630"/>
                <a:ext cx="71169" cy="71169"/>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a:solidFill>
                    <a:schemeClr val="tx1"/>
                  </a:solidFill>
                </a:endParaRPr>
              </a:p>
            </p:txBody>
          </p:sp>
          <p:sp>
            <p:nvSpPr>
              <p:cNvPr id="144" name="Vrije vorm: vorm 143">
                <a:extLst>
                  <a:ext uri="{FF2B5EF4-FFF2-40B4-BE49-F238E27FC236}">
                    <a16:creationId xmlns:a16="http://schemas.microsoft.com/office/drawing/2014/main" id="{B68AACD7-1180-45C0-B8DE-DC6695032654}"/>
                  </a:ext>
                </a:extLst>
              </p:cNvPr>
              <p:cNvSpPr/>
              <p:nvPr/>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a:solidFill>
                    <a:schemeClr val="tx1"/>
                  </a:solidFill>
                </a:endParaRPr>
              </a:p>
            </p:txBody>
          </p:sp>
          <p:sp>
            <p:nvSpPr>
              <p:cNvPr id="145" name="Rechthoek: afgeronde hoeken 144">
                <a:extLst>
                  <a:ext uri="{FF2B5EF4-FFF2-40B4-BE49-F238E27FC236}">
                    <a16:creationId xmlns:a16="http://schemas.microsoft.com/office/drawing/2014/main" id="{F3D33868-E3BD-4711-96C4-E9ACDF212161}"/>
                  </a:ext>
                </a:extLst>
              </p:cNvPr>
              <p:cNvSpPr/>
              <p:nvPr/>
            </p:nvSpPr>
            <p:spPr>
              <a:xfrm>
                <a:off x="14601150" y="1145314"/>
                <a:ext cx="155966" cy="116816"/>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US" sz="800" b="0" noProof="0">
                  <a:solidFill>
                    <a:schemeClr val="tx1"/>
                  </a:solidFill>
                  <a:latin typeface="Arial" panose="020B0604020202020204" pitchFamily="34" charset="0"/>
                  <a:cs typeface="Arial" panose="020B0604020202020204" pitchFamily="34" charset="0"/>
                </a:endParaRPr>
              </a:p>
            </p:txBody>
          </p:sp>
          <p:cxnSp>
            <p:nvCxnSpPr>
              <p:cNvPr id="146" name="Rechte verbindingslijn 145">
                <a:extLst>
                  <a:ext uri="{FF2B5EF4-FFF2-40B4-BE49-F238E27FC236}">
                    <a16:creationId xmlns:a16="http://schemas.microsoft.com/office/drawing/2014/main" id="{584523AF-FE4B-4737-9130-6471A2058A11}"/>
                  </a:ext>
                </a:extLst>
              </p:cNvPr>
              <p:cNvCxnSpPr>
                <a:cxnSpLocks/>
              </p:cNvCxnSpPr>
              <p:nvPr/>
            </p:nvCxnSpPr>
            <p:spPr>
              <a:xfrm>
                <a:off x="14637490" y="1308665"/>
                <a:ext cx="83286"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147" name="Rechte verbindingslijn 146">
                <a:extLst>
                  <a:ext uri="{FF2B5EF4-FFF2-40B4-BE49-F238E27FC236}">
                    <a16:creationId xmlns:a16="http://schemas.microsoft.com/office/drawing/2014/main" id="{0AAFE3BC-840F-4C51-B7BD-302CE1A73260}"/>
                  </a:ext>
                </a:extLst>
              </p:cNvPr>
              <p:cNvCxnSpPr>
                <a:cxnSpLocks/>
                <a:stCxn id="145" idx="2"/>
              </p:cNvCxnSpPr>
              <p:nvPr/>
            </p:nvCxnSpPr>
            <p:spPr>
              <a:xfrm flipH="1">
                <a:off x="14678717" y="1262130"/>
                <a:ext cx="416" cy="43573"/>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116" name="Ovaal 115">
              <a:extLst>
                <a:ext uri="{FF2B5EF4-FFF2-40B4-BE49-F238E27FC236}">
                  <a16:creationId xmlns:a16="http://schemas.microsoft.com/office/drawing/2014/main" id="{9C9506BC-F669-4FF4-9541-A5879A496D55}"/>
                </a:ext>
              </a:extLst>
            </p:cNvPr>
            <p:cNvSpPr/>
            <p:nvPr/>
          </p:nvSpPr>
          <p:spPr>
            <a:xfrm>
              <a:off x="12391601" y="2617951"/>
              <a:ext cx="260914" cy="259683"/>
            </a:xfrm>
            <a:prstGeom prst="ellipse">
              <a:avLst/>
            </a:pr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chemeClr val="bg1"/>
                  </a:solidFill>
                  <a:effectLst/>
                  <a:uLnTx/>
                  <a:uFillTx/>
                  <a:latin typeface="+mn-lt"/>
                  <a:cs typeface="Segoe UI Light" panose="020B0502040204020203" pitchFamily="34" charset="0"/>
                </a:rPr>
                <a:t>3</a:t>
              </a:r>
            </a:p>
          </p:txBody>
        </p:sp>
        <p:sp>
          <p:nvSpPr>
            <p:cNvPr id="117" name="Rechthoek 116">
              <a:extLst>
                <a:ext uri="{FF2B5EF4-FFF2-40B4-BE49-F238E27FC236}">
                  <a16:creationId xmlns:a16="http://schemas.microsoft.com/office/drawing/2014/main" id="{12E6F159-953E-40C3-8278-23F82C22E03F}"/>
                </a:ext>
              </a:extLst>
            </p:cNvPr>
            <p:cNvSpPr/>
            <p:nvPr/>
          </p:nvSpPr>
          <p:spPr>
            <a:xfrm>
              <a:off x="12757283" y="2684014"/>
              <a:ext cx="2817996" cy="887319"/>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chemeClr val="accent1"/>
                </a:buClr>
                <a:buSzTx/>
                <a:buFont typeface="Arial" panose="020B0604020202020204" pitchFamily="34" charset="0"/>
                <a:buNone/>
                <a:tabLst/>
                <a:defRPr/>
              </a:pPr>
              <a:r>
                <a:rPr kumimoji="0" lang="en-US" sz="1100" b="0" i="0" u="none" strike="noStrike" kern="0" cap="none" spc="0" normalizeH="0" baseline="0" noProof="0">
                  <a:ln>
                    <a:noFill/>
                  </a:ln>
                  <a:solidFill>
                    <a:srgbClr val="000000"/>
                  </a:solidFill>
                  <a:effectLst/>
                  <a:uLnTx/>
                  <a:uFillTx/>
                  <a:latin typeface="+mn-lt"/>
                  <a:cs typeface="Segoe UI Light" panose="020B0502040204020203" pitchFamily="34" charset="0"/>
                </a:rPr>
                <a:t>To scale or drag the image, go to the tab </a:t>
              </a:r>
              <a:r>
                <a:rPr kumimoji="0" lang="en-US" sz="1100" b="1" i="0" u="none" strike="noStrike" kern="0" cap="none" spc="0" normalizeH="0" baseline="0" noProof="0">
                  <a:ln>
                    <a:noFill/>
                  </a:ln>
                  <a:solidFill>
                    <a:srgbClr val="000000"/>
                  </a:solidFill>
                  <a:effectLst/>
                  <a:uLnTx/>
                  <a:uFillTx/>
                  <a:latin typeface="+mn-lt"/>
                  <a:cs typeface="Segoe UI Light" panose="020B0502040204020203" pitchFamily="34" charset="0"/>
                </a:rPr>
                <a:t>‘Picture Tools - Format’</a:t>
              </a:r>
              <a:r>
                <a:rPr kumimoji="0" lang="en-US" sz="1100" b="0" i="0" u="none" strike="noStrike" kern="0" cap="none" spc="0" normalizeH="0" baseline="0" noProof="0">
                  <a:ln>
                    <a:noFill/>
                  </a:ln>
                  <a:solidFill>
                    <a:srgbClr val="000000"/>
                  </a:solidFill>
                  <a:effectLst/>
                  <a:uLnTx/>
                  <a:uFillTx/>
                  <a:latin typeface="+mn-lt"/>
                  <a:cs typeface="Segoe UI Light" panose="020B0502040204020203" pitchFamily="34" charset="0"/>
                </a:rPr>
                <a:t> and click on</a:t>
              </a:r>
              <a:br>
                <a:rPr kumimoji="0" lang="en-US" sz="1100" b="0" i="0" u="none" strike="noStrike" kern="0" cap="none" spc="0" normalizeH="0" baseline="0" noProof="0">
                  <a:ln>
                    <a:noFill/>
                  </a:ln>
                  <a:solidFill>
                    <a:srgbClr val="000000"/>
                  </a:solidFill>
                  <a:effectLst/>
                  <a:uLnTx/>
                  <a:uFillTx/>
                  <a:latin typeface="+mn-lt"/>
                  <a:cs typeface="Segoe UI Light" panose="020B0502040204020203" pitchFamily="34" charset="0"/>
                </a:rPr>
              </a:br>
              <a:r>
                <a:rPr kumimoji="0" lang="en-US" sz="1100" b="0" i="0" u="none" strike="noStrike" kern="0" cap="none" spc="0" normalizeH="0" baseline="0" noProof="0">
                  <a:ln>
                    <a:noFill/>
                  </a:ln>
                  <a:solidFill>
                    <a:srgbClr val="000000"/>
                  </a:solidFill>
                  <a:effectLst/>
                  <a:uLnTx/>
                  <a:uFillTx/>
                  <a:latin typeface="+mn-lt"/>
                  <a:cs typeface="Segoe UI Light" panose="020B0502040204020203" pitchFamily="34" charset="0"/>
                </a:rPr>
                <a:t>the button </a:t>
              </a:r>
              <a:r>
                <a:rPr kumimoji="0" lang="en-US" sz="1100" b="1" i="0" u="none" strike="noStrike" kern="0" cap="none" spc="0" normalizeH="0" baseline="0" noProof="0">
                  <a:ln>
                    <a:noFill/>
                  </a:ln>
                  <a:solidFill>
                    <a:srgbClr val="000000"/>
                  </a:solidFill>
                  <a:effectLst/>
                  <a:uLnTx/>
                  <a:uFillTx/>
                  <a:latin typeface="+mn-lt"/>
                  <a:cs typeface="Segoe UI Light" panose="020B0502040204020203" pitchFamily="34" charset="0"/>
                </a:rPr>
                <a:t>‘Crop’</a:t>
              </a:r>
              <a:r>
                <a:rPr kumimoji="0" lang="en-US" sz="1100" b="0" i="0" u="none" strike="noStrike" kern="0" cap="none" spc="0" normalizeH="0" baseline="0" noProof="0">
                  <a:ln>
                    <a:noFill/>
                  </a:ln>
                  <a:solidFill>
                    <a:srgbClr val="000000"/>
                  </a:solidFill>
                  <a:effectLst/>
                  <a:uLnTx/>
                  <a:uFillTx/>
                  <a:latin typeface="+mn-lt"/>
                  <a:cs typeface="Segoe UI Light" panose="020B0502040204020203" pitchFamily="34" charset="0"/>
                </a:rPr>
                <a:t>.</a:t>
              </a:r>
              <a:br>
                <a:rPr kumimoji="0" lang="en-US" sz="1100" b="0" i="0" u="none" strike="noStrike" kern="0" cap="none" spc="0" normalizeH="0" baseline="0" noProof="0">
                  <a:ln>
                    <a:noFill/>
                  </a:ln>
                  <a:solidFill>
                    <a:srgbClr val="000000"/>
                  </a:solidFill>
                  <a:effectLst/>
                  <a:uLnTx/>
                  <a:uFillTx/>
                  <a:latin typeface="+mn-lt"/>
                  <a:cs typeface="Segoe UI Light" panose="020B0502040204020203" pitchFamily="34" charset="0"/>
                </a:rPr>
              </a:br>
              <a:br>
                <a:rPr kumimoji="0" lang="en-US" sz="1100" b="0" i="0" u="none" strike="noStrike" kern="0" cap="none" spc="0" normalizeH="0" baseline="0" noProof="0">
                  <a:ln>
                    <a:noFill/>
                  </a:ln>
                  <a:solidFill>
                    <a:srgbClr val="000000"/>
                  </a:solidFill>
                  <a:effectLst/>
                  <a:uLnTx/>
                  <a:uFillTx/>
                  <a:latin typeface="+mn-lt"/>
                  <a:cs typeface="Segoe UI Light" panose="020B0502040204020203" pitchFamily="34" charset="0"/>
                </a:rPr>
              </a:br>
              <a:r>
                <a:rPr kumimoji="0" lang="en-US" sz="1100" b="0" i="0" u="none" strike="noStrike" kern="0" cap="none" spc="0" normalizeH="0" baseline="0" noProof="0">
                  <a:ln>
                    <a:noFill/>
                  </a:ln>
                  <a:solidFill>
                    <a:srgbClr val="000000"/>
                  </a:solidFill>
                  <a:effectLst/>
                  <a:uLnTx/>
                  <a:uFillTx/>
                  <a:latin typeface="+mn-lt"/>
                  <a:cs typeface="Segoe UI Light" panose="020B0502040204020203" pitchFamily="34" charset="0"/>
                </a:rPr>
                <a:t>Scale the image with the spheres and scale the image frame with the corners.</a:t>
              </a:r>
              <a:endParaRPr kumimoji="0" lang="en-US" sz="1100" b="1" i="0" u="none" strike="noStrike" kern="0" cap="none" spc="0" normalizeH="0" baseline="0" noProof="0">
                <a:ln>
                  <a:noFill/>
                </a:ln>
                <a:solidFill>
                  <a:srgbClr val="000000"/>
                </a:solidFill>
                <a:effectLst/>
                <a:uLnTx/>
                <a:uFillTx/>
                <a:latin typeface="+mn-lt"/>
                <a:cs typeface="Segoe UI Light" panose="020B0502040204020203" pitchFamily="34" charset="0"/>
              </a:endParaRPr>
            </a:p>
          </p:txBody>
        </p:sp>
        <p:cxnSp>
          <p:nvCxnSpPr>
            <p:cNvPr id="118" name="Rechte verbindingslijn 117">
              <a:extLst>
                <a:ext uri="{FF2B5EF4-FFF2-40B4-BE49-F238E27FC236}">
                  <a16:creationId xmlns:a16="http://schemas.microsoft.com/office/drawing/2014/main" id="{AB9A4BE7-5BDC-4802-A90E-88F2374AFF44}"/>
                </a:ext>
              </a:extLst>
            </p:cNvPr>
            <p:cNvCxnSpPr>
              <a:cxnSpLocks/>
            </p:cNvCxnSpPr>
            <p:nvPr/>
          </p:nvCxnSpPr>
          <p:spPr>
            <a:xfrm>
              <a:off x="12397261" y="2499789"/>
              <a:ext cx="3178017" cy="0"/>
            </a:xfrm>
            <a:prstGeom prst="line">
              <a:avLst/>
            </a:prstGeom>
            <a:noFill/>
            <a:ln w="3175" cap="flat" cmpd="sng" algn="ctr">
              <a:solidFill>
                <a:schemeClr val="accent1"/>
              </a:solidFill>
              <a:prstDash val="solid"/>
            </a:ln>
            <a:effectLst/>
          </p:spPr>
        </p:cxnSp>
        <p:grpSp>
          <p:nvGrpSpPr>
            <p:cNvPr id="119" name="Groep 118">
              <a:extLst>
                <a:ext uri="{FF2B5EF4-FFF2-40B4-BE49-F238E27FC236}">
                  <a16:creationId xmlns:a16="http://schemas.microsoft.com/office/drawing/2014/main" id="{DD9202DA-08F4-476D-A5F6-26E3D5072770}"/>
                </a:ext>
              </a:extLst>
            </p:cNvPr>
            <p:cNvGrpSpPr/>
            <p:nvPr/>
          </p:nvGrpSpPr>
          <p:grpSpPr>
            <a:xfrm>
              <a:off x="12696514" y="3701158"/>
              <a:ext cx="514284" cy="612918"/>
              <a:chOff x="12682980" y="3403241"/>
              <a:chExt cx="622284" cy="741632"/>
            </a:xfrm>
          </p:grpSpPr>
          <p:grpSp>
            <p:nvGrpSpPr>
              <p:cNvPr id="120" name="Groep 119">
                <a:extLst>
                  <a:ext uri="{FF2B5EF4-FFF2-40B4-BE49-F238E27FC236}">
                    <a16:creationId xmlns:a16="http://schemas.microsoft.com/office/drawing/2014/main" id="{43BC85C7-5582-4C65-8169-91C094CA8443}"/>
                  </a:ext>
                </a:extLst>
              </p:cNvPr>
              <p:cNvGrpSpPr/>
              <p:nvPr/>
            </p:nvGrpSpPr>
            <p:grpSpPr>
              <a:xfrm>
                <a:off x="12771568" y="3403241"/>
                <a:ext cx="467138" cy="448489"/>
                <a:chOff x="12782195" y="3403241"/>
                <a:chExt cx="467138" cy="448489"/>
              </a:xfrm>
            </p:grpSpPr>
            <p:grpSp>
              <p:nvGrpSpPr>
                <p:cNvPr id="123" name="Groep 122">
                  <a:extLst>
                    <a:ext uri="{FF2B5EF4-FFF2-40B4-BE49-F238E27FC236}">
                      <a16:creationId xmlns:a16="http://schemas.microsoft.com/office/drawing/2014/main" id="{4746E58C-6074-4E0E-B80F-FD20040F33E6}"/>
                    </a:ext>
                  </a:extLst>
                </p:cNvPr>
                <p:cNvGrpSpPr/>
                <p:nvPr/>
              </p:nvGrpSpPr>
              <p:grpSpPr>
                <a:xfrm>
                  <a:off x="12782195" y="3403241"/>
                  <a:ext cx="412967" cy="393907"/>
                  <a:chOff x="13554906" y="3320109"/>
                  <a:chExt cx="443906" cy="423419"/>
                </a:xfrm>
              </p:grpSpPr>
              <p:grpSp>
                <p:nvGrpSpPr>
                  <p:cNvPr id="136" name="Groep 135">
                    <a:extLst>
                      <a:ext uri="{FF2B5EF4-FFF2-40B4-BE49-F238E27FC236}">
                        <a16:creationId xmlns:a16="http://schemas.microsoft.com/office/drawing/2014/main" id="{69055368-6175-45E2-939F-D7C1D7A9A853}"/>
                      </a:ext>
                    </a:extLst>
                  </p:cNvPr>
                  <p:cNvGrpSpPr/>
                  <p:nvPr/>
                </p:nvGrpSpPr>
                <p:grpSpPr>
                  <a:xfrm>
                    <a:off x="13554906" y="3320109"/>
                    <a:ext cx="443906" cy="423419"/>
                    <a:chOff x="12909684" y="1276143"/>
                    <a:chExt cx="443906" cy="423419"/>
                  </a:xfrm>
                </p:grpSpPr>
                <p:sp>
                  <p:nvSpPr>
                    <p:cNvPr id="139" name="Rechthoek 138">
                      <a:extLst>
                        <a:ext uri="{FF2B5EF4-FFF2-40B4-BE49-F238E27FC236}">
                          <a16:creationId xmlns:a16="http://schemas.microsoft.com/office/drawing/2014/main" id="{5F5A8383-09F9-487A-9B14-2454383A17BA}"/>
                        </a:ext>
                      </a:extLst>
                    </p:cNvPr>
                    <p:cNvSpPr/>
                    <p:nvPr/>
                  </p:nvSpPr>
                  <p:spPr>
                    <a:xfrm>
                      <a:off x="12918700" y="1285262"/>
                      <a:ext cx="434890" cy="414300"/>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US" sz="800" b="0" noProof="0">
                        <a:solidFill>
                          <a:schemeClr val="tx1"/>
                        </a:solidFill>
                        <a:latin typeface="Arial" panose="020B0604020202020204" pitchFamily="34" charset="0"/>
                        <a:cs typeface="Arial" panose="020B0604020202020204" pitchFamily="34" charset="0"/>
                      </a:endParaRPr>
                    </a:p>
                  </p:txBody>
                </p:sp>
                <p:sp>
                  <p:nvSpPr>
                    <p:cNvPr id="140" name="Rechthoek 139">
                      <a:extLst>
                        <a:ext uri="{FF2B5EF4-FFF2-40B4-BE49-F238E27FC236}">
                          <a16:creationId xmlns:a16="http://schemas.microsoft.com/office/drawing/2014/main" id="{C0A7E2DE-9A1E-4F3C-9C6E-7A59A5D31676}"/>
                        </a:ext>
                      </a:extLst>
                    </p:cNvPr>
                    <p:cNvSpPr/>
                    <p:nvPr/>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US" sz="800" b="0" noProof="0">
                        <a:solidFill>
                          <a:schemeClr val="tx1"/>
                        </a:solidFill>
                        <a:latin typeface="Arial" panose="020B0604020202020204" pitchFamily="34" charset="0"/>
                        <a:cs typeface="Arial" panose="020B0604020202020204" pitchFamily="34" charset="0"/>
                      </a:endParaRPr>
                    </a:p>
                  </p:txBody>
                </p:sp>
                <p:sp>
                  <p:nvSpPr>
                    <p:cNvPr id="141" name="Ovaal 140">
                      <a:extLst>
                        <a:ext uri="{FF2B5EF4-FFF2-40B4-BE49-F238E27FC236}">
                          <a16:creationId xmlns:a16="http://schemas.microsoft.com/office/drawing/2014/main" id="{C346FF87-0383-4BC4-8F47-F9CBC235C6EF}"/>
                        </a:ext>
                      </a:extLst>
                    </p:cNvPr>
                    <p:cNvSpPr/>
                    <p:nvPr/>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a:solidFill>
                          <a:schemeClr val="tx1"/>
                        </a:solidFill>
                      </a:endParaRPr>
                    </a:p>
                  </p:txBody>
                </p:sp>
              </p:grpSp>
              <p:pic>
                <p:nvPicPr>
                  <p:cNvPr id="137" name="Afbeelding 136">
                    <a:extLst>
                      <a:ext uri="{FF2B5EF4-FFF2-40B4-BE49-F238E27FC236}">
                        <a16:creationId xmlns:a16="http://schemas.microsoft.com/office/drawing/2014/main" id="{0D779183-5EC3-42A3-9630-5CA40113B100}"/>
                      </a:ext>
                    </a:extLst>
                  </p:cNvPr>
                  <p:cNvPicPr>
                    <a:picLocks noChangeAspect="1"/>
                  </p:cNvPicPr>
                  <p:nvPr/>
                </p:nvPicPr>
                <p:blipFill>
                  <a:blip r:embed="rId5">
                    <a:duotone>
                      <a:prstClr val="black"/>
                      <a:srgbClr val="4D82B8">
                        <a:tint val="45000"/>
                        <a:satMod val="400000"/>
                      </a:srgbClr>
                    </a:duotone>
                    <a:extLst>
                      <a:ext uri="{BEBA8EAE-BF5A-486C-A8C5-ECC9F3942E4B}">
                        <a14:imgProps xmlns:a14="http://schemas.microsoft.com/office/drawing/2010/main">
                          <a14:imgLayer r:embed="rId6">
                            <a14:imgEffect>
                              <a14:brightnessContrast contrast="-40000"/>
                            </a14:imgEffect>
                          </a14:imgLayer>
                        </a14:imgProps>
                      </a:ext>
                    </a:extLst>
                  </a:blip>
                  <a:stretch>
                    <a:fillRect/>
                  </a:stretch>
                </p:blipFill>
                <p:spPr>
                  <a:xfrm>
                    <a:off x="13567296" y="3424991"/>
                    <a:ext cx="173367" cy="140220"/>
                  </a:xfrm>
                  <a:prstGeom prst="rect">
                    <a:avLst/>
                  </a:prstGeom>
                </p:spPr>
              </p:pic>
              <p:pic>
                <p:nvPicPr>
                  <p:cNvPr id="138" name="Afbeelding 137">
                    <a:extLst>
                      <a:ext uri="{FF2B5EF4-FFF2-40B4-BE49-F238E27FC236}">
                        <a16:creationId xmlns:a16="http://schemas.microsoft.com/office/drawing/2014/main" id="{75096C43-5B22-4D08-93DA-9CE85DAF012F}"/>
                      </a:ext>
                    </a:extLst>
                  </p:cNvPr>
                  <p:cNvPicPr>
                    <a:picLocks noChangeAspect="1"/>
                  </p:cNvPicPr>
                  <p:nvPr/>
                </p:nvPicPr>
                <p:blipFill>
                  <a:blip r:embed="rId5">
                    <a:duotone>
                      <a:prstClr val="black"/>
                      <a:srgbClr val="4D82B8">
                        <a:tint val="45000"/>
                        <a:satMod val="400000"/>
                      </a:srgbClr>
                    </a:duotone>
                    <a:extLst>
                      <a:ext uri="{BEBA8EAE-BF5A-486C-A8C5-ECC9F3942E4B}">
                        <a14:imgProps xmlns:a14="http://schemas.microsoft.com/office/drawing/2010/main">
                          <a14:imgLayer r:embed="rId6">
                            <a14:imgEffect>
                              <a14:brightnessContrast contrast="-40000"/>
                            </a14:imgEffect>
                          </a14:imgLayer>
                        </a14:imgProps>
                      </a:ext>
                    </a:extLst>
                  </a:blip>
                  <a:stretch>
                    <a:fillRect/>
                  </a:stretch>
                </p:blipFill>
                <p:spPr>
                  <a:xfrm flipH="1">
                    <a:off x="13635598" y="3454369"/>
                    <a:ext cx="173367" cy="111423"/>
                  </a:xfrm>
                  <a:prstGeom prst="rect">
                    <a:avLst/>
                  </a:prstGeom>
                </p:spPr>
              </p:pic>
            </p:grpSp>
            <p:grpSp>
              <p:nvGrpSpPr>
                <p:cNvPr id="124" name="Groep 123">
                  <a:extLst>
                    <a:ext uri="{FF2B5EF4-FFF2-40B4-BE49-F238E27FC236}">
                      <a16:creationId xmlns:a16="http://schemas.microsoft.com/office/drawing/2014/main" id="{E88E34A0-9B5F-4DF5-9933-3ABB64F5366C}"/>
                    </a:ext>
                  </a:extLst>
                </p:cNvPr>
                <p:cNvGrpSpPr/>
                <p:nvPr/>
              </p:nvGrpSpPr>
              <p:grpSpPr>
                <a:xfrm>
                  <a:off x="13103513" y="3705268"/>
                  <a:ext cx="145820" cy="146462"/>
                  <a:chOff x="13096169" y="3602278"/>
                  <a:chExt cx="145820" cy="146462"/>
                </a:xfrm>
              </p:grpSpPr>
              <p:sp>
                <p:nvSpPr>
                  <p:cNvPr id="134" name="Rechthoek 133">
                    <a:extLst>
                      <a:ext uri="{FF2B5EF4-FFF2-40B4-BE49-F238E27FC236}">
                        <a16:creationId xmlns:a16="http://schemas.microsoft.com/office/drawing/2014/main" id="{3D456874-356C-41B6-84FE-89FFFE73E3F7}"/>
                      </a:ext>
                    </a:extLst>
                  </p:cNvPr>
                  <p:cNvSpPr/>
                  <p:nvPr/>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a:solidFill>
                        <a:schemeClr val="tx1"/>
                      </a:solidFill>
                    </a:endParaRPr>
                  </a:p>
                </p:txBody>
              </p:sp>
              <p:sp>
                <p:nvSpPr>
                  <p:cNvPr id="135" name="Rechthoek 134">
                    <a:extLst>
                      <a:ext uri="{FF2B5EF4-FFF2-40B4-BE49-F238E27FC236}">
                        <a16:creationId xmlns:a16="http://schemas.microsoft.com/office/drawing/2014/main" id="{8D810E9D-6875-4A00-A79A-D3493924C7D2}"/>
                      </a:ext>
                    </a:extLst>
                  </p:cNvPr>
                  <p:cNvSpPr/>
                  <p:nvPr/>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a:solidFill>
                        <a:schemeClr val="tx1"/>
                      </a:solidFill>
                    </a:endParaRPr>
                  </a:p>
                </p:txBody>
              </p:sp>
            </p:grpSp>
            <p:grpSp>
              <p:nvGrpSpPr>
                <p:cNvPr id="129" name="Groep 128">
                  <a:extLst>
                    <a:ext uri="{FF2B5EF4-FFF2-40B4-BE49-F238E27FC236}">
                      <a16:creationId xmlns:a16="http://schemas.microsoft.com/office/drawing/2014/main" id="{4E355913-CDBC-4C17-884A-B791153F4152}"/>
                    </a:ext>
                  </a:extLst>
                </p:cNvPr>
                <p:cNvGrpSpPr/>
                <p:nvPr/>
              </p:nvGrpSpPr>
              <p:grpSpPr>
                <a:xfrm rot="10800000">
                  <a:off x="13061402" y="3665637"/>
                  <a:ext cx="145820" cy="146462"/>
                  <a:chOff x="13096169" y="3602278"/>
                  <a:chExt cx="145820" cy="146462"/>
                </a:xfrm>
              </p:grpSpPr>
              <p:sp>
                <p:nvSpPr>
                  <p:cNvPr id="132" name="Rechthoek 131">
                    <a:extLst>
                      <a:ext uri="{FF2B5EF4-FFF2-40B4-BE49-F238E27FC236}">
                        <a16:creationId xmlns:a16="http://schemas.microsoft.com/office/drawing/2014/main" id="{322563D0-7D06-4277-AC90-BE541DCAAC07}"/>
                      </a:ext>
                    </a:extLst>
                  </p:cNvPr>
                  <p:cNvSpPr/>
                  <p:nvPr/>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a:solidFill>
                        <a:schemeClr val="tx1"/>
                      </a:solidFill>
                    </a:endParaRPr>
                  </a:p>
                </p:txBody>
              </p:sp>
              <p:sp>
                <p:nvSpPr>
                  <p:cNvPr id="133" name="Rechthoek 132">
                    <a:extLst>
                      <a:ext uri="{FF2B5EF4-FFF2-40B4-BE49-F238E27FC236}">
                        <a16:creationId xmlns:a16="http://schemas.microsoft.com/office/drawing/2014/main" id="{B63B614A-08D1-49DA-A4A9-75CF37822388}"/>
                      </a:ext>
                    </a:extLst>
                  </p:cNvPr>
                  <p:cNvSpPr/>
                  <p:nvPr/>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a:solidFill>
                        <a:schemeClr val="tx1"/>
                      </a:solidFill>
                    </a:endParaRPr>
                  </a:p>
                </p:txBody>
              </p:sp>
            </p:grpSp>
          </p:grpSp>
          <p:sp>
            <p:nvSpPr>
              <p:cNvPr id="121" name="Rechthoek 120">
                <a:extLst>
                  <a:ext uri="{FF2B5EF4-FFF2-40B4-BE49-F238E27FC236}">
                    <a16:creationId xmlns:a16="http://schemas.microsoft.com/office/drawing/2014/main" id="{066C44A1-B85B-4D12-9AD8-7E64C2720FA4}"/>
                  </a:ext>
                </a:extLst>
              </p:cNvPr>
              <p:cNvSpPr/>
              <p:nvPr/>
            </p:nvSpPr>
            <p:spPr>
              <a:xfrm>
                <a:off x="12682980" y="3889890"/>
                <a:ext cx="622284"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en-US" sz="900" b="0" noProof="0">
                    <a:solidFill>
                      <a:schemeClr val="tx1"/>
                    </a:solidFill>
                    <a:latin typeface="Arial" panose="020B0604020202020204" pitchFamily="34" charset="0"/>
                    <a:cs typeface="Arial" panose="020B0604020202020204" pitchFamily="34" charset="0"/>
                  </a:rPr>
                  <a:t>Crop</a:t>
                </a:r>
              </a:p>
            </p:txBody>
          </p:sp>
          <p:sp>
            <p:nvSpPr>
              <p:cNvPr id="122" name="Gelijkbenige driehoek 121">
                <a:extLst>
                  <a:ext uri="{FF2B5EF4-FFF2-40B4-BE49-F238E27FC236}">
                    <a16:creationId xmlns:a16="http://schemas.microsoft.com/office/drawing/2014/main" id="{2E64F03F-2EE9-48F3-B7B5-454BF496E21E}"/>
                  </a:ext>
                </a:extLst>
              </p:cNvPr>
              <p:cNvSpPr/>
              <p:nvPr/>
            </p:nvSpPr>
            <p:spPr>
              <a:xfrm rot="10800000">
                <a:off x="12950688" y="4093726"/>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a:solidFill>
                    <a:schemeClr val="tx1"/>
                  </a:solidFill>
                </a:endParaRPr>
              </a:p>
            </p:txBody>
          </p:sp>
        </p:grpSp>
      </p:grpSp>
    </p:spTree>
    <p:extLst>
      <p:ext uri="{BB962C8B-B14F-4D97-AF65-F5344CB8AC3E}">
        <p14:creationId xmlns:p14="http://schemas.microsoft.com/office/powerpoint/2010/main" val="2702446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500" fill="hold"/>
                                        <p:tgtEl>
                                          <p:spTgt spid="17"/>
                                        </p:tgtEl>
                                        <p:attrNameLst>
                                          <p:attrName>ppt_w</p:attrName>
                                        </p:attrNameLst>
                                      </p:cBhvr>
                                      <p:tavLst>
                                        <p:tav tm="0">
                                          <p:val>
                                            <p:fltVal val="0"/>
                                          </p:val>
                                        </p:tav>
                                        <p:tav tm="100000">
                                          <p:val>
                                            <p:strVal val="#ppt_w"/>
                                          </p:val>
                                        </p:tav>
                                      </p:tavLst>
                                    </p:anim>
                                    <p:anim calcmode="lin" valueType="num">
                                      <p:cBhvr>
                                        <p:cTn id="8" dur="500" fill="hold"/>
                                        <p:tgtEl>
                                          <p:spTgt spid="17"/>
                                        </p:tgtEl>
                                        <p:attrNameLst>
                                          <p:attrName>ppt_h</p:attrName>
                                        </p:attrNameLst>
                                      </p:cBhvr>
                                      <p:tavLst>
                                        <p:tav tm="0">
                                          <p:val>
                                            <p:strVal val="#ppt_h"/>
                                          </p:val>
                                        </p:tav>
                                        <p:tav tm="100000">
                                          <p:val>
                                            <p:strVal val="#ppt_h"/>
                                          </p:val>
                                        </p:tav>
                                      </p:tavLst>
                                    </p:anim>
                                  </p:childTnLst>
                                </p:cTn>
                              </p:par>
                              <p:par>
                                <p:cTn id="9" presetID="53" presetClass="entr" presetSubtype="16" fill="hold" grpId="1" nodeType="withEffect">
                                  <p:stCondLst>
                                    <p:cond delay="150"/>
                                  </p:stCondLst>
                                  <p:childTnLst>
                                    <p:set>
                                      <p:cBhvr>
                                        <p:cTn id="10" dur="1" fill="hold">
                                          <p:stCondLst>
                                            <p:cond delay="0"/>
                                          </p:stCondLst>
                                        </p:cTn>
                                        <p:tgtEl>
                                          <p:spTgt spid="103"/>
                                        </p:tgtEl>
                                        <p:attrNameLst>
                                          <p:attrName>style.visibility</p:attrName>
                                        </p:attrNameLst>
                                      </p:cBhvr>
                                      <p:to>
                                        <p:strVal val="visible"/>
                                      </p:to>
                                    </p:set>
                                    <p:anim calcmode="lin" valueType="num">
                                      <p:cBhvr>
                                        <p:cTn id="11" dur="500" fill="hold"/>
                                        <p:tgtEl>
                                          <p:spTgt spid="103"/>
                                        </p:tgtEl>
                                        <p:attrNameLst>
                                          <p:attrName>ppt_w</p:attrName>
                                        </p:attrNameLst>
                                      </p:cBhvr>
                                      <p:tavLst>
                                        <p:tav tm="0">
                                          <p:val>
                                            <p:fltVal val="0"/>
                                          </p:val>
                                        </p:tav>
                                        <p:tav tm="100000">
                                          <p:val>
                                            <p:strVal val="#ppt_w"/>
                                          </p:val>
                                        </p:tav>
                                      </p:tavLst>
                                    </p:anim>
                                    <p:anim calcmode="lin" valueType="num">
                                      <p:cBhvr>
                                        <p:cTn id="12" dur="500" fill="hold"/>
                                        <p:tgtEl>
                                          <p:spTgt spid="103"/>
                                        </p:tgtEl>
                                        <p:attrNameLst>
                                          <p:attrName>ppt_h</p:attrName>
                                        </p:attrNameLst>
                                      </p:cBhvr>
                                      <p:tavLst>
                                        <p:tav tm="0">
                                          <p:val>
                                            <p:fltVal val="0"/>
                                          </p:val>
                                        </p:tav>
                                        <p:tav tm="100000">
                                          <p:val>
                                            <p:strVal val="#ppt_h"/>
                                          </p:val>
                                        </p:tav>
                                      </p:tavLst>
                                    </p:anim>
                                    <p:animEffect transition="in" filter="fade">
                                      <p:cBhvr>
                                        <p:cTn id="13" dur="500"/>
                                        <p:tgtEl>
                                          <p:spTgt spid="103"/>
                                        </p:tgtEl>
                                      </p:cBhvr>
                                    </p:animEffect>
                                  </p:childTnLst>
                                </p:cTn>
                              </p:par>
                              <p:par>
                                <p:cTn id="14" presetID="8" presetClass="emph" presetSubtype="0" decel="60000" fill="hold" grpId="0" nodeType="withEffect">
                                  <p:stCondLst>
                                    <p:cond delay="150"/>
                                  </p:stCondLst>
                                  <p:childTnLst>
                                    <p:animRot by="21600000">
                                      <p:cBhvr>
                                        <p:cTn id="15" dur="750" fill="hold"/>
                                        <p:tgtEl>
                                          <p:spTgt spid="10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tmplLst>
          <p:tmpl>
            <p:tnLst>
              <p:par>
                <p:cTn presetID="17" presetClass="entr" presetSubtype="1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p:cTn dur="500" fill="hold"/>
                        <p:tgtEl>
                          <p:spTgt spid="17"/>
                        </p:tgtEl>
                        <p:attrNameLst>
                          <p:attrName>ppt_w</p:attrName>
                        </p:attrNameLst>
                      </p:cBhvr>
                      <p:tavLst>
                        <p:tav tm="0">
                          <p:val>
                            <p:fltVal val="0"/>
                          </p:val>
                        </p:tav>
                        <p:tav tm="100000">
                          <p:val>
                            <p:strVal val="#ppt_w"/>
                          </p:val>
                        </p:tav>
                      </p:tavLst>
                    </p:anim>
                    <p:anim calcmode="lin" valueType="num">
                      <p:cBhvr>
                        <p:cTn dur="500" fill="hold"/>
                        <p:tgtEl>
                          <p:spTgt spid="17"/>
                        </p:tgtEl>
                        <p:attrNameLst>
                          <p:attrName>ppt_h</p:attrName>
                        </p:attrNameLst>
                      </p:cBhvr>
                      <p:tavLst>
                        <p:tav tm="0">
                          <p:val>
                            <p:strVal val="#ppt_h"/>
                          </p:val>
                        </p:tav>
                        <p:tav tm="100000">
                          <p:val>
                            <p:strVal val="#ppt_h"/>
                          </p:val>
                        </p:tav>
                      </p:tavLst>
                    </p:anim>
                  </p:childTnLst>
                </p:cTn>
              </p:par>
            </p:tnLst>
          </p:tmpl>
        </p:tmplLst>
      </p:bldP>
      <p:bldP spid="103" grpId="0" animBg="1">
        <p:tmplLst>
          <p:tmpl>
            <p:tnLst>
              <p:par>
                <p:cTn presetID="8" presetClass="emph" presetSubtype="0" decel="60000" fill="hold" nodeType="withEffect">
                  <p:stCondLst>
                    <p:cond delay="150"/>
                  </p:stCondLst>
                  <p:childTnLst>
                    <p:animRot by="21600000">
                      <p:cBhvr>
                        <p:cTn dur="750" fill="hold"/>
                        <p:tgtEl>
                          <p:spTgt spid="103"/>
                        </p:tgtEl>
                        <p:attrNameLst>
                          <p:attrName>r</p:attrName>
                        </p:attrNameLst>
                      </p:cBhvr>
                    </p:animRot>
                  </p:childTnLst>
                </p:cTn>
              </p:par>
            </p:tnLst>
          </p:tmpl>
        </p:tmplLst>
      </p:bldP>
      <p:bldP spid="103" grpId="1" animBg="1">
        <p:tmplLst>
          <p:tmpl>
            <p:tnLst>
              <p:par>
                <p:cTn presetID="53" presetClass="entr" presetSubtype="16" fill="hold" nodeType="withEffect">
                  <p:stCondLst>
                    <p:cond delay="150"/>
                  </p:stCondLst>
                  <p:childTnLst>
                    <p:set>
                      <p:cBhvr>
                        <p:cTn dur="1" fill="hold">
                          <p:stCondLst>
                            <p:cond delay="0"/>
                          </p:stCondLst>
                        </p:cTn>
                        <p:tgtEl>
                          <p:spTgt spid="103"/>
                        </p:tgtEl>
                        <p:attrNameLst>
                          <p:attrName>style.visibility</p:attrName>
                        </p:attrNameLst>
                      </p:cBhvr>
                      <p:to>
                        <p:strVal val="visible"/>
                      </p:to>
                    </p:set>
                    <p:anim calcmode="lin" valueType="num">
                      <p:cBhvr>
                        <p:cTn dur="500" fill="hold"/>
                        <p:tgtEl>
                          <p:spTgt spid="103"/>
                        </p:tgtEl>
                        <p:attrNameLst>
                          <p:attrName>ppt_w</p:attrName>
                        </p:attrNameLst>
                      </p:cBhvr>
                      <p:tavLst>
                        <p:tav tm="0">
                          <p:val>
                            <p:fltVal val="0"/>
                          </p:val>
                        </p:tav>
                        <p:tav tm="100000">
                          <p:val>
                            <p:strVal val="#ppt_w"/>
                          </p:val>
                        </p:tav>
                      </p:tavLst>
                    </p:anim>
                    <p:anim calcmode="lin" valueType="num">
                      <p:cBhvr>
                        <p:cTn dur="500" fill="hold"/>
                        <p:tgtEl>
                          <p:spTgt spid="103"/>
                        </p:tgtEl>
                        <p:attrNameLst>
                          <p:attrName>ppt_h</p:attrName>
                        </p:attrNameLst>
                      </p:cBhvr>
                      <p:tavLst>
                        <p:tav tm="0">
                          <p:val>
                            <p:fltVal val="0"/>
                          </p:val>
                        </p:tav>
                        <p:tav tm="100000">
                          <p:val>
                            <p:strVal val="#ppt_h"/>
                          </p:val>
                        </p:tav>
                      </p:tavLst>
                    </p:anim>
                    <p:animEffect transition="in" filter="fade">
                      <p:cBhvr>
                        <p:cTn dur="500"/>
                        <p:tgtEl>
                          <p:spTgt spid="103"/>
                        </p:tgtEl>
                      </p:cBhvr>
                    </p:animEffect>
                  </p:childTnLst>
                </p:cTn>
              </p:par>
            </p:tnLst>
          </p:tmpl>
        </p:tmplLst>
      </p:bldP>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LEEG (CUSTOM)">
    <p:spTree>
      <p:nvGrpSpPr>
        <p:cNvPr id="1" name=""/>
        <p:cNvGrpSpPr/>
        <p:nvPr/>
      </p:nvGrpSpPr>
      <p:grpSpPr>
        <a:xfrm>
          <a:off x="0" y="0"/>
          <a:ext cx="0" cy="0"/>
          <a:chOff x="0" y="0"/>
          <a:chExt cx="0" cy="0"/>
        </a:xfrm>
      </p:grpSpPr>
      <p:sp>
        <p:nvSpPr>
          <p:cNvPr id="2" name="Tijdelijke aanduiding voor datum 1"/>
          <p:cNvSpPr>
            <a:spLocks noGrp="1"/>
          </p:cNvSpPr>
          <p:nvPr>
            <p:ph type="dt" sz="half" idx="10"/>
          </p:nvPr>
        </p:nvSpPr>
        <p:spPr/>
        <p:txBody>
          <a:bodyPr/>
          <a:lstStyle/>
          <a:p>
            <a:fld id="{EE4205AE-69BD-474F-B827-0C9A61617AE1}" type="datetimeFigureOut">
              <a:rPr lang="en-US" smtClean="0"/>
              <a:t>9/3/2019</a:t>
            </a:fld>
            <a:endParaRPr lang="en-US"/>
          </a:p>
        </p:txBody>
      </p:sp>
      <p:sp>
        <p:nvSpPr>
          <p:cNvPr id="3" name="Tijdelijke aanduiding voor voettekst 2"/>
          <p:cNvSpPr>
            <a:spLocks noGrp="1"/>
          </p:cNvSpPr>
          <p:nvPr>
            <p:ph type="ftr" sz="quarter" idx="11"/>
          </p:nvPr>
        </p:nvSpPr>
        <p:spPr/>
        <p:txBody>
          <a:bodyPr/>
          <a:lstStyle>
            <a:lvl1pPr>
              <a:defRPr/>
            </a:lvl1pPr>
          </a:lstStyle>
          <a:p>
            <a:endParaRPr lang="en-US"/>
          </a:p>
        </p:txBody>
      </p:sp>
      <p:sp>
        <p:nvSpPr>
          <p:cNvPr id="4" name="Tijdelijke aanduiding voor dianummer 3"/>
          <p:cNvSpPr>
            <a:spLocks noGrp="1"/>
          </p:cNvSpPr>
          <p:nvPr>
            <p:ph type="sldNum" sz="quarter" idx="12"/>
          </p:nvPr>
        </p:nvSpPr>
        <p:spPr/>
        <p:txBody>
          <a:bodyPr/>
          <a:lstStyle/>
          <a:p>
            <a:fld id="{90F9D532-E951-764E-9715-776F344DAD35}" type="slidenum">
              <a:rPr lang="en-US" smtClean="0"/>
              <a:t>‹#›</a:t>
            </a:fld>
            <a:endParaRPr lang="en-US"/>
          </a:p>
        </p:txBody>
      </p:sp>
      <p:sp>
        <p:nvSpPr>
          <p:cNvPr id="5" name="Tekstvak 4"/>
          <p:cNvSpPr txBox="1"/>
          <p:nvPr/>
        </p:nvSpPr>
        <p:spPr>
          <a:xfrm>
            <a:off x="-10750" y="-662296"/>
            <a:ext cx="12192000" cy="461665"/>
          </a:xfrm>
          <a:prstGeom prst="rect">
            <a:avLst/>
          </a:prstGeom>
          <a:noFill/>
        </p:spPr>
        <p:txBody>
          <a:bodyPr wrap="square" rtlCol="0">
            <a:spAutoFit/>
          </a:bodyPr>
          <a:lstStyle/>
          <a:p>
            <a:pPr algn="ctr"/>
            <a:r>
              <a:rPr lang="nl-NL" sz="2400" b="0" spc="50" baseline="0">
                <a:solidFill>
                  <a:schemeClr val="accent2"/>
                </a:solidFill>
                <a:latin typeface="+mj-lt"/>
                <a:cs typeface="Calibri" panose="020F0502020204030204" pitchFamily="34" charset="0"/>
              </a:rPr>
              <a:t>LEEG (CUSTOM)</a:t>
            </a:r>
          </a:p>
        </p:txBody>
      </p:sp>
      <p:sp>
        <p:nvSpPr>
          <p:cNvPr id="6" name="Titel 5"/>
          <p:cNvSpPr>
            <a:spLocks noGrp="1"/>
          </p:cNvSpPr>
          <p:nvPr>
            <p:ph type="title" hasCustomPrompt="1"/>
          </p:nvPr>
        </p:nvSpPr>
        <p:spPr/>
        <p:txBody>
          <a:bodyPr/>
          <a:lstStyle>
            <a:lvl1pPr>
              <a:defRPr/>
            </a:lvl1pPr>
          </a:lstStyle>
          <a:p>
            <a:r>
              <a:rPr lang="nl-NL"/>
              <a:t>Plaats hier je titel</a:t>
            </a:r>
          </a:p>
        </p:txBody>
      </p:sp>
      <p:sp>
        <p:nvSpPr>
          <p:cNvPr id="8" name="Tijdelijke aanduiding voor tekst 8">
            <a:extLst>
              <a:ext uri="{FF2B5EF4-FFF2-40B4-BE49-F238E27FC236}">
                <a16:creationId xmlns:a16="http://schemas.microsoft.com/office/drawing/2014/main" id="{78916CB4-673B-4DB5-9F20-0D198A585533}"/>
              </a:ext>
            </a:extLst>
          </p:cNvPr>
          <p:cNvSpPr>
            <a:spLocks noGrp="1"/>
          </p:cNvSpPr>
          <p:nvPr>
            <p:ph type="body" sz="quarter" idx="21" hasCustomPrompt="1"/>
          </p:nvPr>
        </p:nvSpPr>
        <p:spPr>
          <a:xfrm>
            <a:off x="558162" y="1256693"/>
            <a:ext cx="3188338" cy="95769"/>
          </a:xfrm>
          <a:blipFill>
            <a:blip r:embed="rId2"/>
            <a:srcRect/>
            <a:stretch>
              <a:fillRect t="47320" b="47320"/>
            </a:stretch>
          </a:blipFill>
        </p:spPr>
        <p:txBody>
          <a:bodyPr tIns="1800000" bIns="324000" anchor="t"/>
          <a:lstStyle>
            <a:lvl1pPr marL="0" indent="0" algn="ctr">
              <a:buNone/>
              <a:defRPr sz="1400" b="1">
                <a:solidFill>
                  <a:schemeClr val="bg1"/>
                </a:solidFill>
              </a:defRPr>
            </a:lvl1pPr>
          </a:lstStyle>
          <a:p>
            <a:pPr lvl="0"/>
            <a:r>
              <a:rPr lang="en-US"/>
              <a:t>  </a:t>
            </a:r>
            <a:endParaRPr lang="nl-NL"/>
          </a:p>
        </p:txBody>
      </p:sp>
    </p:spTree>
    <p:extLst>
      <p:ext uri="{BB962C8B-B14F-4D97-AF65-F5344CB8AC3E}">
        <p14:creationId xmlns:p14="http://schemas.microsoft.com/office/powerpoint/2010/main" val="3806720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accel="80000" decel="2000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000" fill="hold"/>
                                        <p:tgtEl>
                                          <p:spTgt spid="8"/>
                                        </p:tgtEl>
                                        <p:attrNameLst>
                                          <p:attrName>ppt_x</p:attrName>
                                        </p:attrNameLst>
                                      </p:cBhvr>
                                      <p:tavLst>
                                        <p:tav tm="0">
                                          <p:val>
                                            <p:strVal val="#ppt_x"/>
                                          </p:val>
                                        </p:tav>
                                        <p:tav tm="100000">
                                          <p:val>
                                            <p:strVal val="#ppt_x"/>
                                          </p:val>
                                        </p:tav>
                                      </p:tavLst>
                                    </p:anim>
                                    <p:anim calcmode="lin" valueType="num">
                                      <p:cBhvr additive="base">
                                        <p:cTn id="8" dur="1000" fill="hold"/>
                                        <p:tgtEl>
                                          <p:spTgt spid="8"/>
                                        </p:tgtEl>
                                        <p:attrNameLst>
                                          <p:attrName>ppt_y</p:attrName>
                                        </p:attrNameLst>
                                      </p:cBhvr>
                                      <p:tavLst>
                                        <p:tav tm="0">
                                          <p:val>
                                            <p:strVal val="0-#ppt_h/2"/>
                                          </p:val>
                                        </p:tav>
                                        <p:tav tm="100000">
                                          <p:val>
                                            <p:strVal val="#ppt_y"/>
                                          </p:val>
                                        </p:tav>
                                      </p:tavLst>
                                    </p:anim>
                                  </p:childTnLst>
                                </p:cTn>
                              </p:par>
                              <p:par>
                                <p:cTn id="9" presetID="2" presetClass="entr" presetSubtype="1" accel="80000" decel="20000" fill="hold" grpId="0" nodeType="withEffect">
                                  <p:stCondLst>
                                    <p:cond delay="25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1000" fill="hold"/>
                                        <p:tgtEl>
                                          <p:spTgt spid="6"/>
                                        </p:tgtEl>
                                        <p:attrNameLst>
                                          <p:attrName>ppt_x</p:attrName>
                                        </p:attrNameLst>
                                      </p:cBhvr>
                                      <p:tavLst>
                                        <p:tav tm="0">
                                          <p:val>
                                            <p:strVal val="#ppt_x"/>
                                          </p:val>
                                        </p:tav>
                                        <p:tav tm="100000">
                                          <p:val>
                                            <p:strVal val="#ppt_x"/>
                                          </p:val>
                                        </p:tav>
                                      </p:tavLst>
                                    </p:anim>
                                    <p:anim calcmode="lin" valueType="num">
                                      <p:cBhvr additive="base">
                                        <p:cTn id="12" dur="1000" fill="hold"/>
                                        <p:tgtEl>
                                          <p:spTgt spid="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animBg="1">
        <p:tmplLst>
          <p:tmpl>
            <p:tnLst>
              <p:par>
                <p:cTn presetID="2" presetClass="entr" presetSubtype="1" accel="80000" decel="20000" fill="hold" nodeType="with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100% TEKST">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lIns="0" tIns="0" rIns="0" bIns="0"/>
          <a:lstStyle>
            <a:lvl1pPr>
              <a:defRPr/>
            </a:lvl1pPr>
          </a:lstStyle>
          <a:p>
            <a:r>
              <a:rPr lang="nl-NL"/>
              <a:t>Plaats hier je titel</a:t>
            </a:r>
          </a:p>
        </p:txBody>
      </p:sp>
      <p:sp>
        <p:nvSpPr>
          <p:cNvPr id="3" name="Tijdelijke aanduiding voor verticale tekst 2"/>
          <p:cNvSpPr>
            <a:spLocks noGrp="1"/>
          </p:cNvSpPr>
          <p:nvPr>
            <p:ph type="body" orient="vert" idx="1" hasCustomPrompt="1"/>
          </p:nvPr>
        </p:nvSpPr>
        <p:spPr/>
        <p:txBody>
          <a:bodyPr vert="horz" lIns="0" tIns="0" rIns="0" bIns="0"/>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nl-NL"/>
              <a:t>Klik hier om een </a:t>
            </a:r>
            <a:r>
              <a:rPr lang="nl-NL" err="1"/>
              <a:t>bullet</a:t>
            </a:r>
            <a:r>
              <a:rPr lang="nl-NL"/>
              <a:t> te plaatsen. Meer hulp nodig? Aan de zijkanten van de slides heeft PPT Solutions instructies geplaatst om te helpen met het stijlen- én verwerken van tekst.</a:t>
            </a:r>
          </a:p>
          <a:p>
            <a:pPr lvl="1"/>
            <a:r>
              <a:rPr lang="nl-NL"/>
              <a:t>Sub-</a:t>
            </a:r>
            <a:r>
              <a:rPr lang="nl-NL" err="1"/>
              <a:t>bullet</a:t>
            </a:r>
            <a:endParaRPr lang="nl-NL"/>
          </a:p>
          <a:p>
            <a:pPr lvl="2"/>
            <a:r>
              <a:rPr lang="nl-NL"/>
              <a:t>Leestekst</a:t>
            </a:r>
          </a:p>
          <a:p>
            <a:pPr lvl="3"/>
            <a:r>
              <a:rPr lang="nl-NL"/>
              <a:t>Subtitel</a:t>
            </a:r>
          </a:p>
          <a:p>
            <a:pPr lvl="4"/>
            <a:r>
              <a:rPr lang="nl-NL"/>
              <a:t>Numerieke </a:t>
            </a:r>
            <a:r>
              <a:rPr lang="nl-NL" err="1"/>
              <a:t>bullet</a:t>
            </a:r>
            <a:endParaRPr lang="nl-NL"/>
          </a:p>
          <a:p>
            <a:pPr lvl="5"/>
            <a:r>
              <a:rPr lang="nl-NL" err="1"/>
              <a:t>Bullet</a:t>
            </a:r>
            <a:endParaRPr lang="nl-NL"/>
          </a:p>
          <a:p>
            <a:pPr lvl="6"/>
            <a:r>
              <a:rPr lang="nl-NL"/>
              <a:t>Sub-</a:t>
            </a:r>
            <a:r>
              <a:rPr lang="nl-NL" err="1"/>
              <a:t>bullet</a:t>
            </a:r>
            <a:endParaRPr lang="nl-NL"/>
          </a:p>
          <a:p>
            <a:pPr lvl="7"/>
            <a:r>
              <a:rPr lang="nl-NL"/>
              <a:t>Leestekst</a:t>
            </a:r>
          </a:p>
          <a:p>
            <a:pPr lvl="8"/>
            <a:r>
              <a:rPr lang="nl-NL"/>
              <a:t>Subtitel</a:t>
            </a:r>
          </a:p>
        </p:txBody>
      </p:sp>
      <p:sp>
        <p:nvSpPr>
          <p:cNvPr id="4" name="Tijdelijke aanduiding voor datum 3"/>
          <p:cNvSpPr>
            <a:spLocks noGrp="1"/>
          </p:cNvSpPr>
          <p:nvPr>
            <p:ph type="dt" sz="half" idx="10"/>
          </p:nvPr>
        </p:nvSpPr>
        <p:spPr/>
        <p:txBody>
          <a:bodyPr/>
          <a:lstStyle/>
          <a:p>
            <a:fld id="{EE4205AE-69BD-474F-B827-0C9A61617AE1}" type="datetimeFigureOut">
              <a:rPr lang="en-US" smtClean="0"/>
              <a:t>9/3/2019</a:t>
            </a:fld>
            <a:endParaRPr lang="en-US"/>
          </a:p>
        </p:txBody>
      </p:sp>
      <p:sp>
        <p:nvSpPr>
          <p:cNvPr id="5" name="Tijdelijke aanduiding voor voettekst 4"/>
          <p:cNvSpPr>
            <a:spLocks noGrp="1"/>
          </p:cNvSpPr>
          <p:nvPr>
            <p:ph type="ftr" sz="quarter" idx="11"/>
          </p:nvPr>
        </p:nvSpPr>
        <p:spPr/>
        <p:txBody>
          <a:bodyPr/>
          <a:lstStyle>
            <a:lvl1pPr>
              <a:defRPr/>
            </a:lvl1pPr>
          </a:lstStyle>
          <a:p>
            <a:endParaRPr lang="en-US"/>
          </a:p>
        </p:txBody>
      </p:sp>
      <p:sp>
        <p:nvSpPr>
          <p:cNvPr id="6" name="Tijdelijke aanduiding voor dianummer 5"/>
          <p:cNvSpPr>
            <a:spLocks noGrp="1"/>
          </p:cNvSpPr>
          <p:nvPr>
            <p:ph type="sldNum" sz="quarter" idx="12"/>
          </p:nvPr>
        </p:nvSpPr>
        <p:spPr/>
        <p:txBody>
          <a:bodyPr/>
          <a:lstStyle/>
          <a:p>
            <a:fld id="{90F9D532-E951-764E-9715-776F344DAD35}" type="slidenum">
              <a:rPr lang="en-US" smtClean="0"/>
              <a:t>‹#›</a:t>
            </a:fld>
            <a:endParaRPr lang="en-US"/>
          </a:p>
        </p:txBody>
      </p:sp>
      <p:sp>
        <p:nvSpPr>
          <p:cNvPr id="7" name="Tekstvak 6"/>
          <p:cNvSpPr txBox="1"/>
          <p:nvPr/>
        </p:nvSpPr>
        <p:spPr>
          <a:xfrm>
            <a:off x="-10750" y="-662296"/>
            <a:ext cx="12192000" cy="461665"/>
          </a:xfrm>
          <a:prstGeom prst="rect">
            <a:avLst/>
          </a:prstGeom>
          <a:noFill/>
        </p:spPr>
        <p:txBody>
          <a:bodyPr wrap="square" rtlCol="0">
            <a:spAutoFit/>
          </a:bodyPr>
          <a:lstStyle/>
          <a:p>
            <a:pPr marL="0" algn="ctr" defTabSz="914400" rtl="0" eaLnBrk="1" latinLnBrk="0" hangingPunct="1"/>
            <a:r>
              <a:rPr lang="nl-NL" sz="2400" b="0" kern="1200" spc="50" baseline="0">
                <a:solidFill>
                  <a:schemeClr val="accent2"/>
                </a:solidFill>
                <a:latin typeface="+mj-lt"/>
                <a:ea typeface="+mn-ea"/>
                <a:cs typeface="Calibri" panose="020F0502020204030204" pitchFamily="34" charset="0"/>
              </a:rPr>
              <a:t>100% TEKST</a:t>
            </a:r>
          </a:p>
        </p:txBody>
      </p:sp>
      <p:sp>
        <p:nvSpPr>
          <p:cNvPr id="101" name="Tijdelijke aanduiding voor tekst 8">
            <a:extLst>
              <a:ext uri="{FF2B5EF4-FFF2-40B4-BE49-F238E27FC236}">
                <a16:creationId xmlns:a16="http://schemas.microsoft.com/office/drawing/2014/main" id="{91F4E935-268D-405B-A033-B6DFD740ED8E}"/>
              </a:ext>
            </a:extLst>
          </p:cNvPr>
          <p:cNvSpPr>
            <a:spLocks noGrp="1"/>
          </p:cNvSpPr>
          <p:nvPr>
            <p:ph type="body" sz="quarter" idx="21" hasCustomPrompt="1"/>
          </p:nvPr>
        </p:nvSpPr>
        <p:spPr>
          <a:xfrm>
            <a:off x="558162" y="1256693"/>
            <a:ext cx="3188338" cy="95769"/>
          </a:xfrm>
          <a:blipFill>
            <a:blip r:embed="rId2"/>
            <a:srcRect/>
            <a:stretch>
              <a:fillRect t="47320" b="47320"/>
            </a:stretch>
          </a:blipFill>
        </p:spPr>
        <p:txBody>
          <a:bodyPr tIns="1800000" bIns="324000" anchor="t"/>
          <a:lstStyle>
            <a:lvl1pPr marL="0" indent="0" algn="ctr">
              <a:buNone/>
              <a:defRPr sz="1400" b="1">
                <a:solidFill>
                  <a:schemeClr val="bg1"/>
                </a:solidFill>
              </a:defRPr>
            </a:lvl1pPr>
          </a:lstStyle>
          <a:p>
            <a:pPr lvl="0"/>
            <a:r>
              <a:rPr lang="en-US"/>
              <a:t>  </a:t>
            </a:r>
            <a:endParaRPr lang="nl-NL"/>
          </a:p>
        </p:txBody>
      </p:sp>
      <p:grpSp>
        <p:nvGrpSpPr>
          <p:cNvPr id="99" name="Instruction">
            <a:extLst>
              <a:ext uri="{FF2B5EF4-FFF2-40B4-BE49-F238E27FC236}">
                <a16:creationId xmlns:a16="http://schemas.microsoft.com/office/drawing/2014/main" id="{691C94C1-0982-4F3F-9F28-AD3129C436EF}"/>
              </a:ext>
            </a:extLst>
          </p:cNvPr>
          <p:cNvGrpSpPr/>
          <p:nvPr/>
        </p:nvGrpSpPr>
        <p:grpSpPr>
          <a:xfrm>
            <a:off x="-3437547" y="1434"/>
            <a:ext cx="3201327" cy="4495586"/>
            <a:chOff x="-3437547" y="1434"/>
            <a:chExt cx="3201327" cy="4495586"/>
          </a:xfrm>
        </p:grpSpPr>
        <p:sp>
          <p:nvSpPr>
            <p:cNvPr id="100" name="Rechthoek 99">
              <a:extLst>
                <a:ext uri="{FF2B5EF4-FFF2-40B4-BE49-F238E27FC236}">
                  <a16:creationId xmlns:a16="http://schemas.microsoft.com/office/drawing/2014/main" id="{F45AAEFB-FA35-4305-8406-D124051EC521}"/>
                </a:ext>
              </a:extLst>
            </p:cNvPr>
            <p:cNvSpPr/>
            <p:nvPr/>
          </p:nvSpPr>
          <p:spPr>
            <a:xfrm>
              <a:off x="-3419345" y="1434"/>
              <a:ext cx="3176012" cy="191611"/>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80000"/>
                </a:lnSpc>
                <a:spcBef>
                  <a:spcPts val="0"/>
                </a:spcBef>
                <a:spcAft>
                  <a:spcPts val="0"/>
                </a:spcAft>
                <a:buClrTx/>
                <a:buSzTx/>
                <a:buFontTx/>
                <a:buNone/>
                <a:tabLst/>
                <a:defRPr/>
              </a:pPr>
              <a:r>
                <a:rPr kumimoji="0" lang="en-US" sz="1400" b="1" i="0" u="none" strike="noStrike" kern="0" cap="all" spc="0" normalizeH="0" baseline="0" noProof="0">
                  <a:ln>
                    <a:noFill/>
                  </a:ln>
                  <a:solidFill>
                    <a:schemeClr val="accent1"/>
                  </a:solidFill>
                  <a:effectLst/>
                  <a:uLnTx/>
                  <a:uFillTx/>
                  <a:latin typeface="+mj-lt"/>
                  <a:cs typeface="Segoe UI Light" panose="020B0502040204020203" pitchFamily="34" charset="0"/>
                </a:rPr>
                <a:t>Using text levels</a:t>
              </a:r>
            </a:p>
          </p:txBody>
        </p:sp>
        <p:sp>
          <p:nvSpPr>
            <p:cNvPr id="102" name="Ovaal 101">
              <a:extLst>
                <a:ext uri="{FF2B5EF4-FFF2-40B4-BE49-F238E27FC236}">
                  <a16:creationId xmlns:a16="http://schemas.microsoft.com/office/drawing/2014/main" id="{447FCB43-2918-46DD-B4A4-CE260818DD16}"/>
                </a:ext>
              </a:extLst>
            </p:cNvPr>
            <p:cNvSpPr/>
            <p:nvPr/>
          </p:nvSpPr>
          <p:spPr>
            <a:xfrm>
              <a:off x="-3425006" y="1719144"/>
              <a:ext cx="260914" cy="259683"/>
            </a:xfrm>
            <a:prstGeom prst="ellipse">
              <a:avLst/>
            </a:pr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chemeClr val="bg1"/>
                  </a:solidFill>
                  <a:effectLst/>
                  <a:uLnTx/>
                  <a:uFillTx/>
                  <a:latin typeface="+mn-lt"/>
                  <a:cs typeface="Segoe UI Light" panose="020B0502040204020203" pitchFamily="34" charset="0"/>
                </a:rPr>
                <a:t>1</a:t>
              </a:r>
            </a:p>
          </p:txBody>
        </p:sp>
        <p:cxnSp>
          <p:nvCxnSpPr>
            <p:cNvPr id="103" name="Rechte verbindingslijn 102">
              <a:extLst>
                <a:ext uri="{FF2B5EF4-FFF2-40B4-BE49-F238E27FC236}">
                  <a16:creationId xmlns:a16="http://schemas.microsoft.com/office/drawing/2014/main" id="{E86B5870-A63B-4E45-B654-D18BF507B1D8}"/>
                </a:ext>
              </a:extLst>
            </p:cNvPr>
            <p:cNvCxnSpPr>
              <a:cxnSpLocks/>
            </p:cNvCxnSpPr>
            <p:nvPr/>
          </p:nvCxnSpPr>
          <p:spPr>
            <a:xfrm>
              <a:off x="-3419346" y="243069"/>
              <a:ext cx="3176013" cy="0"/>
            </a:xfrm>
            <a:prstGeom prst="line">
              <a:avLst/>
            </a:prstGeom>
            <a:noFill/>
            <a:ln w="3175" cap="flat" cmpd="sng" algn="ctr">
              <a:solidFill>
                <a:schemeClr val="accent1"/>
              </a:solidFill>
              <a:prstDash val="solid"/>
            </a:ln>
            <a:effectLst/>
          </p:spPr>
        </p:cxnSp>
        <p:grpSp>
          <p:nvGrpSpPr>
            <p:cNvPr id="104" name="Groep 103">
              <a:extLst>
                <a:ext uri="{FF2B5EF4-FFF2-40B4-BE49-F238E27FC236}">
                  <a16:creationId xmlns:a16="http://schemas.microsoft.com/office/drawing/2014/main" id="{7E3C9859-24B2-462C-A99E-D3E45BCDA6B1}"/>
                </a:ext>
              </a:extLst>
            </p:cNvPr>
            <p:cNvGrpSpPr/>
            <p:nvPr/>
          </p:nvGrpSpPr>
          <p:grpSpPr>
            <a:xfrm>
              <a:off x="-3437547" y="349413"/>
              <a:ext cx="2933825" cy="558875"/>
              <a:chOff x="-3419346" y="368233"/>
              <a:chExt cx="3904920" cy="743862"/>
            </a:xfrm>
          </p:grpSpPr>
          <p:sp>
            <p:nvSpPr>
              <p:cNvPr id="121" name="Rechthoek 120">
                <a:extLst>
                  <a:ext uri="{FF2B5EF4-FFF2-40B4-BE49-F238E27FC236}">
                    <a16:creationId xmlns:a16="http://schemas.microsoft.com/office/drawing/2014/main" id="{E6ECE0A1-F812-4F6F-BBCD-7EF3BCECBDE3}"/>
                  </a:ext>
                </a:extLst>
              </p:cNvPr>
              <p:cNvSpPr/>
              <p:nvPr/>
            </p:nvSpPr>
            <p:spPr>
              <a:xfrm>
                <a:off x="-3294549" y="368233"/>
                <a:ext cx="432805" cy="244981"/>
              </a:xfrm>
              <a:prstGeom prst="rect">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r>
                  <a:rPr lang="en-US" sz="800" b="0" noProof="0">
                    <a:solidFill>
                      <a:srgbClr val="C00000"/>
                    </a:solidFill>
                    <a:latin typeface="Arial" panose="020B0604020202020204" pitchFamily="34" charset="0"/>
                    <a:cs typeface="Arial" panose="020B0604020202020204" pitchFamily="34" charset="0"/>
                  </a:rPr>
                  <a:t>Home</a:t>
                </a:r>
              </a:p>
            </p:txBody>
          </p:sp>
          <p:cxnSp>
            <p:nvCxnSpPr>
              <p:cNvPr id="122" name="Rechte verbindingslijn 121">
                <a:extLst>
                  <a:ext uri="{FF2B5EF4-FFF2-40B4-BE49-F238E27FC236}">
                    <a16:creationId xmlns:a16="http://schemas.microsoft.com/office/drawing/2014/main" id="{59303A24-E68C-47A0-8949-86288EFE6879}"/>
                  </a:ext>
                </a:extLst>
              </p:cNvPr>
              <p:cNvCxnSpPr>
                <a:cxnSpLocks/>
              </p:cNvCxnSpPr>
              <p:nvPr/>
            </p:nvCxnSpPr>
            <p:spPr>
              <a:xfrm>
                <a:off x="-2861744" y="613214"/>
                <a:ext cx="137087" cy="0"/>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3" name="Rechte verbindingslijn 122">
                <a:extLst>
                  <a:ext uri="{FF2B5EF4-FFF2-40B4-BE49-F238E27FC236}">
                    <a16:creationId xmlns:a16="http://schemas.microsoft.com/office/drawing/2014/main" id="{65DA767A-1664-4384-8812-F550F5FB90D7}"/>
                  </a:ext>
                </a:extLst>
              </p:cNvPr>
              <p:cNvCxnSpPr>
                <a:cxnSpLocks/>
              </p:cNvCxnSpPr>
              <p:nvPr/>
            </p:nvCxnSpPr>
            <p:spPr>
              <a:xfrm>
                <a:off x="-3419346" y="613214"/>
                <a:ext cx="136215" cy="0"/>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24" name="Rechthoek 123">
                <a:extLst>
                  <a:ext uri="{FF2B5EF4-FFF2-40B4-BE49-F238E27FC236}">
                    <a16:creationId xmlns:a16="http://schemas.microsoft.com/office/drawing/2014/main" id="{B54A7362-2364-457F-99BD-DE1D5AF07F27}"/>
                  </a:ext>
                </a:extLst>
              </p:cNvPr>
              <p:cNvSpPr/>
              <p:nvPr/>
            </p:nvSpPr>
            <p:spPr>
              <a:xfrm>
                <a:off x="-3289012" y="589683"/>
                <a:ext cx="422160" cy="640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a:solidFill>
                    <a:schemeClr val="tx1"/>
                  </a:solidFill>
                </a:endParaRPr>
              </a:p>
            </p:txBody>
          </p:sp>
          <p:grpSp>
            <p:nvGrpSpPr>
              <p:cNvPr id="125" name="Groep 124">
                <a:extLst>
                  <a:ext uri="{FF2B5EF4-FFF2-40B4-BE49-F238E27FC236}">
                    <a16:creationId xmlns:a16="http://schemas.microsoft.com/office/drawing/2014/main" id="{99657D61-9704-4711-BA61-E3AA3429FF22}"/>
                  </a:ext>
                </a:extLst>
              </p:cNvPr>
              <p:cNvGrpSpPr/>
              <p:nvPr/>
            </p:nvGrpSpPr>
            <p:grpSpPr>
              <a:xfrm>
                <a:off x="-3002834" y="720303"/>
                <a:ext cx="182598" cy="143759"/>
                <a:chOff x="-3310843" y="700986"/>
                <a:chExt cx="182598" cy="143759"/>
              </a:xfrm>
            </p:grpSpPr>
            <p:grpSp>
              <p:nvGrpSpPr>
                <p:cNvPr id="164" name="Groep 163">
                  <a:extLst>
                    <a:ext uri="{FF2B5EF4-FFF2-40B4-BE49-F238E27FC236}">
                      <a16:creationId xmlns:a16="http://schemas.microsoft.com/office/drawing/2014/main" id="{A0767657-43C5-4E07-91D9-050A8242BEAA}"/>
                    </a:ext>
                  </a:extLst>
                </p:cNvPr>
                <p:cNvGrpSpPr/>
                <p:nvPr/>
              </p:nvGrpSpPr>
              <p:grpSpPr>
                <a:xfrm>
                  <a:off x="-3310843" y="700986"/>
                  <a:ext cx="182598" cy="143759"/>
                  <a:chOff x="-3310843" y="700986"/>
                  <a:chExt cx="182598" cy="143759"/>
                </a:xfrm>
              </p:grpSpPr>
              <p:cxnSp>
                <p:nvCxnSpPr>
                  <p:cNvPr id="168" name="Rechte verbindingslijn 167">
                    <a:extLst>
                      <a:ext uri="{FF2B5EF4-FFF2-40B4-BE49-F238E27FC236}">
                        <a16:creationId xmlns:a16="http://schemas.microsoft.com/office/drawing/2014/main" id="{A4EA4D42-DF4F-4D33-9F8A-D169D0C1BF31}"/>
                      </a:ext>
                    </a:extLst>
                  </p:cNvPr>
                  <p:cNvCxnSpPr/>
                  <p:nvPr/>
                </p:nvCxnSpPr>
                <p:spPr>
                  <a:xfrm>
                    <a:off x="-3310843" y="700986"/>
                    <a:ext cx="182598" cy="0"/>
                  </a:xfrm>
                  <a:prstGeom prst="line">
                    <a:avLst/>
                  </a:prstGeom>
                  <a:noFill/>
                  <a:ln w="9525" cap="flat" cmpd="sng" algn="ctr">
                    <a:solidFill>
                      <a:srgbClr val="292929"/>
                    </a:solidFill>
                    <a:prstDash val="solid"/>
                  </a:ln>
                  <a:effectLst/>
                </p:spPr>
              </p:cxnSp>
              <p:cxnSp>
                <p:nvCxnSpPr>
                  <p:cNvPr id="169" name="Rechte verbindingslijn 168">
                    <a:extLst>
                      <a:ext uri="{FF2B5EF4-FFF2-40B4-BE49-F238E27FC236}">
                        <a16:creationId xmlns:a16="http://schemas.microsoft.com/office/drawing/2014/main" id="{F45AEA81-187E-4400-94AF-9075D3C62A3E}"/>
                      </a:ext>
                    </a:extLst>
                  </p:cNvPr>
                  <p:cNvCxnSpPr/>
                  <p:nvPr/>
                </p:nvCxnSpPr>
                <p:spPr>
                  <a:xfrm>
                    <a:off x="-3310843" y="844745"/>
                    <a:ext cx="182598" cy="0"/>
                  </a:xfrm>
                  <a:prstGeom prst="line">
                    <a:avLst/>
                  </a:prstGeom>
                  <a:noFill/>
                  <a:ln w="9525" cap="flat" cmpd="sng" algn="ctr">
                    <a:solidFill>
                      <a:srgbClr val="292929"/>
                    </a:solidFill>
                    <a:prstDash val="solid"/>
                  </a:ln>
                  <a:effectLst/>
                </p:spPr>
              </p:cxnSp>
              <p:cxnSp>
                <p:nvCxnSpPr>
                  <p:cNvPr id="170" name="Rechte verbindingslijn 169">
                    <a:extLst>
                      <a:ext uri="{FF2B5EF4-FFF2-40B4-BE49-F238E27FC236}">
                        <a16:creationId xmlns:a16="http://schemas.microsoft.com/office/drawing/2014/main" id="{3E11D72F-5E1B-4883-9FFB-5146B5DF90A6}"/>
                      </a:ext>
                    </a:extLst>
                  </p:cNvPr>
                  <p:cNvCxnSpPr/>
                  <p:nvPr/>
                </p:nvCxnSpPr>
                <p:spPr>
                  <a:xfrm>
                    <a:off x="-3213196" y="808806"/>
                    <a:ext cx="82203" cy="0"/>
                  </a:xfrm>
                  <a:prstGeom prst="line">
                    <a:avLst/>
                  </a:prstGeom>
                  <a:noFill/>
                  <a:ln w="9525" cap="flat" cmpd="sng" algn="ctr">
                    <a:solidFill>
                      <a:srgbClr val="292929"/>
                    </a:solidFill>
                    <a:prstDash val="solid"/>
                  </a:ln>
                  <a:effectLst/>
                </p:spPr>
              </p:cxnSp>
              <p:cxnSp>
                <p:nvCxnSpPr>
                  <p:cNvPr id="171" name="Rechte verbindingslijn 170">
                    <a:extLst>
                      <a:ext uri="{FF2B5EF4-FFF2-40B4-BE49-F238E27FC236}">
                        <a16:creationId xmlns:a16="http://schemas.microsoft.com/office/drawing/2014/main" id="{13C73EA7-C422-4D45-939E-322F8CB76AE4}"/>
                      </a:ext>
                    </a:extLst>
                  </p:cNvPr>
                  <p:cNvCxnSpPr/>
                  <p:nvPr/>
                </p:nvCxnSpPr>
                <p:spPr>
                  <a:xfrm>
                    <a:off x="-3213196" y="772866"/>
                    <a:ext cx="82203" cy="0"/>
                  </a:xfrm>
                  <a:prstGeom prst="line">
                    <a:avLst/>
                  </a:prstGeom>
                  <a:noFill/>
                  <a:ln w="9525" cap="flat" cmpd="sng" algn="ctr">
                    <a:solidFill>
                      <a:srgbClr val="292929"/>
                    </a:solidFill>
                    <a:prstDash val="solid"/>
                  </a:ln>
                  <a:effectLst/>
                </p:spPr>
              </p:cxnSp>
              <p:cxnSp>
                <p:nvCxnSpPr>
                  <p:cNvPr id="172" name="Rechte verbindingslijn 171">
                    <a:extLst>
                      <a:ext uri="{FF2B5EF4-FFF2-40B4-BE49-F238E27FC236}">
                        <a16:creationId xmlns:a16="http://schemas.microsoft.com/office/drawing/2014/main" id="{AF2767A8-6AE2-40AE-8303-AC5221BAEFBC}"/>
                      </a:ext>
                    </a:extLst>
                  </p:cNvPr>
                  <p:cNvCxnSpPr/>
                  <p:nvPr/>
                </p:nvCxnSpPr>
                <p:spPr>
                  <a:xfrm>
                    <a:off x="-3213196" y="736926"/>
                    <a:ext cx="82203" cy="0"/>
                  </a:xfrm>
                  <a:prstGeom prst="line">
                    <a:avLst/>
                  </a:prstGeom>
                  <a:noFill/>
                  <a:ln w="9525" cap="flat" cmpd="sng" algn="ctr">
                    <a:solidFill>
                      <a:srgbClr val="292929"/>
                    </a:solidFill>
                    <a:prstDash val="solid"/>
                  </a:ln>
                  <a:effectLst/>
                </p:spPr>
              </p:cxnSp>
            </p:grpSp>
            <p:grpSp>
              <p:nvGrpSpPr>
                <p:cNvPr id="165" name="Groep 164">
                  <a:extLst>
                    <a:ext uri="{FF2B5EF4-FFF2-40B4-BE49-F238E27FC236}">
                      <a16:creationId xmlns:a16="http://schemas.microsoft.com/office/drawing/2014/main" id="{B662EED2-8071-46CD-BF06-D715954F2669}"/>
                    </a:ext>
                  </a:extLst>
                </p:cNvPr>
                <p:cNvGrpSpPr/>
                <p:nvPr/>
              </p:nvGrpSpPr>
              <p:grpSpPr>
                <a:xfrm flipH="1">
                  <a:off x="-3310774" y="735854"/>
                  <a:ext cx="88801" cy="72568"/>
                  <a:chOff x="-2091059" y="1395403"/>
                  <a:chExt cx="157316" cy="128558"/>
                </a:xfrm>
              </p:grpSpPr>
              <p:sp>
                <p:nvSpPr>
                  <p:cNvPr id="166" name="Rechthoek 165">
                    <a:extLst>
                      <a:ext uri="{FF2B5EF4-FFF2-40B4-BE49-F238E27FC236}">
                        <a16:creationId xmlns:a16="http://schemas.microsoft.com/office/drawing/2014/main" id="{FBCCAABF-5345-4C66-A81C-F3BA094349C8}"/>
                      </a:ext>
                    </a:extLst>
                  </p:cNvPr>
                  <p:cNvSpPr/>
                  <p:nvPr/>
                </p:nvSpPr>
                <p:spPr>
                  <a:xfrm>
                    <a:off x="-2051585" y="1436824"/>
                    <a:ext cx="117842" cy="45718"/>
                  </a:xfrm>
                  <a:prstGeom prst="rect">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a:solidFill>
                        <a:schemeClr val="tx1"/>
                      </a:solidFill>
                    </a:endParaRPr>
                  </a:p>
                </p:txBody>
              </p:sp>
              <p:sp>
                <p:nvSpPr>
                  <p:cNvPr id="167" name="Pijl: punthaak 166">
                    <a:extLst>
                      <a:ext uri="{FF2B5EF4-FFF2-40B4-BE49-F238E27FC236}">
                        <a16:creationId xmlns:a16="http://schemas.microsoft.com/office/drawing/2014/main" id="{9DF496EF-AE60-4B48-A9F2-6B16D976C978}"/>
                      </a:ext>
                    </a:extLst>
                  </p:cNvPr>
                  <p:cNvSpPr/>
                  <p:nvPr/>
                </p:nvSpPr>
                <p:spPr>
                  <a:xfrm flipH="1">
                    <a:off x="-2091059" y="1395403"/>
                    <a:ext cx="128558" cy="128558"/>
                  </a:xfrm>
                  <a:prstGeom prst="chevron">
                    <a:avLst>
                      <a:gd name="adj" fmla="val 47962"/>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a:solidFill>
                        <a:schemeClr val="tx1"/>
                      </a:solidFill>
                    </a:endParaRPr>
                  </a:p>
                </p:txBody>
              </p:sp>
            </p:grpSp>
          </p:grpSp>
          <p:grpSp>
            <p:nvGrpSpPr>
              <p:cNvPr id="126" name="Groep 125">
                <a:extLst>
                  <a:ext uri="{FF2B5EF4-FFF2-40B4-BE49-F238E27FC236}">
                    <a16:creationId xmlns:a16="http://schemas.microsoft.com/office/drawing/2014/main" id="{490939E7-8A67-4464-8CB7-DE19A8CA2687}"/>
                  </a:ext>
                </a:extLst>
              </p:cNvPr>
              <p:cNvGrpSpPr/>
              <p:nvPr/>
            </p:nvGrpSpPr>
            <p:grpSpPr>
              <a:xfrm>
                <a:off x="-3326107" y="720303"/>
                <a:ext cx="182598" cy="143759"/>
                <a:chOff x="-3634116" y="700986"/>
                <a:chExt cx="182598" cy="143759"/>
              </a:xfrm>
            </p:grpSpPr>
            <p:grpSp>
              <p:nvGrpSpPr>
                <p:cNvPr id="155" name="Groep 154">
                  <a:extLst>
                    <a:ext uri="{FF2B5EF4-FFF2-40B4-BE49-F238E27FC236}">
                      <a16:creationId xmlns:a16="http://schemas.microsoft.com/office/drawing/2014/main" id="{114BB97C-2FFD-49CC-99F6-E610FD6EEF3C}"/>
                    </a:ext>
                  </a:extLst>
                </p:cNvPr>
                <p:cNvGrpSpPr/>
                <p:nvPr/>
              </p:nvGrpSpPr>
              <p:grpSpPr>
                <a:xfrm>
                  <a:off x="-3634116" y="700986"/>
                  <a:ext cx="182598" cy="143759"/>
                  <a:chOff x="-3634116" y="700986"/>
                  <a:chExt cx="182598" cy="143759"/>
                </a:xfrm>
              </p:grpSpPr>
              <p:cxnSp>
                <p:nvCxnSpPr>
                  <p:cNvPr id="159" name="Rechte verbindingslijn 158">
                    <a:extLst>
                      <a:ext uri="{FF2B5EF4-FFF2-40B4-BE49-F238E27FC236}">
                        <a16:creationId xmlns:a16="http://schemas.microsoft.com/office/drawing/2014/main" id="{1F548644-3D0F-497D-A841-EF252D9E6269}"/>
                      </a:ext>
                    </a:extLst>
                  </p:cNvPr>
                  <p:cNvCxnSpPr/>
                  <p:nvPr/>
                </p:nvCxnSpPr>
                <p:spPr>
                  <a:xfrm>
                    <a:off x="-3634116" y="700986"/>
                    <a:ext cx="182598" cy="0"/>
                  </a:xfrm>
                  <a:prstGeom prst="line">
                    <a:avLst/>
                  </a:prstGeom>
                  <a:noFill/>
                  <a:ln w="9525" cap="flat" cmpd="sng" algn="ctr">
                    <a:solidFill>
                      <a:srgbClr val="292929"/>
                    </a:solidFill>
                    <a:prstDash val="solid"/>
                  </a:ln>
                  <a:effectLst/>
                </p:spPr>
              </p:cxnSp>
              <p:cxnSp>
                <p:nvCxnSpPr>
                  <p:cNvPr id="160" name="Rechte verbindingslijn 159">
                    <a:extLst>
                      <a:ext uri="{FF2B5EF4-FFF2-40B4-BE49-F238E27FC236}">
                        <a16:creationId xmlns:a16="http://schemas.microsoft.com/office/drawing/2014/main" id="{5DA279BE-9BB0-42A1-93B4-2B9CC974986E}"/>
                      </a:ext>
                    </a:extLst>
                  </p:cNvPr>
                  <p:cNvCxnSpPr/>
                  <p:nvPr/>
                </p:nvCxnSpPr>
                <p:spPr>
                  <a:xfrm>
                    <a:off x="-3634116" y="844745"/>
                    <a:ext cx="182598" cy="0"/>
                  </a:xfrm>
                  <a:prstGeom prst="line">
                    <a:avLst/>
                  </a:prstGeom>
                  <a:noFill/>
                  <a:ln w="9525" cap="flat" cmpd="sng" algn="ctr">
                    <a:solidFill>
                      <a:srgbClr val="292929"/>
                    </a:solidFill>
                    <a:prstDash val="solid"/>
                  </a:ln>
                  <a:effectLst/>
                </p:spPr>
              </p:cxnSp>
              <p:cxnSp>
                <p:nvCxnSpPr>
                  <p:cNvPr id="161" name="Rechte verbindingslijn 160">
                    <a:extLst>
                      <a:ext uri="{FF2B5EF4-FFF2-40B4-BE49-F238E27FC236}">
                        <a16:creationId xmlns:a16="http://schemas.microsoft.com/office/drawing/2014/main" id="{53817645-D8E2-453E-AEE4-CC1070B1A089}"/>
                      </a:ext>
                    </a:extLst>
                  </p:cNvPr>
                  <p:cNvCxnSpPr/>
                  <p:nvPr/>
                </p:nvCxnSpPr>
                <p:spPr>
                  <a:xfrm>
                    <a:off x="-3536469" y="808806"/>
                    <a:ext cx="82203" cy="0"/>
                  </a:xfrm>
                  <a:prstGeom prst="line">
                    <a:avLst/>
                  </a:prstGeom>
                  <a:noFill/>
                  <a:ln w="9525" cap="flat" cmpd="sng" algn="ctr">
                    <a:solidFill>
                      <a:srgbClr val="292929"/>
                    </a:solidFill>
                    <a:prstDash val="solid"/>
                  </a:ln>
                  <a:effectLst/>
                </p:spPr>
              </p:cxnSp>
              <p:cxnSp>
                <p:nvCxnSpPr>
                  <p:cNvPr id="162" name="Rechte verbindingslijn 161">
                    <a:extLst>
                      <a:ext uri="{FF2B5EF4-FFF2-40B4-BE49-F238E27FC236}">
                        <a16:creationId xmlns:a16="http://schemas.microsoft.com/office/drawing/2014/main" id="{131F30AB-2E18-45FE-BF8F-9034DBADF1F1}"/>
                      </a:ext>
                    </a:extLst>
                  </p:cNvPr>
                  <p:cNvCxnSpPr/>
                  <p:nvPr/>
                </p:nvCxnSpPr>
                <p:spPr>
                  <a:xfrm>
                    <a:off x="-3536469" y="772866"/>
                    <a:ext cx="82203" cy="0"/>
                  </a:xfrm>
                  <a:prstGeom prst="line">
                    <a:avLst/>
                  </a:prstGeom>
                  <a:noFill/>
                  <a:ln w="9525" cap="flat" cmpd="sng" algn="ctr">
                    <a:solidFill>
                      <a:srgbClr val="292929"/>
                    </a:solidFill>
                    <a:prstDash val="solid"/>
                  </a:ln>
                  <a:effectLst/>
                </p:spPr>
              </p:cxnSp>
              <p:cxnSp>
                <p:nvCxnSpPr>
                  <p:cNvPr id="163" name="Rechte verbindingslijn 162">
                    <a:extLst>
                      <a:ext uri="{FF2B5EF4-FFF2-40B4-BE49-F238E27FC236}">
                        <a16:creationId xmlns:a16="http://schemas.microsoft.com/office/drawing/2014/main" id="{6FD2E6BC-C38D-4319-A760-03742C01AA3D}"/>
                      </a:ext>
                    </a:extLst>
                  </p:cNvPr>
                  <p:cNvCxnSpPr/>
                  <p:nvPr/>
                </p:nvCxnSpPr>
                <p:spPr>
                  <a:xfrm>
                    <a:off x="-3536469" y="736926"/>
                    <a:ext cx="82203" cy="0"/>
                  </a:xfrm>
                  <a:prstGeom prst="line">
                    <a:avLst/>
                  </a:prstGeom>
                  <a:noFill/>
                  <a:ln w="9525" cap="flat" cmpd="sng" algn="ctr">
                    <a:solidFill>
                      <a:srgbClr val="292929"/>
                    </a:solidFill>
                    <a:prstDash val="solid"/>
                  </a:ln>
                  <a:effectLst/>
                </p:spPr>
              </p:cxnSp>
            </p:grpSp>
            <p:grpSp>
              <p:nvGrpSpPr>
                <p:cNvPr id="156" name="Groep 155">
                  <a:extLst>
                    <a:ext uri="{FF2B5EF4-FFF2-40B4-BE49-F238E27FC236}">
                      <a16:creationId xmlns:a16="http://schemas.microsoft.com/office/drawing/2014/main" id="{1DA3D242-C8AD-4641-B44A-0E6405466D3E}"/>
                    </a:ext>
                  </a:extLst>
                </p:cNvPr>
                <p:cNvGrpSpPr/>
                <p:nvPr/>
              </p:nvGrpSpPr>
              <p:grpSpPr>
                <a:xfrm>
                  <a:off x="-3634047" y="735854"/>
                  <a:ext cx="88801" cy="72568"/>
                  <a:chOff x="-2091059" y="1395403"/>
                  <a:chExt cx="157316" cy="128558"/>
                </a:xfrm>
              </p:grpSpPr>
              <p:sp>
                <p:nvSpPr>
                  <p:cNvPr id="157" name="Rechthoek 156">
                    <a:extLst>
                      <a:ext uri="{FF2B5EF4-FFF2-40B4-BE49-F238E27FC236}">
                        <a16:creationId xmlns:a16="http://schemas.microsoft.com/office/drawing/2014/main" id="{42052C66-4930-47DB-9328-FC301BCD4C4C}"/>
                      </a:ext>
                    </a:extLst>
                  </p:cNvPr>
                  <p:cNvSpPr/>
                  <p:nvPr/>
                </p:nvSpPr>
                <p:spPr>
                  <a:xfrm>
                    <a:off x="-2051585" y="1436824"/>
                    <a:ext cx="117842" cy="45718"/>
                  </a:xfrm>
                  <a:prstGeom prst="rect">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a:solidFill>
                        <a:schemeClr val="tx1"/>
                      </a:solidFill>
                    </a:endParaRPr>
                  </a:p>
                </p:txBody>
              </p:sp>
              <p:sp>
                <p:nvSpPr>
                  <p:cNvPr id="158" name="Pijl: punthaak 157">
                    <a:extLst>
                      <a:ext uri="{FF2B5EF4-FFF2-40B4-BE49-F238E27FC236}">
                        <a16:creationId xmlns:a16="http://schemas.microsoft.com/office/drawing/2014/main" id="{567C4549-A0BA-4C1C-B412-7BF99ABBC661}"/>
                      </a:ext>
                    </a:extLst>
                  </p:cNvPr>
                  <p:cNvSpPr/>
                  <p:nvPr/>
                </p:nvSpPr>
                <p:spPr>
                  <a:xfrm flipH="1">
                    <a:off x="-2091059" y="1395403"/>
                    <a:ext cx="128558" cy="128558"/>
                  </a:xfrm>
                  <a:prstGeom prst="chevron">
                    <a:avLst>
                      <a:gd name="adj" fmla="val 47962"/>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a:solidFill>
                        <a:schemeClr val="tx1"/>
                      </a:solidFill>
                    </a:endParaRPr>
                  </a:p>
                </p:txBody>
              </p:sp>
            </p:grpSp>
          </p:grpSp>
          <p:cxnSp>
            <p:nvCxnSpPr>
              <p:cNvPr id="127" name="Rechte verbindingslijn 126">
                <a:extLst>
                  <a:ext uri="{FF2B5EF4-FFF2-40B4-BE49-F238E27FC236}">
                    <a16:creationId xmlns:a16="http://schemas.microsoft.com/office/drawing/2014/main" id="{405E466A-0AD8-40E3-A497-41F84719C2C2}"/>
                  </a:ext>
                </a:extLst>
              </p:cNvPr>
              <p:cNvCxnSpPr>
                <a:cxnSpLocks/>
              </p:cNvCxnSpPr>
              <p:nvPr/>
            </p:nvCxnSpPr>
            <p:spPr>
              <a:xfrm flipV="1">
                <a:off x="-3136454" y="523622"/>
                <a:ext cx="720437" cy="188422"/>
              </a:xfrm>
              <a:prstGeom prst="line">
                <a:avLst/>
              </a:prstGeom>
              <a:noFill/>
              <a:ln w="19050" cap="rnd" cmpd="sng" algn="ctr">
                <a:solidFill>
                  <a:schemeClr val="accent1"/>
                </a:solidFill>
                <a:prstDash val="solid"/>
                <a:headEnd type="oval"/>
              </a:ln>
              <a:effectLst/>
            </p:spPr>
          </p:cxnSp>
          <p:cxnSp>
            <p:nvCxnSpPr>
              <p:cNvPr id="128" name="Rechte verbindingslijn 127">
                <a:extLst>
                  <a:ext uri="{FF2B5EF4-FFF2-40B4-BE49-F238E27FC236}">
                    <a16:creationId xmlns:a16="http://schemas.microsoft.com/office/drawing/2014/main" id="{C8FCCA72-B64C-48BF-8774-F0BF20C1BF5D}"/>
                  </a:ext>
                </a:extLst>
              </p:cNvPr>
              <p:cNvCxnSpPr>
                <a:cxnSpLocks/>
              </p:cNvCxnSpPr>
              <p:nvPr/>
            </p:nvCxnSpPr>
            <p:spPr>
              <a:xfrm>
                <a:off x="-2820570" y="712044"/>
                <a:ext cx="399011" cy="238298"/>
              </a:xfrm>
              <a:prstGeom prst="line">
                <a:avLst/>
              </a:prstGeom>
              <a:noFill/>
              <a:ln w="19050" cap="rnd" cmpd="sng" algn="ctr">
                <a:solidFill>
                  <a:schemeClr val="accent1"/>
                </a:solidFill>
                <a:prstDash val="solid"/>
                <a:headEnd type="oval"/>
              </a:ln>
              <a:effectLst/>
            </p:spPr>
          </p:cxnSp>
          <p:grpSp>
            <p:nvGrpSpPr>
              <p:cNvPr id="129" name="Groep 128">
                <a:extLst>
                  <a:ext uri="{FF2B5EF4-FFF2-40B4-BE49-F238E27FC236}">
                    <a16:creationId xmlns:a16="http://schemas.microsoft.com/office/drawing/2014/main" id="{055709AC-3A75-48FC-9CDF-594861EB7FDE}"/>
                  </a:ext>
                </a:extLst>
              </p:cNvPr>
              <p:cNvGrpSpPr/>
              <p:nvPr/>
            </p:nvGrpSpPr>
            <p:grpSpPr>
              <a:xfrm>
                <a:off x="-2425037" y="370226"/>
                <a:ext cx="357690" cy="330595"/>
                <a:chOff x="-2721817" y="347336"/>
                <a:chExt cx="432805" cy="400021"/>
              </a:xfrm>
            </p:grpSpPr>
            <p:sp>
              <p:nvSpPr>
                <p:cNvPr id="144" name="Rechthoek 143">
                  <a:extLst>
                    <a:ext uri="{FF2B5EF4-FFF2-40B4-BE49-F238E27FC236}">
                      <a16:creationId xmlns:a16="http://schemas.microsoft.com/office/drawing/2014/main" id="{25EBA157-26B6-433C-A95E-22A5BAAB44EB}"/>
                    </a:ext>
                  </a:extLst>
                </p:cNvPr>
                <p:cNvSpPr/>
                <p:nvPr/>
              </p:nvSpPr>
              <p:spPr>
                <a:xfrm>
                  <a:off x="-2721817" y="347336"/>
                  <a:ext cx="432805" cy="400021"/>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en-US" sz="1050" b="0" noProof="0">
                    <a:solidFill>
                      <a:srgbClr val="FF0000"/>
                    </a:solidFill>
                    <a:latin typeface="Arial" panose="020B0604020202020204" pitchFamily="34" charset="0"/>
                    <a:cs typeface="Arial" panose="020B0604020202020204" pitchFamily="34" charset="0"/>
                  </a:endParaRPr>
                </a:p>
              </p:txBody>
            </p:sp>
            <p:grpSp>
              <p:nvGrpSpPr>
                <p:cNvPr id="145" name="Groep 144">
                  <a:extLst>
                    <a:ext uri="{FF2B5EF4-FFF2-40B4-BE49-F238E27FC236}">
                      <a16:creationId xmlns:a16="http://schemas.microsoft.com/office/drawing/2014/main" id="{90B4586E-1874-4B6F-8FA6-ED530BBBB24A}"/>
                    </a:ext>
                  </a:extLst>
                </p:cNvPr>
                <p:cNvGrpSpPr/>
                <p:nvPr/>
              </p:nvGrpSpPr>
              <p:grpSpPr>
                <a:xfrm>
                  <a:off x="-2652453" y="431583"/>
                  <a:ext cx="294076" cy="231526"/>
                  <a:chOff x="-3634116" y="700986"/>
                  <a:chExt cx="182598" cy="143759"/>
                </a:xfrm>
              </p:grpSpPr>
              <p:grpSp>
                <p:nvGrpSpPr>
                  <p:cNvPr id="146" name="Groep 145">
                    <a:extLst>
                      <a:ext uri="{FF2B5EF4-FFF2-40B4-BE49-F238E27FC236}">
                        <a16:creationId xmlns:a16="http://schemas.microsoft.com/office/drawing/2014/main" id="{F2081B51-77C5-4D6A-8E01-0D4393C4A6A6}"/>
                      </a:ext>
                    </a:extLst>
                  </p:cNvPr>
                  <p:cNvGrpSpPr/>
                  <p:nvPr/>
                </p:nvGrpSpPr>
                <p:grpSpPr>
                  <a:xfrm>
                    <a:off x="-3634116" y="700986"/>
                    <a:ext cx="182598" cy="143759"/>
                    <a:chOff x="-3634116" y="700986"/>
                    <a:chExt cx="182598" cy="143759"/>
                  </a:xfrm>
                </p:grpSpPr>
                <p:cxnSp>
                  <p:nvCxnSpPr>
                    <p:cNvPr id="150" name="Rechte verbindingslijn 149">
                      <a:extLst>
                        <a:ext uri="{FF2B5EF4-FFF2-40B4-BE49-F238E27FC236}">
                          <a16:creationId xmlns:a16="http://schemas.microsoft.com/office/drawing/2014/main" id="{8E0CEE8C-E2AA-44CA-8A87-8139140E93C3}"/>
                        </a:ext>
                      </a:extLst>
                    </p:cNvPr>
                    <p:cNvCxnSpPr/>
                    <p:nvPr/>
                  </p:nvCxnSpPr>
                  <p:spPr>
                    <a:xfrm>
                      <a:off x="-3634116" y="700986"/>
                      <a:ext cx="182598" cy="0"/>
                    </a:xfrm>
                    <a:prstGeom prst="line">
                      <a:avLst/>
                    </a:prstGeom>
                    <a:noFill/>
                    <a:ln w="19050" cap="flat" cmpd="sng" algn="ctr">
                      <a:solidFill>
                        <a:srgbClr val="292929"/>
                      </a:solidFill>
                      <a:prstDash val="solid"/>
                    </a:ln>
                    <a:effectLst/>
                  </p:spPr>
                </p:cxnSp>
                <p:cxnSp>
                  <p:nvCxnSpPr>
                    <p:cNvPr id="151" name="Rechte verbindingslijn 150">
                      <a:extLst>
                        <a:ext uri="{FF2B5EF4-FFF2-40B4-BE49-F238E27FC236}">
                          <a16:creationId xmlns:a16="http://schemas.microsoft.com/office/drawing/2014/main" id="{0B87E92A-4177-4F34-A143-B28D5B76C499}"/>
                        </a:ext>
                      </a:extLst>
                    </p:cNvPr>
                    <p:cNvCxnSpPr/>
                    <p:nvPr/>
                  </p:nvCxnSpPr>
                  <p:spPr>
                    <a:xfrm>
                      <a:off x="-3634116" y="844745"/>
                      <a:ext cx="182598" cy="0"/>
                    </a:xfrm>
                    <a:prstGeom prst="line">
                      <a:avLst/>
                    </a:prstGeom>
                    <a:noFill/>
                    <a:ln w="19050" cap="flat" cmpd="sng" algn="ctr">
                      <a:solidFill>
                        <a:srgbClr val="292929"/>
                      </a:solidFill>
                      <a:prstDash val="solid"/>
                    </a:ln>
                    <a:effectLst/>
                  </p:spPr>
                </p:cxnSp>
                <p:cxnSp>
                  <p:nvCxnSpPr>
                    <p:cNvPr id="152" name="Rechte verbindingslijn 151">
                      <a:extLst>
                        <a:ext uri="{FF2B5EF4-FFF2-40B4-BE49-F238E27FC236}">
                          <a16:creationId xmlns:a16="http://schemas.microsoft.com/office/drawing/2014/main" id="{6C80430B-E232-45FF-9136-DD4C4AAD36B6}"/>
                        </a:ext>
                      </a:extLst>
                    </p:cNvPr>
                    <p:cNvCxnSpPr/>
                    <p:nvPr/>
                  </p:nvCxnSpPr>
                  <p:spPr>
                    <a:xfrm>
                      <a:off x="-3536469" y="808806"/>
                      <a:ext cx="82203" cy="0"/>
                    </a:xfrm>
                    <a:prstGeom prst="line">
                      <a:avLst/>
                    </a:prstGeom>
                    <a:noFill/>
                    <a:ln w="19050" cap="flat" cmpd="sng" algn="ctr">
                      <a:solidFill>
                        <a:srgbClr val="292929"/>
                      </a:solidFill>
                      <a:prstDash val="solid"/>
                    </a:ln>
                    <a:effectLst/>
                  </p:spPr>
                </p:cxnSp>
                <p:cxnSp>
                  <p:nvCxnSpPr>
                    <p:cNvPr id="153" name="Rechte verbindingslijn 152">
                      <a:extLst>
                        <a:ext uri="{FF2B5EF4-FFF2-40B4-BE49-F238E27FC236}">
                          <a16:creationId xmlns:a16="http://schemas.microsoft.com/office/drawing/2014/main" id="{4F7F3FF1-AD59-4EE3-9742-B8F1DFEC3DDD}"/>
                        </a:ext>
                      </a:extLst>
                    </p:cNvPr>
                    <p:cNvCxnSpPr/>
                    <p:nvPr/>
                  </p:nvCxnSpPr>
                  <p:spPr>
                    <a:xfrm>
                      <a:off x="-3536469" y="772866"/>
                      <a:ext cx="82203" cy="0"/>
                    </a:xfrm>
                    <a:prstGeom prst="line">
                      <a:avLst/>
                    </a:prstGeom>
                    <a:noFill/>
                    <a:ln w="19050" cap="flat" cmpd="sng" algn="ctr">
                      <a:solidFill>
                        <a:srgbClr val="292929"/>
                      </a:solidFill>
                      <a:prstDash val="solid"/>
                    </a:ln>
                    <a:effectLst/>
                  </p:spPr>
                </p:cxnSp>
                <p:cxnSp>
                  <p:nvCxnSpPr>
                    <p:cNvPr id="154" name="Rechte verbindingslijn 153">
                      <a:extLst>
                        <a:ext uri="{FF2B5EF4-FFF2-40B4-BE49-F238E27FC236}">
                          <a16:creationId xmlns:a16="http://schemas.microsoft.com/office/drawing/2014/main" id="{DFA8C07B-6200-4896-8FF3-3532C6CCAAD9}"/>
                        </a:ext>
                      </a:extLst>
                    </p:cNvPr>
                    <p:cNvCxnSpPr/>
                    <p:nvPr/>
                  </p:nvCxnSpPr>
                  <p:spPr>
                    <a:xfrm>
                      <a:off x="-3536469" y="736926"/>
                      <a:ext cx="82203" cy="0"/>
                    </a:xfrm>
                    <a:prstGeom prst="line">
                      <a:avLst/>
                    </a:prstGeom>
                    <a:noFill/>
                    <a:ln w="19050" cap="flat" cmpd="sng" algn="ctr">
                      <a:solidFill>
                        <a:srgbClr val="292929"/>
                      </a:solidFill>
                      <a:prstDash val="solid"/>
                    </a:ln>
                    <a:effectLst/>
                  </p:spPr>
                </p:cxnSp>
              </p:grpSp>
              <p:grpSp>
                <p:nvGrpSpPr>
                  <p:cNvPr id="147" name="Groep 146">
                    <a:extLst>
                      <a:ext uri="{FF2B5EF4-FFF2-40B4-BE49-F238E27FC236}">
                        <a16:creationId xmlns:a16="http://schemas.microsoft.com/office/drawing/2014/main" id="{6693DD88-805E-4FFE-9142-76AAD1D6C2C0}"/>
                      </a:ext>
                    </a:extLst>
                  </p:cNvPr>
                  <p:cNvGrpSpPr/>
                  <p:nvPr/>
                </p:nvGrpSpPr>
                <p:grpSpPr>
                  <a:xfrm>
                    <a:off x="-3634047" y="735854"/>
                    <a:ext cx="88801" cy="72568"/>
                    <a:chOff x="-2091059" y="1395403"/>
                    <a:chExt cx="157316" cy="128558"/>
                  </a:xfrm>
                </p:grpSpPr>
                <p:sp>
                  <p:nvSpPr>
                    <p:cNvPr id="148" name="Rechthoek 147">
                      <a:extLst>
                        <a:ext uri="{FF2B5EF4-FFF2-40B4-BE49-F238E27FC236}">
                          <a16:creationId xmlns:a16="http://schemas.microsoft.com/office/drawing/2014/main" id="{5FAA6FBF-1632-4FC6-8E47-C8D2825177F2}"/>
                        </a:ext>
                      </a:extLst>
                    </p:cNvPr>
                    <p:cNvSpPr/>
                    <p:nvPr/>
                  </p:nvSpPr>
                  <p:spPr>
                    <a:xfrm>
                      <a:off x="-2051585" y="1436824"/>
                      <a:ext cx="117842" cy="45718"/>
                    </a:xfrm>
                    <a:prstGeom prst="rect">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a:solidFill>
                          <a:schemeClr val="tx1"/>
                        </a:solidFill>
                      </a:endParaRPr>
                    </a:p>
                  </p:txBody>
                </p:sp>
                <p:sp>
                  <p:nvSpPr>
                    <p:cNvPr id="149" name="Pijl: punthaak 148">
                      <a:extLst>
                        <a:ext uri="{FF2B5EF4-FFF2-40B4-BE49-F238E27FC236}">
                          <a16:creationId xmlns:a16="http://schemas.microsoft.com/office/drawing/2014/main" id="{25EDAC64-2868-44EB-9EAA-2EECA4F008EE}"/>
                        </a:ext>
                      </a:extLst>
                    </p:cNvPr>
                    <p:cNvSpPr/>
                    <p:nvPr/>
                  </p:nvSpPr>
                  <p:spPr>
                    <a:xfrm flipH="1">
                      <a:off x="-2091059" y="1395403"/>
                      <a:ext cx="128558" cy="128558"/>
                    </a:xfrm>
                    <a:prstGeom prst="chevron">
                      <a:avLst>
                        <a:gd name="adj" fmla="val 47962"/>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a:solidFill>
                          <a:schemeClr val="tx1"/>
                        </a:solidFill>
                      </a:endParaRPr>
                    </a:p>
                  </p:txBody>
                </p:sp>
              </p:grpSp>
            </p:grpSp>
          </p:grpSp>
          <p:grpSp>
            <p:nvGrpSpPr>
              <p:cNvPr id="130" name="Groep 129">
                <a:extLst>
                  <a:ext uri="{FF2B5EF4-FFF2-40B4-BE49-F238E27FC236}">
                    <a16:creationId xmlns:a16="http://schemas.microsoft.com/office/drawing/2014/main" id="{8353B121-7580-4F91-AE4D-6781273D3ED5}"/>
                  </a:ext>
                </a:extLst>
              </p:cNvPr>
              <p:cNvGrpSpPr/>
              <p:nvPr/>
            </p:nvGrpSpPr>
            <p:grpSpPr>
              <a:xfrm>
                <a:off x="-2425037" y="781500"/>
                <a:ext cx="357690" cy="330595"/>
                <a:chOff x="-2721817" y="782525"/>
                <a:chExt cx="432805" cy="400021"/>
              </a:xfrm>
            </p:grpSpPr>
            <p:sp>
              <p:nvSpPr>
                <p:cNvPr id="133" name="Rechthoek 132">
                  <a:extLst>
                    <a:ext uri="{FF2B5EF4-FFF2-40B4-BE49-F238E27FC236}">
                      <a16:creationId xmlns:a16="http://schemas.microsoft.com/office/drawing/2014/main" id="{92F5FF27-D6B2-4401-834F-2EBCF0C20EA5}"/>
                    </a:ext>
                  </a:extLst>
                </p:cNvPr>
                <p:cNvSpPr/>
                <p:nvPr/>
              </p:nvSpPr>
              <p:spPr>
                <a:xfrm>
                  <a:off x="-2721817" y="782525"/>
                  <a:ext cx="432805" cy="400021"/>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en-US" sz="1050" b="0" noProof="0">
                    <a:solidFill>
                      <a:srgbClr val="FF0000"/>
                    </a:solidFill>
                    <a:latin typeface="Arial" panose="020B0604020202020204" pitchFamily="34" charset="0"/>
                    <a:cs typeface="Arial" panose="020B0604020202020204" pitchFamily="34" charset="0"/>
                  </a:endParaRPr>
                </a:p>
              </p:txBody>
            </p:sp>
            <p:grpSp>
              <p:nvGrpSpPr>
                <p:cNvPr id="134" name="Groep 133">
                  <a:extLst>
                    <a:ext uri="{FF2B5EF4-FFF2-40B4-BE49-F238E27FC236}">
                      <a16:creationId xmlns:a16="http://schemas.microsoft.com/office/drawing/2014/main" id="{066F2DA5-C39D-42ED-A773-48DB95FD70AA}"/>
                    </a:ext>
                  </a:extLst>
                </p:cNvPr>
                <p:cNvGrpSpPr/>
                <p:nvPr/>
              </p:nvGrpSpPr>
              <p:grpSpPr>
                <a:xfrm>
                  <a:off x="-2652453" y="866772"/>
                  <a:ext cx="294076" cy="231526"/>
                  <a:chOff x="-3310843" y="700986"/>
                  <a:chExt cx="182598" cy="143759"/>
                </a:xfrm>
              </p:grpSpPr>
              <p:grpSp>
                <p:nvGrpSpPr>
                  <p:cNvPr id="135" name="Groep 134">
                    <a:extLst>
                      <a:ext uri="{FF2B5EF4-FFF2-40B4-BE49-F238E27FC236}">
                        <a16:creationId xmlns:a16="http://schemas.microsoft.com/office/drawing/2014/main" id="{8851088B-EE63-4A19-84BC-4FB217666C36}"/>
                      </a:ext>
                    </a:extLst>
                  </p:cNvPr>
                  <p:cNvGrpSpPr/>
                  <p:nvPr/>
                </p:nvGrpSpPr>
                <p:grpSpPr>
                  <a:xfrm>
                    <a:off x="-3310843" y="700986"/>
                    <a:ext cx="182598" cy="143759"/>
                    <a:chOff x="-3310843" y="700986"/>
                    <a:chExt cx="182598" cy="143759"/>
                  </a:xfrm>
                </p:grpSpPr>
                <p:cxnSp>
                  <p:nvCxnSpPr>
                    <p:cNvPr id="139" name="Rechte verbindingslijn 138">
                      <a:extLst>
                        <a:ext uri="{FF2B5EF4-FFF2-40B4-BE49-F238E27FC236}">
                          <a16:creationId xmlns:a16="http://schemas.microsoft.com/office/drawing/2014/main" id="{5CCCF15E-FA29-4FC7-860A-70F653845346}"/>
                        </a:ext>
                      </a:extLst>
                    </p:cNvPr>
                    <p:cNvCxnSpPr/>
                    <p:nvPr/>
                  </p:nvCxnSpPr>
                  <p:spPr>
                    <a:xfrm>
                      <a:off x="-3310843" y="700986"/>
                      <a:ext cx="182598" cy="0"/>
                    </a:xfrm>
                    <a:prstGeom prst="line">
                      <a:avLst/>
                    </a:prstGeom>
                    <a:noFill/>
                    <a:ln w="19050" cap="flat" cmpd="sng" algn="ctr">
                      <a:solidFill>
                        <a:srgbClr val="292929"/>
                      </a:solidFill>
                      <a:prstDash val="solid"/>
                    </a:ln>
                    <a:effectLst/>
                  </p:spPr>
                </p:cxnSp>
                <p:cxnSp>
                  <p:nvCxnSpPr>
                    <p:cNvPr id="140" name="Rechte verbindingslijn 139">
                      <a:extLst>
                        <a:ext uri="{FF2B5EF4-FFF2-40B4-BE49-F238E27FC236}">
                          <a16:creationId xmlns:a16="http://schemas.microsoft.com/office/drawing/2014/main" id="{12233ABE-A4A2-4A8B-8FCB-E5FFC49B1A1F}"/>
                        </a:ext>
                      </a:extLst>
                    </p:cNvPr>
                    <p:cNvCxnSpPr/>
                    <p:nvPr/>
                  </p:nvCxnSpPr>
                  <p:spPr>
                    <a:xfrm>
                      <a:off x="-3310843" y="844745"/>
                      <a:ext cx="182598" cy="0"/>
                    </a:xfrm>
                    <a:prstGeom prst="line">
                      <a:avLst/>
                    </a:prstGeom>
                    <a:noFill/>
                    <a:ln w="19050" cap="flat" cmpd="sng" algn="ctr">
                      <a:solidFill>
                        <a:srgbClr val="292929"/>
                      </a:solidFill>
                      <a:prstDash val="solid"/>
                    </a:ln>
                    <a:effectLst/>
                  </p:spPr>
                </p:cxnSp>
                <p:cxnSp>
                  <p:nvCxnSpPr>
                    <p:cNvPr id="141" name="Rechte verbindingslijn 140">
                      <a:extLst>
                        <a:ext uri="{FF2B5EF4-FFF2-40B4-BE49-F238E27FC236}">
                          <a16:creationId xmlns:a16="http://schemas.microsoft.com/office/drawing/2014/main" id="{170FCBDB-03C8-4839-9835-EC1454F118B7}"/>
                        </a:ext>
                      </a:extLst>
                    </p:cNvPr>
                    <p:cNvCxnSpPr/>
                    <p:nvPr/>
                  </p:nvCxnSpPr>
                  <p:spPr>
                    <a:xfrm>
                      <a:off x="-3213196" y="808806"/>
                      <a:ext cx="82203" cy="0"/>
                    </a:xfrm>
                    <a:prstGeom prst="line">
                      <a:avLst/>
                    </a:prstGeom>
                    <a:noFill/>
                    <a:ln w="19050" cap="flat" cmpd="sng" algn="ctr">
                      <a:solidFill>
                        <a:srgbClr val="292929"/>
                      </a:solidFill>
                      <a:prstDash val="solid"/>
                    </a:ln>
                    <a:effectLst/>
                  </p:spPr>
                </p:cxnSp>
                <p:cxnSp>
                  <p:nvCxnSpPr>
                    <p:cNvPr id="142" name="Rechte verbindingslijn 141">
                      <a:extLst>
                        <a:ext uri="{FF2B5EF4-FFF2-40B4-BE49-F238E27FC236}">
                          <a16:creationId xmlns:a16="http://schemas.microsoft.com/office/drawing/2014/main" id="{5B8A381A-84B4-4C05-B5A4-C9C02AD5FDEA}"/>
                        </a:ext>
                      </a:extLst>
                    </p:cNvPr>
                    <p:cNvCxnSpPr/>
                    <p:nvPr/>
                  </p:nvCxnSpPr>
                  <p:spPr>
                    <a:xfrm>
                      <a:off x="-3213196" y="772866"/>
                      <a:ext cx="82203" cy="0"/>
                    </a:xfrm>
                    <a:prstGeom prst="line">
                      <a:avLst/>
                    </a:prstGeom>
                    <a:noFill/>
                    <a:ln w="19050" cap="flat" cmpd="sng" algn="ctr">
                      <a:solidFill>
                        <a:srgbClr val="292929"/>
                      </a:solidFill>
                      <a:prstDash val="solid"/>
                    </a:ln>
                    <a:effectLst/>
                  </p:spPr>
                </p:cxnSp>
                <p:cxnSp>
                  <p:nvCxnSpPr>
                    <p:cNvPr id="143" name="Rechte verbindingslijn 142">
                      <a:extLst>
                        <a:ext uri="{FF2B5EF4-FFF2-40B4-BE49-F238E27FC236}">
                          <a16:creationId xmlns:a16="http://schemas.microsoft.com/office/drawing/2014/main" id="{486C6209-6CD8-415C-BCF9-8C30703D6640}"/>
                        </a:ext>
                      </a:extLst>
                    </p:cNvPr>
                    <p:cNvCxnSpPr/>
                    <p:nvPr/>
                  </p:nvCxnSpPr>
                  <p:spPr>
                    <a:xfrm>
                      <a:off x="-3213196" y="736926"/>
                      <a:ext cx="82203" cy="0"/>
                    </a:xfrm>
                    <a:prstGeom prst="line">
                      <a:avLst/>
                    </a:prstGeom>
                    <a:noFill/>
                    <a:ln w="19050" cap="flat" cmpd="sng" algn="ctr">
                      <a:solidFill>
                        <a:srgbClr val="292929"/>
                      </a:solidFill>
                      <a:prstDash val="solid"/>
                    </a:ln>
                    <a:effectLst/>
                  </p:spPr>
                </p:cxnSp>
              </p:grpSp>
              <p:grpSp>
                <p:nvGrpSpPr>
                  <p:cNvPr id="136" name="Groep 135">
                    <a:extLst>
                      <a:ext uri="{FF2B5EF4-FFF2-40B4-BE49-F238E27FC236}">
                        <a16:creationId xmlns:a16="http://schemas.microsoft.com/office/drawing/2014/main" id="{1C9F271D-157C-497E-B524-C976D6896096}"/>
                      </a:ext>
                    </a:extLst>
                  </p:cNvPr>
                  <p:cNvGrpSpPr/>
                  <p:nvPr/>
                </p:nvGrpSpPr>
                <p:grpSpPr>
                  <a:xfrm flipH="1">
                    <a:off x="-3310774" y="735854"/>
                    <a:ext cx="88801" cy="72568"/>
                    <a:chOff x="-2091059" y="1395403"/>
                    <a:chExt cx="157316" cy="128558"/>
                  </a:xfrm>
                </p:grpSpPr>
                <p:sp>
                  <p:nvSpPr>
                    <p:cNvPr id="137" name="Rechthoek 136">
                      <a:extLst>
                        <a:ext uri="{FF2B5EF4-FFF2-40B4-BE49-F238E27FC236}">
                          <a16:creationId xmlns:a16="http://schemas.microsoft.com/office/drawing/2014/main" id="{147EB8E1-B02B-4859-972E-D8822BC98967}"/>
                        </a:ext>
                      </a:extLst>
                    </p:cNvPr>
                    <p:cNvSpPr/>
                    <p:nvPr/>
                  </p:nvSpPr>
                  <p:spPr>
                    <a:xfrm>
                      <a:off x="-2051585" y="1436824"/>
                      <a:ext cx="117842" cy="45718"/>
                    </a:xfrm>
                    <a:prstGeom prst="rect">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a:solidFill>
                          <a:schemeClr val="tx1"/>
                        </a:solidFill>
                      </a:endParaRPr>
                    </a:p>
                  </p:txBody>
                </p:sp>
                <p:sp>
                  <p:nvSpPr>
                    <p:cNvPr id="138" name="Pijl: punthaak 137">
                      <a:extLst>
                        <a:ext uri="{FF2B5EF4-FFF2-40B4-BE49-F238E27FC236}">
                          <a16:creationId xmlns:a16="http://schemas.microsoft.com/office/drawing/2014/main" id="{D7F170B1-85A3-4C6A-9E34-5AC77FE6FCAB}"/>
                        </a:ext>
                      </a:extLst>
                    </p:cNvPr>
                    <p:cNvSpPr/>
                    <p:nvPr/>
                  </p:nvSpPr>
                  <p:spPr>
                    <a:xfrm flipH="1">
                      <a:off x="-2091059" y="1395403"/>
                      <a:ext cx="128558" cy="128558"/>
                    </a:xfrm>
                    <a:prstGeom prst="chevron">
                      <a:avLst>
                        <a:gd name="adj" fmla="val 47962"/>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a:solidFill>
                          <a:schemeClr val="tx1"/>
                        </a:solidFill>
                      </a:endParaRPr>
                    </a:p>
                  </p:txBody>
                </p:sp>
              </p:grpSp>
            </p:grpSp>
          </p:grpSp>
          <p:sp>
            <p:nvSpPr>
              <p:cNvPr id="131" name="Rechthoek 130">
                <a:extLst>
                  <a:ext uri="{FF2B5EF4-FFF2-40B4-BE49-F238E27FC236}">
                    <a16:creationId xmlns:a16="http://schemas.microsoft.com/office/drawing/2014/main" id="{4E4A3091-D91A-4BB4-A9F4-25B55F7A2138}"/>
                  </a:ext>
                </a:extLst>
              </p:cNvPr>
              <p:cNvSpPr/>
              <p:nvPr/>
            </p:nvSpPr>
            <p:spPr>
              <a:xfrm>
                <a:off x="-1950057" y="439449"/>
                <a:ext cx="2435631" cy="198066"/>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US" sz="1100" b="0" i="0" u="none" strike="noStrike" kern="0" cap="none" spc="0" normalizeH="0" baseline="0" noProof="0">
                    <a:ln>
                      <a:noFill/>
                    </a:ln>
                    <a:solidFill>
                      <a:srgbClr val="000000"/>
                    </a:solidFill>
                    <a:effectLst/>
                    <a:uLnTx/>
                    <a:uFillTx/>
                    <a:latin typeface="+mn-lt"/>
                    <a:cs typeface="Segoe UI Light" panose="020B0502040204020203" pitchFamily="34" charset="0"/>
                  </a:rPr>
                  <a:t>Text level up</a:t>
                </a:r>
              </a:p>
            </p:txBody>
          </p:sp>
          <p:sp>
            <p:nvSpPr>
              <p:cNvPr id="132" name="Rechthoek 131">
                <a:extLst>
                  <a:ext uri="{FF2B5EF4-FFF2-40B4-BE49-F238E27FC236}">
                    <a16:creationId xmlns:a16="http://schemas.microsoft.com/office/drawing/2014/main" id="{E11BBFD1-5B4D-4958-8F02-E13220A6DBA1}"/>
                  </a:ext>
                </a:extLst>
              </p:cNvPr>
              <p:cNvSpPr/>
              <p:nvPr/>
            </p:nvSpPr>
            <p:spPr>
              <a:xfrm>
                <a:off x="-1950057" y="848575"/>
                <a:ext cx="2213551" cy="186424"/>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US" sz="1100" b="0" i="0" u="none" strike="noStrike" kern="0" cap="none" spc="0" normalizeH="0" baseline="0" noProof="0">
                    <a:ln>
                      <a:noFill/>
                    </a:ln>
                    <a:solidFill>
                      <a:srgbClr val="000000"/>
                    </a:solidFill>
                    <a:effectLst/>
                    <a:uLnTx/>
                    <a:uFillTx/>
                    <a:latin typeface="+mn-lt"/>
                    <a:cs typeface="Segoe UI Light" panose="020B0502040204020203" pitchFamily="34" charset="0"/>
                  </a:rPr>
                  <a:t>Text level down</a:t>
                </a:r>
              </a:p>
            </p:txBody>
          </p:sp>
        </p:grpSp>
        <p:cxnSp>
          <p:nvCxnSpPr>
            <p:cNvPr id="105" name="Rechte verbindingslijn 104">
              <a:extLst>
                <a:ext uri="{FF2B5EF4-FFF2-40B4-BE49-F238E27FC236}">
                  <a16:creationId xmlns:a16="http://schemas.microsoft.com/office/drawing/2014/main" id="{46A72034-7403-43A8-9A99-F73F30A86B89}"/>
                </a:ext>
              </a:extLst>
            </p:cNvPr>
            <p:cNvCxnSpPr>
              <a:cxnSpLocks/>
            </p:cNvCxnSpPr>
            <p:nvPr/>
          </p:nvCxnSpPr>
          <p:spPr>
            <a:xfrm>
              <a:off x="-3419346" y="1020931"/>
              <a:ext cx="3176013" cy="0"/>
            </a:xfrm>
            <a:prstGeom prst="line">
              <a:avLst/>
            </a:prstGeom>
            <a:noFill/>
            <a:ln w="3175" cap="flat" cmpd="sng" algn="ctr">
              <a:solidFill>
                <a:schemeClr val="accent1"/>
              </a:solidFill>
              <a:prstDash val="solid"/>
            </a:ln>
            <a:effectLst/>
          </p:spPr>
        </p:cxnSp>
        <p:sp>
          <p:nvSpPr>
            <p:cNvPr id="106" name="Rechthoek 105">
              <a:extLst>
                <a:ext uri="{FF2B5EF4-FFF2-40B4-BE49-F238E27FC236}">
                  <a16:creationId xmlns:a16="http://schemas.microsoft.com/office/drawing/2014/main" id="{A397ED48-294F-422B-9AFA-7FD7F39BE0B5}"/>
                </a:ext>
              </a:extLst>
            </p:cNvPr>
            <p:cNvSpPr/>
            <p:nvPr/>
          </p:nvSpPr>
          <p:spPr>
            <a:xfrm>
              <a:off x="-3059324" y="1719143"/>
              <a:ext cx="2823104" cy="255963"/>
            </a:xfrm>
            <a:prstGeom prst="rect">
              <a:avLst/>
            </a:prstGeom>
            <a:noFill/>
            <a:ln w="25400" cap="flat" cmpd="sng" algn="ctr">
              <a:noFill/>
              <a:prstDash val="solid"/>
            </a:ln>
            <a:effectLst/>
          </p:spPr>
          <p:txBody>
            <a:bodyPr lIns="0" tIns="0" rIns="0" bIns="0" rtlCol="0" anchor="ctr"/>
            <a:lstStyle/>
            <a:p>
              <a:pPr marL="171450" marR="0" lvl="0" indent="-171450" defTabSz="914400" eaLnBrk="1" fontAlgn="auto" latinLnBrk="0" hangingPunct="1">
                <a:lnSpc>
                  <a:spcPct val="90000"/>
                </a:lnSpc>
                <a:spcBef>
                  <a:spcPts val="600"/>
                </a:spcBef>
                <a:spcAft>
                  <a:spcPts val="600"/>
                </a:spcAft>
                <a:buClr>
                  <a:schemeClr val="accent1"/>
                </a:buClr>
                <a:buSzTx/>
                <a:buFont typeface="Arial" panose="020B0604020202020204" pitchFamily="34" charset="0"/>
                <a:buChar char="•"/>
                <a:tabLst/>
                <a:defRPr/>
              </a:pPr>
              <a:r>
                <a:rPr kumimoji="0" lang="en-US" sz="1100" b="0" i="0" u="none" strike="noStrike" kern="0" cap="none" spc="0" normalizeH="0" baseline="0" noProof="0">
                  <a:ln>
                    <a:noFill/>
                  </a:ln>
                  <a:solidFill>
                    <a:schemeClr val="tx2">
                      <a:lumMod val="50000"/>
                    </a:schemeClr>
                  </a:solidFill>
                  <a:effectLst/>
                  <a:uLnTx/>
                  <a:uFillTx/>
                  <a:latin typeface="+mn-lt"/>
                  <a:cs typeface="Segoe UI Light" panose="020B0502040204020203" pitchFamily="34" charset="0"/>
                </a:rPr>
                <a:t>Bullet</a:t>
              </a:r>
            </a:p>
          </p:txBody>
        </p:sp>
        <p:sp>
          <p:nvSpPr>
            <p:cNvPr id="107" name="Ovaal 106">
              <a:extLst>
                <a:ext uri="{FF2B5EF4-FFF2-40B4-BE49-F238E27FC236}">
                  <a16:creationId xmlns:a16="http://schemas.microsoft.com/office/drawing/2014/main" id="{895262CD-EF75-4C10-A0DE-FA0654CCB623}"/>
                </a:ext>
              </a:extLst>
            </p:cNvPr>
            <p:cNvSpPr/>
            <p:nvPr/>
          </p:nvSpPr>
          <p:spPr>
            <a:xfrm>
              <a:off x="-3425006" y="2091065"/>
              <a:ext cx="260914" cy="259683"/>
            </a:xfrm>
            <a:prstGeom prst="ellipse">
              <a:avLst/>
            </a:pr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chemeClr val="bg1"/>
                  </a:solidFill>
                  <a:effectLst/>
                  <a:uLnTx/>
                  <a:uFillTx/>
                  <a:latin typeface="+mn-lt"/>
                  <a:cs typeface="Segoe UI Light" panose="020B0502040204020203" pitchFamily="34" charset="0"/>
                </a:rPr>
                <a:t>2</a:t>
              </a:r>
            </a:p>
          </p:txBody>
        </p:sp>
        <p:sp>
          <p:nvSpPr>
            <p:cNvPr id="108" name="Rechthoek 107">
              <a:extLst>
                <a:ext uri="{FF2B5EF4-FFF2-40B4-BE49-F238E27FC236}">
                  <a16:creationId xmlns:a16="http://schemas.microsoft.com/office/drawing/2014/main" id="{33F60397-D0DC-4966-B411-91DBBCF705F1}"/>
                </a:ext>
              </a:extLst>
            </p:cNvPr>
            <p:cNvSpPr/>
            <p:nvPr/>
          </p:nvSpPr>
          <p:spPr>
            <a:xfrm>
              <a:off x="-3059324" y="2091064"/>
              <a:ext cx="2823104" cy="255963"/>
            </a:xfrm>
            <a:prstGeom prst="rect">
              <a:avLst/>
            </a:prstGeom>
            <a:noFill/>
            <a:ln w="25400" cap="flat" cmpd="sng" algn="ctr">
              <a:noFill/>
              <a:prstDash val="solid"/>
            </a:ln>
            <a:effectLst/>
          </p:spPr>
          <p:txBody>
            <a:bodyPr lIns="0" tIns="0" rIns="0" bIns="0" rtlCol="0" anchor="ctr"/>
            <a:lstStyle/>
            <a:p>
              <a:pPr marL="361950" marR="0" lvl="0" indent="-180975" defTabSz="914400" eaLnBrk="1" fontAlgn="auto" latinLnBrk="0" hangingPunct="1">
                <a:lnSpc>
                  <a:spcPct val="90000"/>
                </a:lnSpc>
                <a:spcBef>
                  <a:spcPts val="600"/>
                </a:spcBef>
                <a:spcAft>
                  <a:spcPts val="600"/>
                </a:spcAft>
                <a:buClr>
                  <a:schemeClr val="accent1"/>
                </a:buClr>
                <a:buSzTx/>
                <a:buFont typeface="Arial" panose="020B0604020202020204" pitchFamily="34" charset="0"/>
                <a:buChar char="•"/>
                <a:tabLst/>
                <a:defRPr/>
              </a:pPr>
              <a:r>
                <a:rPr kumimoji="0" lang="en-US" sz="1100" b="0" i="0" u="none" strike="noStrike" kern="0" cap="none" spc="0" normalizeH="0" baseline="0" noProof="0">
                  <a:ln>
                    <a:noFill/>
                  </a:ln>
                  <a:solidFill>
                    <a:schemeClr val="tx2">
                      <a:lumMod val="50000"/>
                    </a:schemeClr>
                  </a:solidFill>
                  <a:effectLst/>
                  <a:uLnTx/>
                  <a:uFillTx/>
                  <a:latin typeface="+mn-lt"/>
                  <a:cs typeface="Segoe UI Light" panose="020B0502040204020203" pitchFamily="34" charset="0"/>
                </a:rPr>
                <a:t>Sub-bullet</a:t>
              </a:r>
            </a:p>
          </p:txBody>
        </p:sp>
        <p:sp>
          <p:nvSpPr>
            <p:cNvPr id="109" name="Ovaal 108">
              <a:extLst>
                <a:ext uri="{FF2B5EF4-FFF2-40B4-BE49-F238E27FC236}">
                  <a16:creationId xmlns:a16="http://schemas.microsoft.com/office/drawing/2014/main" id="{B43668B2-C9B2-4CFE-B483-96B107DC6726}"/>
                </a:ext>
              </a:extLst>
            </p:cNvPr>
            <p:cNvSpPr/>
            <p:nvPr/>
          </p:nvSpPr>
          <p:spPr>
            <a:xfrm>
              <a:off x="-3425006" y="2465241"/>
              <a:ext cx="260914" cy="259683"/>
            </a:xfrm>
            <a:prstGeom prst="ellipse">
              <a:avLst/>
            </a:pr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chemeClr val="bg1"/>
                  </a:solidFill>
                  <a:effectLst/>
                  <a:uLnTx/>
                  <a:uFillTx/>
                  <a:latin typeface="+mn-lt"/>
                  <a:cs typeface="Segoe UI Light" panose="020B0502040204020203" pitchFamily="34" charset="0"/>
                </a:rPr>
                <a:t>3</a:t>
              </a:r>
            </a:p>
          </p:txBody>
        </p:sp>
        <p:sp>
          <p:nvSpPr>
            <p:cNvPr id="110" name="Rechthoek 109">
              <a:extLst>
                <a:ext uri="{FF2B5EF4-FFF2-40B4-BE49-F238E27FC236}">
                  <a16:creationId xmlns:a16="http://schemas.microsoft.com/office/drawing/2014/main" id="{4C6E97EA-40C9-4F11-8A1D-7DED9B8CF06B}"/>
                </a:ext>
              </a:extLst>
            </p:cNvPr>
            <p:cNvSpPr/>
            <p:nvPr/>
          </p:nvSpPr>
          <p:spPr>
            <a:xfrm>
              <a:off x="-3059324" y="2465240"/>
              <a:ext cx="2823104" cy="25596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
                  <a:schemeClr val="accent3"/>
                </a:buClr>
                <a:buSzTx/>
                <a:buFont typeface="Open Sans" panose="020B0606030504020204" pitchFamily="34" charset="0"/>
                <a:buNone/>
                <a:tabLst/>
                <a:defRPr/>
              </a:pPr>
              <a:r>
                <a:rPr kumimoji="0" lang="en-US" sz="1100" b="0" i="0" u="none" strike="noStrike" kern="0" cap="none" spc="0" normalizeH="0" baseline="0" noProof="0" err="1">
                  <a:ln>
                    <a:noFill/>
                  </a:ln>
                  <a:solidFill>
                    <a:schemeClr val="tx2">
                      <a:lumMod val="50000"/>
                    </a:schemeClr>
                  </a:solidFill>
                  <a:effectLst/>
                  <a:uLnTx/>
                  <a:uFillTx/>
                  <a:latin typeface="+mn-lt"/>
                  <a:cs typeface="Segoe UI Light" panose="020B0502040204020203" pitchFamily="34" charset="0"/>
                </a:rPr>
                <a:t>Leestekst</a:t>
              </a:r>
              <a:endParaRPr kumimoji="0" lang="en-US" sz="1100" b="0" i="0" u="none" strike="noStrike" kern="0" cap="none" spc="0" normalizeH="0" baseline="0" noProof="0">
                <a:ln>
                  <a:noFill/>
                </a:ln>
                <a:solidFill>
                  <a:schemeClr val="tx2">
                    <a:lumMod val="50000"/>
                  </a:schemeClr>
                </a:solidFill>
                <a:effectLst/>
                <a:uLnTx/>
                <a:uFillTx/>
                <a:latin typeface="+mn-lt"/>
                <a:cs typeface="Segoe UI Light" panose="020B0502040204020203" pitchFamily="34" charset="0"/>
              </a:endParaRPr>
            </a:p>
          </p:txBody>
        </p:sp>
        <p:sp>
          <p:nvSpPr>
            <p:cNvPr id="111" name="Ovaal 110">
              <a:extLst>
                <a:ext uri="{FF2B5EF4-FFF2-40B4-BE49-F238E27FC236}">
                  <a16:creationId xmlns:a16="http://schemas.microsoft.com/office/drawing/2014/main" id="{1BB1C880-7E70-46CA-A78F-566BEBF4EB76}"/>
                </a:ext>
              </a:extLst>
            </p:cNvPr>
            <p:cNvSpPr/>
            <p:nvPr/>
          </p:nvSpPr>
          <p:spPr>
            <a:xfrm>
              <a:off x="-3425006" y="2837886"/>
              <a:ext cx="260914" cy="259683"/>
            </a:xfrm>
            <a:prstGeom prst="ellipse">
              <a:avLst/>
            </a:pr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chemeClr val="bg1"/>
                  </a:solidFill>
                  <a:effectLst/>
                  <a:uLnTx/>
                  <a:uFillTx/>
                  <a:latin typeface="+mn-lt"/>
                  <a:cs typeface="Segoe UI Light" panose="020B0502040204020203" pitchFamily="34" charset="0"/>
                </a:rPr>
                <a:t>4</a:t>
              </a:r>
            </a:p>
          </p:txBody>
        </p:sp>
        <p:sp>
          <p:nvSpPr>
            <p:cNvPr id="112" name="Rechthoek 111">
              <a:extLst>
                <a:ext uri="{FF2B5EF4-FFF2-40B4-BE49-F238E27FC236}">
                  <a16:creationId xmlns:a16="http://schemas.microsoft.com/office/drawing/2014/main" id="{A90E3155-D5E9-4152-8AA1-887B0200A458}"/>
                </a:ext>
              </a:extLst>
            </p:cNvPr>
            <p:cNvSpPr/>
            <p:nvPr/>
          </p:nvSpPr>
          <p:spPr>
            <a:xfrm>
              <a:off x="-3059324" y="2837885"/>
              <a:ext cx="2823104" cy="25596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US" sz="1400" b="1" i="0" u="none" strike="noStrike" kern="0" cap="none" spc="0" normalizeH="0" baseline="0" noProof="0" err="1">
                  <a:ln>
                    <a:noFill/>
                  </a:ln>
                  <a:solidFill>
                    <a:schemeClr val="bg2"/>
                  </a:solidFill>
                  <a:effectLst/>
                  <a:uLnTx/>
                  <a:uFillTx/>
                  <a:latin typeface="+mn-lt"/>
                  <a:cs typeface="Segoe UI Light" panose="020B0502040204020203" pitchFamily="34" charset="0"/>
                </a:rPr>
                <a:t>Subtitel</a:t>
              </a:r>
              <a:endParaRPr kumimoji="0" lang="en-US" sz="1400" b="1" i="0" u="none" strike="noStrike" kern="0" cap="none" spc="0" normalizeH="0" baseline="0" noProof="0">
                <a:ln>
                  <a:noFill/>
                </a:ln>
                <a:solidFill>
                  <a:schemeClr val="bg2"/>
                </a:solidFill>
                <a:effectLst/>
                <a:uLnTx/>
                <a:uFillTx/>
                <a:latin typeface="+mn-lt"/>
                <a:cs typeface="Segoe UI Light" panose="020B0502040204020203" pitchFamily="34" charset="0"/>
              </a:endParaRPr>
            </a:p>
          </p:txBody>
        </p:sp>
        <p:sp>
          <p:nvSpPr>
            <p:cNvPr id="113" name="Ovaal 112">
              <a:extLst>
                <a:ext uri="{FF2B5EF4-FFF2-40B4-BE49-F238E27FC236}">
                  <a16:creationId xmlns:a16="http://schemas.microsoft.com/office/drawing/2014/main" id="{CB371DF1-8B6C-4FAF-A6E3-1F20959D68FC}"/>
                </a:ext>
              </a:extLst>
            </p:cNvPr>
            <p:cNvSpPr/>
            <p:nvPr/>
          </p:nvSpPr>
          <p:spPr>
            <a:xfrm>
              <a:off x="-3425006" y="3221492"/>
              <a:ext cx="260914" cy="259683"/>
            </a:xfrm>
            <a:prstGeom prst="ellipse">
              <a:avLst/>
            </a:pr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chemeClr val="bg1"/>
                  </a:solidFill>
                  <a:effectLst/>
                  <a:uLnTx/>
                  <a:uFillTx/>
                  <a:latin typeface="+mn-lt"/>
                  <a:cs typeface="Segoe UI Light" panose="020B0502040204020203" pitchFamily="34" charset="0"/>
                </a:rPr>
                <a:t>5</a:t>
              </a:r>
            </a:p>
          </p:txBody>
        </p:sp>
        <p:sp>
          <p:nvSpPr>
            <p:cNvPr id="114" name="Rechthoek 113">
              <a:extLst>
                <a:ext uri="{FF2B5EF4-FFF2-40B4-BE49-F238E27FC236}">
                  <a16:creationId xmlns:a16="http://schemas.microsoft.com/office/drawing/2014/main" id="{EA87D28B-964B-450A-8A7F-4F871DAFEEC3}"/>
                </a:ext>
              </a:extLst>
            </p:cNvPr>
            <p:cNvSpPr/>
            <p:nvPr/>
          </p:nvSpPr>
          <p:spPr>
            <a:xfrm>
              <a:off x="-3059324" y="3221491"/>
              <a:ext cx="2823104" cy="255963"/>
            </a:xfrm>
            <a:prstGeom prst="rect">
              <a:avLst/>
            </a:prstGeom>
            <a:noFill/>
            <a:ln w="25400" cap="flat" cmpd="sng" algn="ctr">
              <a:noFill/>
              <a:prstDash val="solid"/>
            </a:ln>
            <a:effectLst/>
          </p:spPr>
          <p:txBody>
            <a:bodyPr lIns="0" tIns="0" rIns="0" bIns="0" rtlCol="0" anchor="ctr"/>
            <a:lstStyle/>
            <a:p>
              <a:pPr marL="177800" marR="0" lvl="0" indent="-177800" defTabSz="914400" eaLnBrk="1" fontAlgn="auto" latinLnBrk="0" hangingPunct="1">
                <a:lnSpc>
                  <a:spcPct val="90000"/>
                </a:lnSpc>
                <a:spcBef>
                  <a:spcPts val="600"/>
                </a:spcBef>
                <a:spcAft>
                  <a:spcPts val="600"/>
                </a:spcAft>
                <a:buClr>
                  <a:schemeClr val="accent1"/>
                </a:buClr>
                <a:buSzTx/>
                <a:buFont typeface="+mj-lt"/>
                <a:buAutoNum type="arabicPeriod"/>
                <a:tabLst/>
                <a:defRPr/>
              </a:pPr>
              <a:r>
                <a:rPr kumimoji="0" lang="en-US" sz="1100" b="0" i="0" u="none" strike="noStrike" kern="0" cap="none" spc="0" normalizeH="0" baseline="0" noProof="0">
                  <a:ln>
                    <a:noFill/>
                  </a:ln>
                  <a:solidFill>
                    <a:schemeClr val="tx2">
                      <a:lumMod val="50000"/>
                    </a:schemeClr>
                  </a:solidFill>
                  <a:effectLst/>
                  <a:uLnTx/>
                  <a:uFillTx/>
                  <a:latin typeface="+mn-lt"/>
                  <a:cs typeface="Segoe UI Light" panose="020B0502040204020203" pitchFamily="34" charset="0"/>
                </a:rPr>
                <a:t>Header</a:t>
              </a:r>
            </a:p>
          </p:txBody>
        </p:sp>
        <p:cxnSp>
          <p:nvCxnSpPr>
            <p:cNvPr id="115" name="Rechte verbindingslijn 114">
              <a:extLst>
                <a:ext uri="{FF2B5EF4-FFF2-40B4-BE49-F238E27FC236}">
                  <a16:creationId xmlns:a16="http://schemas.microsoft.com/office/drawing/2014/main" id="{62082F4F-CDFF-4D30-B111-8DE64F9D4C55}"/>
                </a:ext>
              </a:extLst>
            </p:cNvPr>
            <p:cNvCxnSpPr>
              <a:cxnSpLocks/>
            </p:cNvCxnSpPr>
            <p:nvPr/>
          </p:nvCxnSpPr>
          <p:spPr>
            <a:xfrm>
              <a:off x="-3419346" y="3585498"/>
              <a:ext cx="3176013" cy="0"/>
            </a:xfrm>
            <a:prstGeom prst="line">
              <a:avLst/>
            </a:prstGeom>
            <a:noFill/>
            <a:ln w="3175" cap="flat" cmpd="sng" algn="ctr">
              <a:solidFill>
                <a:schemeClr val="accent1"/>
              </a:solidFill>
              <a:prstDash val="solid"/>
            </a:ln>
            <a:effectLst/>
          </p:spPr>
        </p:cxnSp>
        <p:grpSp>
          <p:nvGrpSpPr>
            <p:cNvPr id="116" name="Meer informatie">
              <a:extLst>
                <a:ext uri="{FF2B5EF4-FFF2-40B4-BE49-F238E27FC236}">
                  <a16:creationId xmlns:a16="http://schemas.microsoft.com/office/drawing/2014/main" id="{11D7C234-B1DB-468A-9166-4A6160E0D229}"/>
                </a:ext>
              </a:extLst>
            </p:cNvPr>
            <p:cNvGrpSpPr/>
            <p:nvPr/>
          </p:nvGrpSpPr>
          <p:grpSpPr>
            <a:xfrm>
              <a:off x="-3421298" y="3713747"/>
              <a:ext cx="3178515" cy="783273"/>
              <a:chOff x="-3741486" y="3359148"/>
              <a:chExt cx="3178515" cy="783273"/>
            </a:xfrm>
          </p:grpSpPr>
          <p:sp>
            <p:nvSpPr>
              <p:cNvPr id="118" name="Freeform 101">
                <a:extLst>
                  <a:ext uri="{FF2B5EF4-FFF2-40B4-BE49-F238E27FC236}">
                    <a16:creationId xmlns:a16="http://schemas.microsoft.com/office/drawing/2014/main" id="{AD59FACE-E34E-4F80-B066-B48A35693559}"/>
                  </a:ext>
                </a:extLst>
              </p:cNvPr>
              <p:cNvSpPr>
                <a:spLocks noEditPoints="1"/>
              </p:cNvSpPr>
              <p:nvPr/>
            </p:nvSpPr>
            <p:spPr bwMode="auto">
              <a:xfrm>
                <a:off x="-3741486" y="3359148"/>
                <a:ext cx="255753" cy="255753"/>
              </a:xfrm>
              <a:custGeom>
                <a:avLst/>
                <a:gdLst>
                  <a:gd name="T0" fmla="*/ 0 w 292"/>
                  <a:gd name="T1" fmla="*/ 146 h 292"/>
                  <a:gd name="T2" fmla="*/ 4 w 292"/>
                  <a:gd name="T3" fmla="*/ 113 h 292"/>
                  <a:gd name="T4" fmla="*/ 14 w 292"/>
                  <a:gd name="T5" fmla="*/ 82 h 292"/>
                  <a:gd name="T6" fmla="*/ 31 w 292"/>
                  <a:gd name="T7" fmla="*/ 55 h 292"/>
                  <a:gd name="T8" fmla="*/ 53 w 292"/>
                  <a:gd name="T9" fmla="*/ 32 h 292"/>
                  <a:gd name="T10" fmla="*/ 81 w 292"/>
                  <a:gd name="T11" fmla="*/ 15 h 292"/>
                  <a:gd name="T12" fmla="*/ 112 w 292"/>
                  <a:gd name="T13" fmla="*/ 4 h 292"/>
                  <a:gd name="T14" fmla="*/ 145 w 292"/>
                  <a:gd name="T15" fmla="*/ 0 h 292"/>
                  <a:gd name="T16" fmla="*/ 179 w 292"/>
                  <a:gd name="T17" fmla="*/ 4 h 292"/>
                  <a:gd name="T18" fmla="*/ 209 w 292"/>
                  <a:gd name="T19" fmla="*/ 15 h 292"/>
                  <a:gd name="T20" fmla="*/ 237 w 292"/>
                  <a:gd name="T21" fmla="*/ 32 h 292"/>
                  <a:gd name="T22" fmla="*/ 259 w 292"/>
                  <a:gd name="T23" fmla="*/ 55 h 292"/>
                  <a:gd name="T24" fmla="*/ 276 w 292"/>
                  <a:gd name="T25" fmla="*/ 82 h 292"/>
                  <a:gd name="T26" fmla="*/ 288 w 292"/>
                  <a:gd name="T27" fmla="*/ 113 h 292"/>
                  <a:gd name="T28" fmla="*/ 292 w 292"/>
                  <a:gd name="T29" fmla="*/ 146 h 292"/>
                  <a:gd name="T30" fmla="*/ 288 w 292"/>
                  <a:gd name="T31" fmla="*/ 180 h 292"/>
                  <a:gd name="T32" fmla="*/ 276 w 292"/>
                  <a:gd name="T33" fmla="*/ 210 h 292"/>
                  <a:gd name="T34" fmla="*/ 259 w 292"/>
                  <a:gd name="T35" fmla="*/ 237 h 292"/>
                  <a:gd name="T36" fmla="*/ 237 w 292"/>
                  <a:gd name="T37" fmla="*/ 260 h 292"/>
                  <a:gd name="T38" fmla="*/ 209 w 292"/>
                  <a:gd name="T39" fmla="*/ 278 h 292"/>
                  <a:gd name="T40" fmla="*/ 179 w 292"/>
                  <a:gd name="T41" fmla="*/ 288 h 292"/>
                  <a:gd name="T42" fmla="*/ 145 w 292"/>
                  <a:gd name="T43" fmla="*/ 292 h 292"/>
                  <a:gd name="T44" fmla="*/ 112 w 292"/>
                  <a:gd name="T45" fmla="*/ 288 h 292"/>
                  <a:gd name="T46" fmla="*/ 81 w 292"/>
                  <a:gd name="T47" fmla="*/ 278 h 292"/>
                  <a:gd name="T48" fmla="*/ 53 w 292"/>
                  <a:gd name="T49" fmla="*/ 260 h 292"/>
                  <a:gd name="T50" fmla="*/ 31 w 292"/>
                  <a:gd name="T51" fmla="*/ 237 h 292"/>
                  <a:gd name="T52" fmla="*/ 14 w 292"/>
                  <a:gd name="T53" fmla="*/ 210 h 292"/>
                  <a:gd name="T54" fmla="*/ 4 w 292"/>
                  <a:gd name="T55" fmla="*/ 180 h 292"/>
                  <a:gd name="T56" fmla="*/ 0 w 292"/>
                  <a:gd name="T57" fmla="*/ 146 h 292"/>
                  <a:gd name="T58" fmla="*/ 102 w 292"/>
                  <a:gd name="T59" fmla="*/ 121 h 292"/>
                  <a:gd name="T60" fmla="*/ 102 w 292"/>
                  <a:gd name="T61" fmla="*/ 142 h 292"/>
                  <a:gd name="T62" fmla="*/ 120 w 292"/>
                  <a:gd name="T63" fmla="*/ 142 h 292"/>
                  <a:gd name="T64" fmla="*/ 120 w 292"/>
                  <a:gd name="T65" fmla="*/ 223 h 292"/>
                  <a:gd name="T66" fmla="*/ 102 w 292"/>
                  <a:gd name="T67" fmla="*/ 223 h 292"/>
                  <a:gd name="T68" fmla="*/ 102 w 292"/>
                  <a:gd name="T69" fmla="*/ 244 h 292"/>
                  <a:gd name="T70" fmla="*/ 188 w 292"/>
                  <a:gd name="T71" fmla="*/ 244 h 292"/>
                  <a:gd name="T72" fmla="*/ 188 w 292"/>
                  <a:gd name="T73" fmla="*/ 223 h 292"/>
                  <a:gd name="T74" fmla="*/ 170 w 292"/>
                  <a:gd name="T75" fmla="*/ 223 h 292"/>
                  <a:gd name="T76" fmla="*/ 170 w 292"/>
                  <a:gd name="T77" fmla="*/ 142 h 292"/>
                  <a:gd name="T78" fmla="*/ 188 w 292"/>
                  <a:gd name="T79" fmla="*/ 142 h 292"/>
                  <a:gd name="T80" fmla="*/ 188 w 292"/>
                  <a:gd name="T81" fmla="*/ 121 h 292"/>
                  <a:gd name="T82" fmla="*/ 102 w 292"/>
                  <a:gd name="T83" fmla="*/ 121 h 292"/>
                  <a:gd name="T84" fmla="*/ 115 w 292"/>
                  <a:gd name="T85" fmla="*/ 79 h 292"/>
                  <a:gd name="T86" fmla="*/ 117 w 292"/>
                  <a:gd name="T87" fmla="*/ 92 h 292"/>
                  <a:gd name="T88" fmla="*/ 124 w 292"/>
                  <a:gd name="T89" fmla="*/ 101 h 292"/>
                  <a:gd name="T90" fmla="*/ 133 w 292"/>
                  <a:gd name="T91" fmla="*/ 108 h 292"/>
                  <a:gd name="T92" fmla="*/ 145 w 292"/>
                  <a:gd name="T93" fmla="*/ 110 h 292"/>
                  <a:gd name="T94" fmla="*/ 157 w 292"/>
                  <a:gd name="T95" fmla="*/ 108 h 292"/>
                  <a:gd name="T96" fmla="*/ 167 w 292"/>
                  <a:gd name="T97" fmla="*/ 101 h 292"/>
                  <a:gd name="T98" fmla="*/ 174 w 292"/>
                  <a:gd name="T99" fmla="*/ 92 h 292"/>
                  <a:gd name="T100" fmla="*/ 176 w 292"/>
                  <a:gd name="T101" fmla="*/ 79 h 292"/>
                  <a:gd name="T102" fmla="*/ 174 w 292"/>
                  <a:gd name="T103" fmla="*/ 67 h 292"/>
                  <a:gd name="T104" fmla="*/ 167 w 292"/>
                  <a:gd name="T105" fmla="*/ 58 h 292"/>
                  <a:gd name="T106" fmla="*/ 157 w 292"/>
                  <a:gd name="T107" fmla="*/ 51 h 292"/>
                  <a:gd name="T108" fmla="*/ 145 w 292"/>
                  <a:gd name="T109" fmla="*/ 49 h 292"/>
                  <a:gd name="T110" fmla="*/ 133 w 292"/>
                  <a:gd name="T111" fmla="*/ 51 h 292"/>
                  <a:gd name="T112" fmla="*/ 124 w 292"/>
                  <a:gd name="T113" fmla="*/ 58 h 292"/>
                  <a:gd name="T114" fmla="*/ 117 w 292"/>
                  <a:gd name="T115" fmla="*/ 67 h 292"/>
                  <a:gd name="T116" fmla="*/ 115 w 292"/>
                  <a:gd name="T117" fmla="*/ 79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92" h="292">
                    <a:moveTo>
                      <a:pt x="0" y="146"/>
                    </a:moveTo>
                    <a:lnTo>
                      <a:pt x="4" y="113"/>
                    </a:lnTo>
                    <a:lnTo>
                      <a:pt x="14" y="82"/>
                    </a:lnTo>
                    <a:lnTo>
                      <a:pt x="31" y="55"/>
                    </a:lnTo>
                    <a:lnTo>
                      <a:pt x="53" y="32"/>
                    </a:lnTo>
                    <a:lnTo>
                      <a:pt x="81" y="15"/>
                    </a:lnTo>
                    <a:lnTo>
                      <a:pt x="112" y="4"/>
                    </a:lnTo>
                    <a:lnTo>
                      <a:pt x="145" y="0"/>
                    </a:lnTo>
                    <a:lnTo>
                      <a:pt x="179" y="4"/>
                    </a:lnTo>
                    <a:lnTo>
                      <a:pt x="209" y="15"/>
                    </a:lnTo>
                    <a:lnTo>
                      <a:pt x="237" y="32"/>
                    </a:lnTo>
                    <a:lnTo>
                      <a:pt x="259" y="55"/>
                    </a:lnTo>
                    <a:lnTo>
                      <a:pt x="276" y="82"/>
                    </a:lnTo>
                    <a:lnTo>
                      <a:pt x="288" y="113"/>
                    </a:lnTo>
                    <a:lnTo>
                      <a:pt x="292" y="146"/>
                    </a:lnTo>
                    <a:lnTo>
                      <a:pt x="288" y="180"/>
                    </a:lnTo>
                    <a:lnTo>
                      <a:pt x="276" y="210"/>
                    </a:lnTo>
                    <a:lnTo>
                      <a:pt x="259" y="237"/>
                    </a:lnTo>
                    <a:lnTo>
                      <a:pt x="237" y="260"/>
                    </a:lnTo>
                    <a:lnTo>
                      <a:pt x="209" y="278"/>
                    </a:lnTo>
                    <a:lnTo>
                      <a:pt x="179" y="288"/>
                    </a:lnTo>
                    <a:lnTo>
                      <a:pt x="145" y="292"/>
                    </a:lnTo>
                    <a:lnTo>
                      <a:pt x="112" y="288"/>
                    </a:lnTo>
                    <a:lnTo>
                      <a:pt x="81" y="278"/>
                    </a:lnTo>
                    <a:lnTo>
                      <a:pt x="53" y="260"/>
                    </a:lnTo>
                    <a:lnTo>
                      <a:pt x="31" y="237"/>
                    </a:lnTo>
                    <a:lnTo>
                      <a:pt x="14" y="210"/>
                    </a:lnTo>
                    <a:lnTo>
                      <a:pt x="4" y="180"/>
                    </a:lnTo>
                    <a:lnTo>
                      <a:pt x="0" y="146"/>
                    </a:lnTo>
                    <a:close/>
                    <a:moveTo>
                      <a:pt x="102" y="121"/>
                    </a:moveTo>
                    <a:lnTo>
                      <a:pt x="102" y="142"/>
                    </a:lnTo>
                    <a:lnTo>
                      <a:pt x="120" y="142"/>
                    </a:lnTo>
                    <a:lnTo>
                      <a:pt x="120" y="223"/>
                    </a:lnTo>
                    <a:lnTo>
                      <a:pt x="102" y="223"/>
                    </a:lnTo>
                    <a:lnTo>
                      <a:pt x="102" y="244"/>
                    </a:lnTo>
                    <a:lnTo>
                      <a:pt x="188" y="244"/>
                    </a:lnTo>
                    <a:lnTo>
                      <a:pt x="188" y="223"/>
                    </a:lnTo>
                    <a:lnTo>
                      <a:pt x="170" y="223"/>
                    </a:lnTo>
                    <a:lnTo>
                      <a:pt x="170" y="142"/>
                    </a:lnTo>
                    <a:lnTo>
                      <a:pt x="188" y="142"/>
                    </a:lnTo>
                    <a:lnTo>
                      <a:pt x="188" y="121"/>
                    </a:lnTo>
                    <a:lnTo>
                      <a:pt x="102" y="121"/>
                    </a:lnTo>
                    <a:close/>
                    <a:moveTo>
                      <a:pt x="115" y="79"/>
                    </a:moveTo>
                    <a:lnTo>
                      <a:pt x="117" y="92"/>
                    </a:lnTo>
                    <a:lnTo>
                      <a:pt x="124" y="101"/>
                    </a:lnTo>
                    <a:lnTo>
                      <a:pt x="133" y="108"/>
                    </a:lnTo>
                    <a:lnTo>
                      <a:pt x="145" y="110"/>
                    </a:lnTo>
                    <a:lnTo>
                      <a:pt x="157" y="108"/>
                    </a:lnTo>
                    <a:lnTo>
                      <a:pt x="167" y="101"/>
                    </a:lnTo>
                    <a:lnTo>
                      <a:pt x="174" y="92"/>
                    </a:lnTo>
                    <a:lnTo>
                      <a:pt x="176" y="79"/>
                    </a:lnTo>
                    <a:lnTo>
                      <a:pt x="174" y="67"/>
                    </a:lnTo>
                    <a:lnTo>
                      <a:pt x="167" y="58"/>
                    </a:lnTo>
                    <a:lnTo>
                      <a:pt x="157" y="51"/>
                    </a:lnTo>
                    <a:lnTo>
                      <a:pt x="145" y="49"/>
                    </a:lnTo>
                    <a:lnTo>
                      <a:pt x="133" y="51"/>
                    </a:lnTo>
                    <a:lnTo>
                      <a:pt x="124" y="58"/>
                    </a:lnTo>
                    <a:lnTo>
                      <a:pt x="117" y="67"/>
                    </a:lnTo>
                    <a:lnTo>
                      <a:pt x="115" y="79"/>
                    </a:lnTo>
                    <a:close/>
                  </a:path>
                </a:pathLst>
              </a:custGeom>
              <a:solidFill>
                <a:srgbClr val="FF78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100" noProof="0"/>
              </a:p>
            </p:txBody>
          </p:sp>
          <p:sp>
            <p:nvSpPr>
              <p:cNvPr id="119" name="Rechthoek 118">
                <a:extLst>
                  <a:ext uri="{FF2B5EF4-FFF2-40B4-BE49-F238E27FC236}">
                    <a16:creationId xmlns:a16="http://schemas.microsoft.com/office/drawing/2014/main" id="{0A611B3C-6E9D-42AD-B547-00F38E9F298F}"/>
                  </a:ext>
                </a:extLst>
              </p:cNvPr>
              <p:cNvSpPr/>
              <p:nvPr/>
            </p:nvSpPr>
            <p:spPr>
              <a:xfrm>
                <a:off x="-3380966" y="3431177"/>
                <a:ext cx="2817995" cy="59212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US" sz="1100" b="0" i="0" u="none" strike="noStrike" kern="0" cap="none" spc="0" normalizeH="0" baseline="0" noProof="0">
                    <a:ln>
                      <a:noFill/>
                    </a:ln>
                    <a:solidFill>
                      <a:srgbClr val="000000"/>
                    </a:solidFill>
                    <a:effectLst/>
                    <a:uLnTx/>
                    <a:uFillTx/>
                    <a:latin typeface="+mn-lt"/>
                    <a:cs typeface="Segoe UI Light" panose="020B0502040204020203" pitchFamily="34" charset="0"/>
                  </a:rPr>
                  <a:t>Want to know more?</a:t>
                </a:r>
                <a:br>
                  <a:rPr kumimoji="0" lang="en-US" sz="1100" b="0" i="0" u="none" strike="noStrike" kern="0" cap="none" spc="0" normalizeH="0" baseline="0" noProof="0">
                    <a:ln>
                      <a:noFill/>
                    </a:ln>
                    <a:solidFill>
                      <a:srgbClr val="000000"/>
                    </a:solidFill>
                    <a:effectLst/>
                    <a:uLnTx/>
                    <a:uFillTx/>
                    <a:latin typeface="+mn-lt"/>
                    <a:cs typeface="Segoe UI Light" panose="020B0502040204020203" pitchFamily="34" charset="0"/>
                  </a:rPr>
                </a:br>
                <a:r>
                  <a:rPr kumimoji="0" lang="en-US" sz="1100" b="0" i="0" u="none" strike="noStrike" kern="0" cap="none" spc="0" normalizeH="0" baseline="0" noProof="0">
                    <a:ln>
                      <a:noFill/>
                    </a:ln>
                    <a:solidFill>
                      <a:srgbClr val="000000"/>
                    </a:solidFill>
                    <a:effectLst/>
                    <a:uLnTx/>
                    <a:uFillTx/>
                    <a:latin typeface="+mn-lt"/>
                    <a:cs typeface="Segoe UI Light" panose="020B0502040204020203" pitchFamily="34" charset="0"/>
                  </a:rPr>
                  <a:t>Go to the slide named </a:t>
                </a:r>
                <a:r>
                  <a:rPr kumimoji="0" lang="en-US" sz="1100" b="1" i="0" u="none" strike="noStrike" kern="0" cap="none" spc="0" normalizeH="0" baseline="0" noProof="0">
                    <a:ln>
                      <a:noFill/>
                    </a:ln>
                    <a:solidFill>
                      <a:srgbClr val="000000"/>
                    </a:solidFill>
                    <a:effectLst/>
                    <a:uLnTx/>
                    <a:uFillTx/>
                    <a:latin typeface="+mn-lt"/>
                    <a:cs typeface="Segoe UI Light" panose="020B0502040204020203" pitchFamily="34" charset="0"/>
                  </a:rPr>
                  <a:t>‘Instruction slide: YouTube links’</a:t>
                </a:r>
                <a:r>
                  <a:rPr kumimoji="0" lang="en-US" sz="1100" b="0" i="0" u="none" strike="noStrike" kern="0" cap="none" spc="0" normalizeH="0" baseline="0" noProof="0">
                    <a:ln>
                      <a:noFill/>
                    </a:ln>
                    <a:solidFill>
                      <a:srgbClr val="000000"/>
                    </a:solidFill>
                    <a:effectLst/>
                    <a:uLnTx/>
                    <a:uFillTx/>
                    <a:latin typeface="+mn-lt"/>
                    <a:cs typeface="Segoe UI Light" panose="020B0502040204020203" pitchFamily="34" charset="0"/>
                  </a:rPr>
                  <a:t>, open it in the slideshow and click on the preferred hyperlink.</a:t>
                </a:r>
              </a:p>
            </p:txBody>
          </p:sp>
          <p:cxnSp>
            <p:nvCxnSpPr>
              <p:cNvPr id="120" name="Rechte verbindingslijn 119">
                <a:extLst>
                  <a:ext uri="{FF2B5EF4-FFF2-40B4-BE49-F238E27FC236}">
                    <a16:creationId xmlns:a16="http://schemas.microsoft.com/office/drawing/2014/main" id="{5EF1303A-BCC0-4E58-BC44-19FC8C8849A0}"/>
                  </a:ext>
                </a:extLst>
              </p:cNvPr>
              <p:cNvCxnSpPr>
                <a:cxnSpLocks/>
              </p:cNvCxnSpPr>
              <p:nvPr/>
            </p:nvCxnSpPr>
            <p:spPr>
              <a:xfrm>
                <a:off x="-3740987" y="4142421"/>
                <a:ext cx="3178016" cy="0"/>
              </a:xfrm>
              <a:prstGeom prst="line">
                <a:avLst/>
              </a:prstGeom>
              <a:noFill/>
              <a:ln w="3175" cap="flat" cmpd="sng" algn="ctr">
                <a:solidFill>
                  <a:schemeClr val="accent1"/>
                </a:solidFill>
                <a:prstDash val="solid"/>
              </a:ln>
              <a:effectLst/>
            </p:spPr>
          </p:cxnSp>
        </p:grpSp>
        <p:sp>
          <p:nvSpPr>
            <p:cNvPr id="117" name="Rechthoek 116">
              <a:extLst>
                <a:ext uri="{FF2B5EF4-FFF2-40B4-BE49-F238E27FC236}">
                  <a16:creationId xmlns:a16="http://schemas.microsoft.com/office/drawing/2014/main" id="{19498024-E66F-4BB0-A55D-3649AE1D387A}"/>
                </a:ext>
              </a:extLst>
            </p:cNvPr>
            <p:cNvSpPr/>
            <p:nvPr/>
          </p:nvSpPr>
          <p:spPr>
            <a:xfrm>
              <a:off x="-3420798" y="1139659"/>
              <a:ext cx="3178016" cy="46701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US" sz="1100" b="0" i="0" u="none" strike="noStrike" kern="0" cap="none" spc="0" normalizeH="0" baseline="0" noProof="0">
                  <a:ln>
                    <a:noFill/>
                  </a:ln>
                  <a:solidFill>
                    <a:srgbClr val="000000"/>
                  </a:solidFill>
                  <a:effectLst/>
                  <a:uLnTx/>
                  <a:uFillTx/>
                  <a:latin typeface="+mn-lt"/>
                  <a:cs typeface="Segoe UI Light" panose="020B0502040204020203" pitchFamily="34" charset="0"/>
                </a:rPr>
                <a:t>Under the tab </a:t>
              </a:r>
              <a:r>
                <a:rPr kumimoji="0" lang="en-US" sz="1100" b="1" i="0" u="none" strike="noStrike" kern="0" cap="none" spc="0" normalizeH="0" baseline="0" noProof="0">
                  <a:ln>
                    <a:noFill/>
                  </a:ln>
                  <a:solidFill>
                    <a:srgbClr val="000000"/>
                  </a:solidFill>
                  <a:effectLst/>
                  <a:uLnTx/>
                  <a:uFillTx/>
                  <a:latin typeface="+mn-lt"/>
                  <a:cs typeface="Segoe UI Light" panose="020B0502040204020203" pitchFamily="34" charset="0"/>
                </a:rPr>
                <a:t>‘Home’</a:t>
              </a:r>
              <a:r>
                <a:rPr kumimoji="0" lang="en-US" sz="1100" b="0" i="0" u="none" strike="noStrike" kern="0" cap="none" spc="0" normalizeH="0" baseline="0" noProof="0">
                  <a:ln>
                    <a:noFill/>
                  </a:ln>
                  <a:solidFill>
                    <a:srgbClr val="000000"/>
                  </a:solidFill>
                  <a:effectLst/>
                  <a:uLnTx/>
                  <a:uFillTx/>
                  <a:latin typeface="+mn-lt"/>
                  <a:cs typeface="Segoe UI Light" panose="020B0502040204020203" pitchFamily="34" charset="0"/>
                </a:rPr>
                <a:t>, use the </a:t>
              </a:r>
              <a:r>
                <a:rPr kumimoji="0" lang="en-US" sz="1100" b="1" i="0" u="none" strike="noStrike" kern="0" cap="none" spc="0" normalizeH="0" baseline="0" noProof="0">
                  <a:ln>
                    <a:noFill/>
                  </a:ln>
                  <a:solidFill>
                    <a:srgbClr val="000000"/>
                  </a:solidFill>
                  <a:effectLst/>
                  <a:uLnTx/>
                  <a:uFillTx/>
                  <a:latin typeface="+mn-lt"/>
                  <a:cs typeface="Segoe UI Light" panose="020B0502040204020203" pitchFamily="34" charset="0"/>
                </a:rPr>
                <a:t>list level-buttons</a:t>
              </a:r>
              <a:r>
                <a:rPr kumimoji="0" lang="en-US" sz="1100" b="0" i="0" u="none" strike="noStrike" kern="0" cap="none" spc="0" normalizeH="0" baseline="0" noProof="0">
                  <a:ln>
                    <a:noFill/>
                  </a:ln>
                  <a:solidFill>
                    <a:srgbClr val="000000"/>
                  </a:solidFill>
                  <a:effectLst/>
                  <a:uLnTx/>
                  <a:uFillTx/>
                  <a:latin typeface="+mn-lt"/>
                  <a:cs typeface="Segoe UI Light" panose="020B0502040204020203" pitchFamily="34" charset="0"/>
                </a:rPr>
                <a:t>, as pictured above, to choose a text level.</a:t>
              </a:r>
              <a:br>
                <a:rPr kumimoji="0" lang="en-US" sz="1100" b="0" i="0" u="none" strike="noStrike" kern="0" cap="none" spc="0" normalizeH="0" baseline="0" noProof="0">
                  <a:ln>
                    <a:noFill/>
                  </a:ln>
                  <a:solidFill>
                    <a:srgbClr val="000000"/>
                  </a:solidFill>
                  <a:effectLst/>
                  <a:uLnTx/>
                  <a:uFillTx/>
                  <a:latin typeface="+mn-lt"/>
                  <a:cs typeface="Segoe UI Light" panose="020B0502040204020203" pitchFamily="34" charset="0"/>
                </a:rPr>
              </a:br>
              <a:r>
                <a:rPr kumimoji="0" lang="en-US" sz="1100" b="0" i="0" u="none" strike="noStrike" kern="0" cap="none" spc="0" normalizeH="0" baseline="0" noProof="0">
                  <a:ln>
                    <a:noFill/>
                  </a:ln>
                  <a:solidFill>
                    <a:srgbClr val="000000"/>
                  </a:solidFill>
                  <a:effectLst/>
                  <a:uLnTx/>
                  <a:uFillTx/>
                  <a:latin typeface="+mn-lt"/>
                  <a:cs typeface="Segoe UI Light" panose="020B0502040204020203" pitchFamily="34" charset="0"/>
                </a:rPr>
                <a:t>Choose from:</a:t>
              </a:r>
            </a:p>
          </p:txBody>
        </p:sp>
      </p:grpSp>
    </p:spTree>
    <p:extLst>
      <p:ext uri="{BB962C8B-B14F-4D97-AF65-F5344CB8AC3E}">
        <p14:creationId xmlns:p14="http://schemas.microsoft.com/office/powerpoint/2010/main" val="1982807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accel="80000" decel="2000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0-#ppt_h/2"/>
                                          </p:val>
                                        </p:tav>
                                        <p:tav tm="100000">
                                          <p:val>
                                            <p:strVal val="#ppt_y"/>
                                          </p:val>
                                        </p:tav>
                                      </p:tavLst>
                                    </p:anim>
                                  </p:childTnLst>
                                </p:cTn>
                              </p:par>
                              <p:par>
                                <p:cTn id="9" presetID="2" presetClass="entr" presetSubtype="1" accel="80000" decel="20000" fill="hold" grpId="0" nodeType="withEffect">
                                  <p:stCondLst>
                                    <p:cond delay="0"/>
                                  </p:stCondLst>
                                  <p:childTnLst>
                                    <p:set>
                                      <p:cBhvr>
                                        <p:cTn id="10" dur="1" fill="hold">
                                          <p:stCondLst>
                                            <p:cond delay="0"/>
                                          </p:stCondLst>
                                        </p:cTn>
                                        <p:tgtEl>
                                          <p:spTgt spid="101"/>
                                        </p:tgtEl>
                                        <p:attrNameLst>
                                          <p:attrName>style.visibility</p:attrName>
                                        </p:attrNameLst>
                                      </p:cBhvr>
                                      <p:to>
                                        <p:strVal val="visible"/>
                                      </p:to>
                                    </p:set>
                                    <p:anim calcmode="lin" valueType="num">
                                      <p:cBhvr additive="base">
                                        <p:cTn id="11" dur="1000" fill="hold"/>
                                        <p:tgtEl>
                                          <p:spTgt spid="101"/>
                                        </p:tgtEl>
                                        <p:attrNameLst>
                                          <p:attrName>ppt_x</p:attrName>
                                        </p:attrNameLst>
                                      </p:cBhvr>
                                      <p:tavLst>
                                        <p:tav tm="0">
                                          <p:val>
                                            <p:strVal val="#ppt_x"/>
                                          </p:val>
                                        </p:tav>
                                        <p:tav tm="100000">
                                          <p:val>
                                            <p:strVal val="#ppt_x"/>
                                          </p:val>
                                        </p:tav>
                                      </p:tavLst>
                                    </p:anim>
                                    <p:anim calcmode="lin" valueType="num">
                                      <p:cBhvr additive="base">
                                        <p:cTn id="12" dur="1000" fill="hold"/>
                                        <p:tgtEl>
                                          <p:spTgt spid="101"/>
                                        </p:tgtEl>
                                        <p:attrNameLst>
                                          <p:attrName>ppt_y</p:attrName>
                                        </p:attrNameLst>
                                      </p:cBhvr>
                                      <p:tavLst>
                                        <p:tav tm="0">
                                          <p:val>
                                            <p:strVal val="0-#ppt_h/2"/>
                                          </p:val>
                                        </p:tav>
                                        <p:tav tm="100000">
                                          <p:val>
                                            <p:strVal val="#ppt_y"/>
                                          </p:val>
                                        </p:tav>
                                      </p:tavLst>
                                    </p:anim>
                                  </p:childTnLst>
                                </p:cTn>
                              </p:par>
                              <p:par>
                                <p:cTn id="13" presetID="10" presetClass="entr" presetSubtype="0" fill="hold" grpId="0" nodeType="withEffect">
                                  <p:stCondLst>
                                    <p:cond delay="75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7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tmplLst>
          <p:tmpl>
            <p:tnLst>
              <p:par>
                <p:cTn presetID="10" presetClass="entr" presetSubtype="0" fill="hold" nodeType="withEffect">
                  <p:stCondLst>
                    <p:cond delay="75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101" grpId="0" animBg="1">
        <p:tmplLst>
          <p:tmpl>
            <p:tnLst>
              <p:par>
                <p:cTn presetID="2" presetClass="entr" presetSubtype="1" accel="80000" decel="20000" fill="hold" nodeType="withEffect">
                  <p:stCondLst>
                    <p:cond delay="0"/>
                  </p:stCondLst>
                  <p:childTnLst>
                    <p:set>
                      <p:cBhvr>
                        <p:cTn dur="1" fill="hold">
                          <p:stCondLst>
                            <p:cond delay="0"/>
                          </p:stCondLst>
                        </p:cTn>
                        <p:tgtEl>
                          <p:spTgt spid="101"/>
                        </p:tgtEl>
                        <p:attrNameLst>
                          <p:attrName>style.visibility</p:attrName>
                        </p:attrNameLst>
                      </p:cBhvr>
                      <p:to>
                        <p:strVal val="visible"/>
                      </p:to>
                    </p:set>
                    <p:anim calcmode="lin" valueType="num">
                      <p:cBhvr additive="base">
                        <p:cTn dur="1000" fill="hold"/>
                        <p:tgtEl>
                          <p:spTgt spid="101"/>
                        </p:tgtEl>
                        <p:attrNameLst>
                          <p:attrName>ppt_x</p:attrName>
                        </p:attrNameLst>
                      </p:cBhvr>
                      <p:tavLst>
                        <p:tav tm="0">
                          <p:val>
                            <p:strVal val="#ppt_x"/>
                          </p:val>
                        </p:tav>
                        <p:tav tm="100000">
                          <p:val>
                            <p:strVal val="#ppt_x"/>
                          </p:val>
                        </p:tav>
                      </p:tavLst>
                    </p:anim>
                    <p:anim calcmode="lin" valueType="num">
                      <p:cBhvr additive="base">
                        <p:cTn dur="1000" fill="hold"/>
                        <p:tgtEl>
                          <p:spTgt spid="101"/>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75% TEKST, 25% FOTO">
    <p:spTree>
      <p:nvGrpSpPr>
        <p:cNvPr id="1" name=""/>
        <p:cNvGrpSpPr/>
        <p:nvPr/>
      </p:nvGrpSpPr>
      <p:grpSpPr>
        <a:xfrm>
          <a:off x="0" y="0"/>
          <a:ext cx="0" cy="0"/>
          <a:chOff x="0" y="0"/>
          <a:chExt cx="0" cy="0"/>
        </a:xfrm>
      </p:grpSpPr>
      <p:sp>
        <p:nvSpPr>
          <p:cNvPr id="7" name="Tekstvak 6"/>
          <p:cNvSpPr txBox="1"/>
          <p:nvPr/>
        </p:nvSpPr>
        <p:spPr>
          <a:xfrm>
            <a:off x="-10750" y="-662296"/>
            <a:ext cx="12192000" cy="461665"/>
          </a:xfrm>
          <a:prstGeom prst="rect">
            <a:avLst/>
          </a:prstGeom>
          <a:noFill/>
        </p:spPr>
        <p:txBody>
          <a:bodyPr wrap="square" rtlCol="0">
            <a:spAutoFit/>
          </a:bodyPr>
          <a:lstStyle/>
          <a:p>
            <a:pPr marL="0" algn="ctr" defTabSz="914400" rtl="0" eaLnBrk="1" latinLnBrk="0" hangingPunct="1"/>
            <a:r>
              <a:rPr lang="nl-NL" sz="2400" b="0" kern="1200" spc="50" baseline="0">
                <a:solidFill>
                  <a:schemeClr val="accent2"/>
                </a:solidFill>
                <a:latin typeface="+mj-lt"/>
                <a:ea typeface="+mn-ea"/>
                <a:cs typeface="Calibri" panose="020F0502020204030204" pitchFamily="34" charset="0"/>
              </a:rPr>
              <a:t>75% TEKST, 25% FOTO</a:t>
            </a:r>
          </a:p>
        </p:txBody>
      </p:sp>
      <p:sp>
        <p:nvSpPr>
          <p:cNvPr id="87" name="Tijdelijke aanduiding voor afbeelding 8"/>
          <p:cNvSpPr>
            <a:spLocks noGrp="1"/>
          </p:cNvSpPr>
          <p:nvPr>
            <p:ph type="pic" sz="quarter" idx="14" hasCustomPrompt="1"/>
          </p:nvPr>
        </p:nvSpPr>
        <p:spPr>
          <a:xfrm>
            <a:off x="-9356" y="1434"/>
            <a:ext cx="3882472" cy="6856566"/>
          </a:xfrm>
          <a:prstGeom prst="rect">
            <a:avLst/>
          </a:prstGeom>
          <a:solidFill>
            <a:schemeClr val="bg1">
              <a:lumMod val="95000"/>
            </a:schemeClr>
          </a:solidFill>
        </p:spPr>
        <p:txBody>
          <a:bodyPr bIns="1620000" anchor="ctr"/>
          <a:lstStyle>
            <a:lvl1pPr marL="0" indent="0" algn="ctr">
              <a:lnSpc>
                <a:spcPct val="90000"/>
              </a:lnSpc>
              <a:spcBef>
                <a:spcPts val="0"/>
              </a:spcBef>
              <a:spcAft>
                <a:spcPts val="0"/>
              </a:spcAft>
              <a:buNone/>
              <a:defRPr sz="1500" i="1">
                <a:solidFill>
                  <a:schemeClr val="tx1">
                    <a:lumMod val="50000"/>
                    <a:lumOff val="50000"/>
                  </a:schemeClr>
                </a:solidFill>
              </a:defRPr>
            </a:lvl1pPr>
          </a:lstStyle>
          <a:p>
            <a:r>
              <a:rPr lang="nl-NL"/>
              <a:t>Klik op het onderstaande icoon </a:t>
            </a:r>
            <a:br>
              <a:rPr lang="nl-NL"/>
            </a:br>
            <a:r>
              <a:rPr lang="nl-NL"/>
              <a:t>om een foto in te voegen.</a:t>
            </a:r>
            <a:br>
              <a:rPr lang="nl-NL"/>
            </a:br>
            <a:br>
              <a:rPr lang="nl-NL"/>
            </a:br>
            <a:r>
              <a:rPr lang="nl-NL"/>
              <a:t>Meer hulp nodig? </a:t>
            </a:r>
            <a:br>
              <a:rPr lang="nl-NL"/>
            </a:br>
            <a:r>
              <a:rPr lang="nl-NL"/>
              <a:t>Aan de zijkanten van de slides zijn instructies </a:t>
            </a:r>
            <a:br>
              <a:rPr lang="nl-NL"/>
            </a:br>
            <a:r>
              <a:rPr lang="nl-NL"/>
              <a:t>geplaatst voor verdere informatie.</a:t>
            </a:r>
          </a:p>
        </p:txBody>
      </p:sp>
      <p:sp>
        <p:nvSpPr>
          <p:cNvPr id="4" name="Tijdelijke aanduiding voor datum 3"/>
          <p:cNvSpPr>
            <a:spLocks noGrp="1"/>
          </p:cNvSpPr>
          <p:nvPr>
            <p:ph type="dt" sz="half" idx="10"/>
          </p:nvPr>
        </p:nvSpPr>
        <p:spPr/>
        <p:txBody>
          <a:bodyPr/>
          <a:lstStyle/>
          <a:p>
            <a:fld id="{EE4205AE-69BD-474F-B827-0C9A61617AE1}" type="datetimeFigureOut">
              <a:rPr lang="en-US" smtClean="0"/>
              <a:t>9/3/2019</a:t>
            </a:fld>
            <a:endParaRPr lang="en-US"/>
          </a:p>
        </p:txBody>
      </p:sp>
      <p:sp>
        <p:nvSpPr>
          <p:cNvPr id="5" name="Tijdelijke aanduiding voor voettekst 4"/>
          <p:cNvSpPr>
            <a:spLocks noGrp="1"/>
          </p:cNvSpPr>
          <p:nvPr>
            <p:ph type="ftr" sz="quarter" idx="11"/>
          </p:nvPr>
        </p:nvSpPr>
        <p:spPr/>
        <p:txBody>
          <a:bodyPr/>
          <a:lstStyle>
            <a:lvl1pPr>
              <a:defRPr/>
            </a:lvl1pPr>
          </a:lstStyle>
          <a:p>
            <a:endParaRPr lang="en-US"/>
          </a:p>
        </p:txBody>
      </p:sp>
      <p:sp>
        <p:nvSpPr>
          <p:cNvPr id="6" name="Tijdelijke aanduiding voor dianummer 5"/>
          <p:cNvSpPr>
            <a:spLocks noGrp="1"/>
          </p:cNvSpPr>
          <p:nvPr>
            <p:ph type="sldNum" sz="quarter" idx="12"/>
          </p:nvPr>
        </p:nvSpPr>
        <p:spPr/>
        <p:txBody>
          <a:bodyPr/>
          <a:lstStyle/>
          <a:p>
            <a:fld id="{90F9D532-E951-764E-9715-776F344DAD35}" type="slidenum">
              <a:rPr lang="en-US" smtClean="0"/>
              <a:t>‹#›</a:t>
            </a:fld>
            <a:endParaRPr lang="en-US"/>
          </a:p>
        </p:txBody>
      </p:sp>
      <p:sp>
        <p:nvSpPr>
          <p:cNvPr id="152" name="Tijdelijke aanduiding voor tekst 8">
            <a:extLst>
              <a:ext uri="{FF2B5EF4-FFF2-40B4-BE49-F238E27FC236}">
                <a16:creationId xmlns:a16="http://schemas.microsoft.com/office/drawing/2014/main" id="{82D464C8-594C-47E9-BA10-C8D4EFB44AB1}"/>
              </a:ext>
            </a:extLst>
          </p:cNvPr>
          <p:cNvSpPr>
            <a:spLocks noGrp="1"/>
          </p:cNvSpPr>
          <p:nvPr>
            <p:ph type="body" sz="quarter" idx="21" hasCustomPrompt="1"/>
          </p:nvPr>
        </p:nvSpPr>
        <p:spPr>
          <a:xfrm>
            <a:off x="4171614" y="1256693"/>
            <a:ext cx="3188338" cy="95769"/>
          </a:xfrm>
          <a:blipFill>
            <a:blip r:embed="rId2"/>
            <a:srcRect/>
            <a:stretch>
              <a:fillRect t="47320" b="47320"/>
            </a:stretch>
          </a:blipFill>
        </p:spPr>
        <p:txBody>
          <a:bodyPr tIns="1800000" bIns="324000" anchor="t"/>
          <a:lstStyle>
            <a:lvl1pPr marL="0" indent="0" algn="ctr">
              <a:buNone/>
              <a:defRPr sz="1400" b="1">
                <a:solidFill>
                  <a:schemeClr val="bg1"/>
                </a:solidFill>
              </a:defRPr>
            </a:lvl1pPr>
          </a:lstStyle>
          <a:p>
            <a:pPr lvl="0"/>
            <a:r>
              <a:rPr lang="en-US"/>
              <a:t>  </a:t>
            </a:r>
            <a:endParaRPr lang="nl-NL"/>
          </a:p>
        </p:txBody>
      </p:sp>
      <p:sp>
        <p:nvSpPr>
          <p:cNvPr id="151" name="Titel 1">
            <a:extLst>
              <a:ext uri="{FF2B5EF4-FFF2-40B4-BE49-F238E27FC236}">
                <a16:creationId xmlns:a16="http://schemas.microsoft.com/office/drawing/2014/main" id="{8F4137C5-964B-4919-9E85-552A90110E25}"/>
              </a:ext>
            </a:extLst>
          </p:cNvPr>
          <p:cNvSpPr>
            <a:spLocks noGrp="1"/>
          </p:cNvSpPr>
          <p:nvPr>
            <p:ph type="title" hasCustomPrompt="1"/>
          </p:nvPr>
        </p:nvSpPr>
        <p:spPr>
          <a:xfrm>
            <a:off x="4171614" y="741500"/>
            <a:ext cx="7192394" cy="490400"/>
          </a:xfrm>
        </p:spPr>
        <p:txBody>
          <a:bodyPr lIns="0" tIns="0" rIns="0" bIns="0"/>
          <a:lstStyle>
            <a:lvl1pPr>
              <a:defRPr/>
            </a:lvl1pPr>
          </a:lstStyle>
          <a:p>
            <a:r>
              <a:rPr lang="nl-NL"/>
              <a:t>Plaats hier je titel</a:t>
            </a:r>
          </a:p>
        </p:txBody>
      </p:sp>
      <p:sp>
        <p:nvSpPr>
          <p:cNvPr id="226" name="Tijdelijke aanduiding voor verticale tekst 2">
            <a:extLst>
              <a:ext uri="{FF2B5EF4-FFF2-40B4-BE49-F238E27FC236}">
                <a16:creationId xmlns:a16="http://schemas.microsoft.com/office/drawing/2014/main" id="{1060A732-FAD9-4558-92CE-7B1D6F25597D}"/>
              </a:ext>
            </a:extLst>
          </p:cNvPr>
          <p:cNvSpPr>
            <a:spLocks noGrp="1"/>
          </p:cNvSpPr>
          <p:nvPr>
            <p:ph type="body" orient="vert" idx="1" hasCustomPrompt="1"/>
          </p:nvPr>
        </p:nvSpPr>
        <p:spPr>
          <a:xfrm>
            <a:off x="4171634" y="1778986"/>
            <a:ext cx="7192394" cy="318049"/>
          </a:xfrm>
        </p:spPr>
        <p:txBody>
          <a:bodyPr vert="horz" lIns="0" tIns="0" rIns="0" bIns="0" anchor="ctr"/>
          <a:lstStyle>
            <a:lvl1pPr marL="0" indent="0">
              <a:buNone/>
              <a:defRPr sz="2000" b="1">
                <a:solidFill>
                  <a:schemeClr val="accent1"/>
                </a:solidFill>
              </a:defRPr>
            </a:lvl1pPr>
            <a:lvl2pPr>
              <a:defRPr/>
            </a:lvl2pPr>
            <a:lvl3pPr>
              <a:defRPr/>
            </a:lvl3pPr>
            <a:lvl4pPr>
              <a:defRPr/>
            </a:lvl4pPr>
            <a:lvl5pPr>
              <a:defRPr/>
            </a:lvl5pPr>
            <a:lvl6pPr>
              <a:defRPr/>
            </a:lvl6pPr>
            <a:lvl7pPr>
              <a:defRPr/>
            </a:lvl7pPr>
            <a:lvl8pPr>
              <a:defRPr/>
            </a:lvl8pPr>
            <a:lvl9pPr>
              <a:defRPr/>
            </a:lvl9pPr>
          </a:lstStyle>
          <a:p>
            <a:pPr lvl="0"/>
            <a:r>
              <a:rPr lang="en-US"/>
              <a:t>P</a:t>
            </a:r>
            <a:r>
              <a:rPr lang="nl-NL"/>
              <a:t>laats hier de tekst</a:t>
            </a:r>
          </a:p>
        </p:txBody>
      </p:sp>
      <p:sp>
        <p:nvSpPr>
          <p:cNvPr id="245" name="Tijdelijke aanduiding voor verticale tekst 2">
            <a:extLst>
              <a:ext uri="{FF2B5EF4-FFF2-40B4-BE49-F238E27FC236}">
                <a16:creationId xmlns:a16="http://schemas.microsoft.com/office/drawing/2014/main" id="{42429184-3533-4552-B56B-9B0CF1D9CDB3}"/>
              </a:ext>
            </a:extLst>
          </p:cNvPr>
          <p:cNvSpPr>
            <a:spLocks noGrp="1"/>
          </p:cNvSpPr>
          <p:nvPr>
            <p:ph type="body" orient="vert" idx="22" hasCustomPrompt="1"/>
          </p:nvPr>
        </p:nvSpPr>
        <p:spPr>
          <a:xfrm>
            <a:off x="4171634" y="2683230"/>
            <a:ext cx="7192394" cy="318049"/>
          </a:xfrm>
        </p:spPr>
        <p:txBody>
          <a:bodyPr vert="horz" lIns="0" tIns="0" rIns="0" bIns="0" anchor="ctr"/>
          <a:lstStyle>
            <a:lvl1pPr marL="0" indent="0">
              <a:buNone/>
              <a:defRPr sz="2000" b="1">
                <a:solidFill>
                  <a:schemeClr val="accent1"/>
                </a:solidFill>
              </a:defRPr>
            </a:lvl1pPr>
            <a:lvl2pPr>
              <a:defRPr/>
            </a:lvl2pPr>
            <a:lvl3pPr>
              <a:defRPr/>
            </a:lvl3pPr>
            <a:lvl4pPr>
              <a:defRPr/>
            </a:lvl4pPr>
            <a:lvl5pPr>
              <a:defRPr/>
            </a:lvl5pPr>
            <a:lvl6pPr>
              <a:defRPr/>
            </a:lvl6pPr>
            <a:lvl7pPr>
              <a:defRPr/>
            </a:lvl7pPr>
            <a:lvl8pPr>
              <a:defRPr/>
            </a:lvl8pPr>
            <a:lvl9pPr>
              <a:defRPr/>
            </a:lvl9pPr>
          </a:lstStyle>
          <a:p>
            <a:pPr lvl="0"/>
            <a:r>
              <a:rPr lang="en-US"/>
              <a:t>P</a:t>
            </a:r>
            <a:r>
              <a:rPr lang="nl-NL"/>
              <a:t>laats hier de tekst</a:t>
            </a:r>
          </a:p>
        </p:txBody>
      </p:sp>
      <p:sp>
        <p:nvSpPr>
          <p:cNvPr id="246" name="Tijdelijke aanduiding voor verticale tekst 2">
            <a:extLst>
              <a:ext uri="{FF2B5EF4-FFF2-40B4-BE49-F238E27FC236}">
                <a16:creationId xmlns:a16="http://schemas.microsoft.com/office/drawing/2014/main" id="{1A92A30C-D51A-4B46-945B-1C9E4D3FB1F6}"/>
              </a:ext>
            </a:extLst>
          </p:cNvPr>
          <p:cNvSpPr>
            <a:spLocks noGrp="1"/>
          </p:cNvSpPr>
          <p:nvPr>
            <p:ph type="body" orient="vert" idx="23" hasCustomPrompt="1"/>
          </p:nvPr>
        </p:nvSpPr>
        <p:spPr>
          <a:xfrm>
            <a:off x="4171634" y="3587474"/>
            <a:ext cx="7192394" cy="318049"/>
          </a:xfrm>
        </p:spPr>
        <p:txBody>
          <a:bodyPr vert="horz" lIns="0" tIns="0" rIns="0" bIns="0" anchor="ctr"/>
          <a:lstStyle>
            <a:lvl1pPr marL="0" indent="0">
              <a:buNone/>
              <a:defRPr sz="2000" b="1">
                <a:solidFill>
                  <a:schemeClr val="accent1"/>
                </a:solidFill>
              </a:defRPr>
            </a:lvl1pPr>
            <a:lvl2pPr>
              <a:defRPr/>
            </a:lvl2pPr>
            <a:lvl3pPr>
              <a:defRPr/>
            </a:lvl3pPr>
            <a:lvl4pPr>
              <a:defRPr/>
            </a:lvl4pPr>
            <a:lvl5pPr>
              <a:defRPr/>
            </a:lvl5pPr>
            <a:lvl6pPr>
              <a:defRPr/>
            </a:lvl6pPr>
            <a:lvl7pPr>
              <a:defRPr/>
            </a:lvl7pPr>
            <a:lvl8pPr>
              <a:defRPr/>
            </a:lvl8pPr>
            <a:lvl9pPr>
              <a:defRPr/>
            </a:lvl9pPr>
          </a:lstStyle>
          <a:p>
            <a:pPr lvl="0"/>
            <a:r>
              <a:rPr lang="en-US"/>
              <a:t>P</a:t>
            </a:r>
            <a:r>
              <a:rPr lang="nl-NL"/>
              <a:t>laats hier de tekst</a:t>
            </a:r>
          </a:p>
        </p:txBody>
      </p:sp>
      <p:sp>
        <p:nvSpPr>
          <p:cNvPr id="247" name="Tijdelijke aanduiding voor verticale tekst 2">
            <a:extLst>
              <a:ext uri="{FF2B5EF4-FFF2-40B4-BE49-F238E27FC236}">
                <a16:creationId xmlns:a16="http://schemas.microsoft.com/office/drawing/2014/main" id="{D0B790BE-7318-49CA-9226-C785D3512F8F}"/>
              </a:ext>
            </a:extLst>
          </p:cNvPr>
          <p:cNvSpPr>
            <a:spLocks noGrp="1"/>
          </p:cNvSpPr>
          <p:nvPr>
            <p:ph type="body" orient="vert" idx="24" hasCustomPrompt="1"/>
          </p:nvPr>
        </p:nvSpPr>
        <p:spPr>
          <a:xfrm>
            <a:off x="4171634" y="4491719"/>
            <a:ext cx="7192394" cy="318049"/>
          </a:xfrm>
        </p:spPr>
        <p:txBody>
          <a:bodyPr vert="horz" lIns="0" tIns="0" rIns="0" bIns="0" anchor="ctr"/>
          <a:lstStyle>
            <a:lvl1pPr marL="0" indent="0">
              <a:buNone/>
              <a:defRPr sz="2000" b="1">
                <a:solidFill>
                  <a:schemeClr val="accent1"/>
                </a:solidFill>
              </a:defRPr>
            </a:lvl1pPr>
            <a:lvl2pPr>
              <a:defRPr/>
            </a:lvl2pPr>
            <a:lvl3pPr>
              <a:defRPr/>
            </a:lvl3pPr>
            <a:lvl4pPr>
              <a:defRPr/>
            </a:lvl4pPr>
            <a:lvl5pPr>
              <a:defRPr/>
            </a:lvl5pPr>
            <a:lvl6pPr>
              <a:defRPr/>
            </a:lvl6pPr>
            <a:lvl7pPr>
              <a:defRPr/>
            </a:lvl7pPr>
            <a:lvl8pPr>
              <a:defRPr/>
            </a:lvl8pPr>
            <a:lvl9pPr>
              <a:defRPr/>
            </a:lvl9pPr>
          </a:lstStyle>
          <a:p>
            <a:pPr lvl="0"/>
            <a:r>
              <a:rPr lang="en-US"/>
              <a:t>P</a:t>
            </a:r>
            <a:r>
              <a:rPr lang="nl-NL"/>
              <a:t>laats hier de tekst</a:t>
            </a:r>
          </a:p>
        </p:txBody>
      </p:sp>
      <p:sp>
        <p:nvSpPr>
          <p:cNvPr id="248" name="Tijdelijke aanduiding voor verticale tekst 2">
            <a:extLst>
              <a:ext uri="{FF2B5EF4-FFF2-40B4-BE49-F238E27FC236}">
                <a16:creationId xmlns:a16="http://schemas.microsoft.com/office/drawing/2014/main" id="{BEC6AB41-F2B9-4BEA-97C7-E4108B2E0A96}"/>
              </a:ext>
            </a:extLst>
          </p:cNvPr>
          <p:cNvSpPr>
            <a:spLocks noGrp="1"/>
          </p:cNvSpPr>
          <p:nvPr>
            <p:ph type="body" orient="vert" idx="25" hasCustomPrompt="1"/>
          </p:nvPr>
        </p:nvSpPr>
        <p:spPr>
          <a:xfrm>
            <a:off x="4171634" y="5395965"/>
            <a:ext cx="7192394" cy="318049"/>
          </a:xfrm>
        </p:spPr>
        <p:txBody>
          <a:bodyPr vert="horz" lIns="0" tIns="0" rIns="0" bIns="0" anchor="ctr"/>
          <a:lstStyle>
            <a:lvl1pPr marL="0" indent="0">
              <a:buNone/>
              <a:defRPr sz="2000" b="1">
                <a:solidFill>
                  <a:schemeClr val="accent1"/>
                </a:solidFill>
              </a:defRPr>
            </a:lvl1pPr>
            <a:lvl2pPr>
              <a:defRPr/>
            </a:lvl2pPr>
            <a:lvl3pPr>
              <a:defRPr/>
            </a:lvl3pPr>
            <a:lvl4pPr>
              <a:defRPr/>
            </a:lvl4pPr>
            <a:lvl5pPr>
              <a:defRPr/>
            </a:lvl5pPr>
            <a:lvl6pPr>
              <a:defRPr/>
            </a:lvl6pPr>
            <a:lvl7pPr>
              <a:defRPr/>
            </a:lvl7pPr>
            <a:lvl8pPr>
              <a:defRPr/>
            </a:lvl8pPr>
            <a:lvl9pPr>
              <a:defRPr/>
            </a:lvl9pPr>
          </a:lstStyle>
          <a:p>
            <a:pPr lvl="0"/>
            <a:r>
              <a:rPr lang="en-US"/>
              <a:t>P</a:t>
            </a:r>
            <a:r>
              <a:rPr lang="nl-NL"/>
              <a:t>laats hier de tekst</a:t>
            </a:r>
          </a:p>
        </p:txBody>
      </p:sp>
      <p:grpSp>
        <p:nvGrpSpPr>
          <p:cNvPr id="64" name="Instruction">
            <a:extLst>
              <a:ext uri="{FF2B5EF4-FFF2-40B4-BE49-F238E27FC236}">
                <a16:creationId xmlns:a16="http://schemas.microsoft.com/office/drawing/2014/main" id="{45DC82E7-743E-427B-963F-50BA6C5803A7}"/>
              </a:ext>
            </a:extLst>
          </p:cNvPr>
          <p:cNvGrpSpPr/>
          <p:nvPr/>
        </p:nvGrpSpPr>
        <p:grpSpPr>
          <a:xfrm>
            <a:off x="12391602" y="0"/>
            <a:ext cx="3183678" cy="4784167"/>
            <a:chOff x="12391601" y="0"/>
            <a:chExt cx="3183678" cy="4784167"/>
          </a:xfrm>
        </p:grpSpPr>
        <p:grpSp>
          <p:nvGrpSpPr>
            <p:cNvPr id="65" name="Groep 64">
              <a:extLst>
                <a:ext uri="{FF2B5EF4-FFF2-40B4-BE49-F238E27FC236}">
                  <a16:creationId xmlns:a16="http://schemas.microsoft.com/office/drawing/2014/main" id="{5AAEF394-02CD-43E6-896A-5458FA0235E2}"/>
                </a:ext>
              </a:extLst>
            </p:cNvPr>
            <p:cNvGrpSpPr/>
            <p:nvPr/>
          </p:nvGrpSpPr>
          <p:grpSpPr>
            <a:xfrm>
              <a:off x="12757282" y="3100116"/>
              <a:ext cx="1499406" cy="678267"/>
              <a:chOff x="12757283" y="3120781"/>
              <a:chExt cx="1499406" cy="678267"/>
            </a:xfrm>
          </p:grpSpPr>
          <p:sp>
            <p:nvSpPr>
              <p:cNvPr id="93" name="Rechthoek 92">
                <a:extLst>
                  <a:ext uri="{FF2B5EF4-FFF2-40B4-BE49-F238E27FC236}">
                    <a16:creationId xmlns:a16="http://schemas.microsoft.com/office/drawing/2014/main" id="{1E8F61AC-C3D1-48C2-9A8B-943E5DFE691B}"/>
                  </a:ext>
                </a:extLst>
              </p:cNvPr>
              <p:cNvSpPr/>
              <p:nvPr/>
            </p:nvSpPr>
            <p:spPr>
              <a:xfrm>
                <a:off x="12757283" y="3120781"/>
                <a:ext cx="1499406" cy="580946"/>
              </a:xfrm>
              <a:prstGeom prst="rect">
                <a:avLst/>
              </a:prstGeom>
              <a:solidFill>
                <a:schemeClr val="bg1"/>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en-US" sz="800" b="0" noProof="0">
                  <a:solidFill>
                    <a:schemeClr val="tx1"/>
                  </a:solidFill>
                  <a:latin typeface="Arial" panose="020B0604020202020204" pitchFamily="34" charset="0"/>
                  <a:cs typeface="Arial" panose="020B0604020202020204" pitchFamily="34" charset="0"/>
                </a:endParaRPr>
              </a:p>
            </p:txBody>
          </p:sp>
          <p:sp>
            <p:nvSpPr>
              <p:cNvPr id="94" name="Rechthoek 93">
                <a:extLst>
                  <a:ext uri="{FF2B5EF4-FFF2-40B4-BE49-F238E27FC236}">
                    <a16:creationId xmlns:a16="http://schemas.microsoft.com/office/drawing/2014/main" id="{E22A69A8-133A-4771-9668-3EAC9FB14BCA}"/>
                  </a:ext>
                </a:extLst>
              </p:cNvPr>
              <p:cNvSpPr/>
              <p:nvPr/>
            </p:nvSpPr>
            <p:spPr>
              <a:xfrm>
                <a:off x="12761843" y="3432170"/>
                <a:ext cx="1478943" cy="257235"/>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a:solidFill>
                    <a:schemeClr val="tx1"/>
                  </a:solidFill>
                </a:endParaRPr>
              </a:p>
            </p:txBody>
          </p:sp>
          <p:sp>
            <p:nvSpPr>
              <p:cNvPr id="95" name="Tekstvak 94">
                <a:extLst>
                  <a:ext uri="{FF2B5EF4-FFF2-40B4-BE49-F238E27FC236}">
                    <a16:creationId xmlns:a16="http://schemas.microsoft.com/office/drawing/2014/main" id="{5D6B7569-15DF-4391-B3B5-DEFBC18B98FA}"/>
                  </a:ext>
                </a:extLst>
              </p:cNvPr>
              <p:cNvSpPr txBox="1"/>
              <p:nvPr/>
            </p:nvSpPr>
            <p:spPr>
              <a:xfrm>
                <a:off x="12997648" y="3159891"/>
                <a:ext cx="957818" cy="203133"/>
              </a:xfrm>
              <a:prstGeom prst="rect">
                <a:avLst/>
              </a:prstGeom>
              <a:noFill/>
            </p:spPr>
            <p:txBody>
              <a:bodyPr wrap="square" rtlCol="0">
                <a:spAutoFit/>
              </a:bodyPr>
              <a:lstStyle/>
              <a:p>
                <a:pPr marL="0" algn="l" defTabSz="1217512" rtl="0" eaLnBrk="1" latinLnBrk="0" hangingPunct="1">
                  <a:lnSpc>
                    <a:spcPct val="90000"/>
                  </a:lnSpc>
                  <a:spcBef>
                    <a:spcPts val="600"/>
                  </a:spcBef>
                  <a:spcAft>
                    <a:spcPts val="600"/>
                  </a:spcAft>
                </a:pPr>
                <a:r>
                  <a:rPr lang="en-US" sz="800" b="0" kern="1200" noProof="0">
                    <a:solidFill>
                      <a:schemeClr val="tx1"/>
                    </a:solidFill>
                    <a:latin typeface="Arial" panose="020B0604020202020204" pitchFamily="34" charset="0"/>
                    <a:ea typeface="+mn-ea"/>
                    <a:cs typeface="Arial" panose="020B0604020202020204" pitchFamily="34" charset="0"/>
                  </a:rPr>
                  <a:t>Send to front</a:t>
                </a:r>
              </a:p>
            </p:txBody>
          </p:sp>
          <p:sp>
            <p:nvSpPr>
              <p:cNvPr id="96" name="Tekstvak 95">
                <a:extLst>
                  <a:ext uri="{FF2B5EF4-FFF2-40B4-BE49-F238E27FC236}">
                    <a16:creationId xmlns:a16="http://schemas.microsoft.com/office/drawing/2014/main" id="{916B05C4-1412-4334-92DD-DB3A8C52E9D8}"/>
                  </a:ext>
                </a:extLst>
              </p:cNvPr>
              <p:cNvSpPr txBox="1"/>
              <p:nvPr/>
            </p:nvSpPr>
            <p:spPr>
              <a:xfrm>
                <a:off x="12984219" y="3481017"/>
                <a:ext cx="1165564" cy="203133"/>
              </a:xfrm>
              <a:prstGeom prst="rect">
                <a:avLst/>
              </a:prstGeom>
              <a:noFill/>
            </p:spPr>
            <p:txBody>
              <a:bodyPr wrap="square" rtlCol="0">
                <a:spAutoFit/>
              </a:bodyPr>
              <a:lstStyle/>
              <a:p>
                <a:pPr marL="0" algn="l" defTabSz="1217512" rtl="0" eaLnBrk="1" latinLnBrk="0" hangingPunct="1">
                  <a:lnSpc>
                    <a:spcPct val="90000"/>
                  </a:lnSpc>
                  <a:spcBef>
                    <a:spcPts val="600"/>
                  </a:spcBef>
                  <a:spcAft>
                    <a:spcPts val="600"/>
                  </a:spcAft>
                </a:pPr>
                <a:r>
                  <a:rPr lang="en-US" sz="800" b="0" kern="1200" noProof="0">
                    <a:solidFill>
                      <a:schemeClr val="tx1"/>
                    </a:solidFill>
                    <a:latin typeface="Arial" panose="020B0604020202020204" pitchFamily="34" charset="0"/>
                    <a:ea typeface="+mn-ea"/>
                    <a:cs typeface="Arial" panose="020B0604020202020204" pitchFamily="34" charset="0"/>
                  </a:rPr>
                  <a:t>Send to back</a:t>
                </a:r>
              </a:p>
            </p:txBody>
          </p:sp>
          <p:pic>
            <p:nvPicPr>
              <p:cNvPr id="97" name="Picture 3">
                <a:extLst>
                  <a:ext uri="{FF2B5EF4-FFF2-40B4-BE49-F238E27FC236}">
                    <a16:creationId xmlns:a16="http://schemas.microsoft.com/office/drawing/2014/main" id="{9ECB88A9-D33E-4B02-800C-96D97C7131C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938926" y="3567717"/>
                <a:ext cx="143086" cy="231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8" name="Gelijkbenige driehoek 97">
                <a:extLst>
                  <a:ext uri="{FF2B5EF4-FFF2-40B4-BE49-F238E27FC236}">
                    <a16:creationId xmlns:a16="http://schemas.microsoft.com/office/drawing/2014/main" id="{D3C78469-E08E-4086-AA6C-8429FFF01C4D}"/>
                  </a:ext>
                </a:extLst>
              </p:cNvPr>
              <p:cNvSpPr/>
              <p:nvPr/>
            </p:nvSpPr>
            <p:spPr>
              <a:xfrm rot="5400000">
                <a:off x="14094210" y="3548999"/>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a:solidFill>
                    <a:schemeClr val="tx1"/>
                  </a:solidFill>
                </a:endParaRPr>
              </a:p>
            </p:txBody>
          </p:sp>
          <p:grpSp>
            <p:nvGrpSpPr>
              <p:cNvPr id="99" name="Groep 98">
                <a:extLst>
                  <a:ext uri="{FF2B5EF4-FFF2-40B4-BE49-F238E27FC236}">
                    <a16:creationId xmlns:a16="http://schemas.microsoft.com/office/drawing/2014/main" id="{09D0F06C-7209-4DCE-B361-E9FD2B8DDE34}"/>
                  </a:ext>
                </a:extLst>
              </p:cNvPr>
              <p:cNvGrpSpPr/>
              <p:nvPr/>
            </p:nvGrpSpPr>
            <p:grpSpPr>
              <a:xfrm>
                <a:off x="12822311" y="3178534"/>
                <a:ext cx="182309" cy="163794"/>
                <a:chOff x="12832541" y="3162395"/>
                <a:chExt cx="219532" cy="197236"/>
              </a:xfrm>
            </p:grpSpPr>
            <p:sp>
              <p:nvSpPr>
                <p:cNvPr id="104" name="Rechthoek 103">
                  <a:extLst>
                    <a:ext uri="{FF2B5EF4-FFF2-40B4-BE49-F238E27FC236}">
                      <a16:creationId xmlns:a16="http://schemas.microsoft.com/office/drawing/2014/main" id="{D956E3ED-8EB2-4A3E-9548-212C9F0972FE}"/>
                    </a:ext>
                  </a:extLst>
                </p:cNvPr>
                <p:cNvSpPr/>
                <p:nvPr/>
              </p:nvSpPr>
              <p:spPr>
                <a:xfrm>
                  <a:off x="12832541" y="3162395"/>
                  <a:ext cx="81487" cy="81487"/>
                </a:xfrm>
                <a:prstGeom prst="rect">
                  <a:avLst/>
                </a:prstGeom>
                <a:solidFill>
                  <a:schemeClr val="bg1"/>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5" name="Rechthoek 104">
                  <a:extLst>
                    <a:ext uri="{FF2B5EF4-FFF2-40B4-BE49-F238E27FC236}">
                      <a16:creationId xmlns:a16="http://schemas.microsoft.com/office/drawing/2014/main" id="{7FDD1066-96DD-47BD-A11E-F956A1043781}"/>
                    </a:ext>
                  </a:extLst>
                </p:cNvPr>
                <p:cNvSpPr/>
                <p:nvPr/>
              </p:nvSpPr>
              <p:spPr>
                <a:xfrm>
                  <a:off x="12970586" y="3278144"/>
                  <a:ext cx="81487" cy="81487"/>
                </a:xfrm>
                <a:prstGeom prst="rect">
                  <a:avLst/>
                </a:prstGeom>
                <a:solidFill>
                  <a:schemeClr val="bg1"/>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6" name="Rechthoek 105">
                  <a:extLst>
                    <a:ext uri="{FF2B5EF4-FFF2-40B4-BE49-F238E27FC236}">
                      <a16:creationId xmlns:a16="http://schemas.microsoft.com/office/drawing/2014/main" id="{A0899052-1E43-4724-8A61-A8DCF1D2FB35}"/>
                    </a:ext>
                  </a:extLst>
                </p:cNvPr>
                <p:cNvSpPr/>
                <p:nvPr/>
              </p:nvSpPr>
              <p:spPr>
                <a:xfrm>
                  <a:off x="12873284" y="3191991"/>
                  <a:ext cx="138045" cy="138044"/>
                </a:xfrm>
                <a:prstGeom prst="rect">
                  <a:avLst/>
                </a:prstGeom>
                <a:solidFill>
                  <a:srgbClr val="EABE76"/>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grpSp>
            <p:nvGrpSpPr>
              <p:cNvPr id="100" name="Groep 99">
                <a:extLst>
                  <a:ext uri="{FF2B5EF4-FFF2-40B4-BE49-F238E27FC236}">
                    <a16:creationId xmlns:a16="http://schemas.microsoft.com/office/drawing/2014/main" id="{E4A23B2A-A28D-4106-94FD-EBE4A2F44D2E}"/>
                  </a:ext>
                </a:extLst>
              </p:cNvPr>
              <p:cNvGrpSpPr/>
              <p:nvPr/>
            </p:nvGrpSpPr>
            <p:grpSpPr>
              <a:xfrm>
                <a:off x="12822311" y="3480352"/>
                <a:ext cx="182309" cy="163794"/>
                <a:chOff x="12832541" y="3162395"/>
                <a:chExt cx="219532" cy="197236"/>
              </a:xfrm>
            </p:grpSpPr>
            <p:sp>
              <p:nvSpPr>
                <p:cNvPr id="101" name="Rechthoek 100">
                  <a:extLst>
                    <a:ext uri="{FF2B5EF4-FFF2-40B4-BE49-F238E27FC236}">
                      <a16:creationId xmlns:a16="http://schemas.microsoft.com/office/drawing/2014/main" id="{93A04A4E-2137-4847-8BAF-9FA0678CA5B8}"/>
                    </a:ext>
                  </a:extLst>
                </p:cNvPr>
                <p:cNvSpPr/>
                <p:nvPr/>
              </p:nvSpPr>
              <p:spPr>
                <a:xfrm>
                  <a:off x="12873284" y="3191991"/>
                  <a:ext cx="138045" cy="138044"/>
                </a:xfrm>
                <a:prstGeom prst="rect">
                  <a:avLst/>
                </a:prstGeom>
                <a:solidFill>
                  <a:srgbClr val="EABE76"/>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2" name="Rechthoek 101">
                  <a:extLst>
                    <a:ext uri="{FF2B5EF4-FFF2-40B4-BE49-F238E27FC236}">
                      <a16:creationId xmlns:a16="http://schemas.microsoft.com/office/drawing/2014/main" id="{A000B659-6D78-4D76-B158-23D5E4539D77}"/>
                    </a:ext>
                  </a:extLst>
                </p:cNvPr>
                <p:cNvSpPr/>
                <p:nvPr/>
              </p:nvSpPr>
              <p:spPr>
                <a:xfrm>
                  <a:off x="12832541" y="3162395"/>
                  <a:ext cx="81487" cy="81487"/>
                </a:xfrm>
                <a:prstGeom prst="rect">
                  <a:avLst/>
                </a:prstGeom>
                <a:solidFill>
                  <a:schemeClr val="bg1"/>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3" name="Rechthoek 102">
                  <a:extLst>
                    <a:ext uri="{FF2B5EF4-FFF2-40B4-BE49-F238E27FC236}">
                      <a16:creationId xmlns:a16="http://schemas.microsoft.com/office/drawing/2014/main" id="{4915B03D-AB83-4C06-A7CF-D59BDA61404F}"/>
                    </a:ext>
                  </a:extLst>
                </p:cNvPr>
                <p:cNvSpPr/>
                <p:nvPr/>
              </p:nvSpPr>
              <p:spPr>
                <a:xfrm>
                  <a:off x="12970586" y="3278144"/>
                  <a:ext cx="81487" cy="81487"/>
                </a:xfrm>
                <a:prstGeom prst="rect">
                  <a:avLst/>
                </a:prstGeom>
                <a:solidFill>
                  <a:schemeClr val="bg1"/>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grpSp>
        <p:grpSp>
          <p:nvGrpSpPr>
            <p:cNvPr id="66" name="Meer informatie">
              <a:extLst>
                <a:ext uri="{FF2B5EF4-FFF2-40B4-BE49-F238E27FC236}">
                  <a16:creationId xmlns:a16="http://schemas.microsoft.com/office/drawing/2014/main" id="{9A81050A-01F1-427E-937E-04F190D265F2}"/>
                </a:ext>
              </a:extLst>
            </p:cNvPr>
            <p:cNvGrpSpPr/>
            <p:nvPr/>
          </p:nvGrpSpPr>
          <p:grpSpPr>
            <a:xfrm>
              <a:off x="12396764" y="4000894"/>
              <a:ext cx="3178515" cy="783273"/>
              <a:chOff x="-3741486" y="3386444"/>
              <a:chExt cx="3178515" cy="783273"/>
            </a:xfrm>
          </p:grpSpPr>
          <p:sp>
            <p:nvSpPr>
              <p:cNvPr id="90" name="Freeform 101">
                <a:extLst>
                  <a:ext uri="{FF2B5EF4-FFF2-40B4-BE49-F238E27FC236}">
                    <a16:creationId xmlns:a16="http://schemas.microsoft.com/office/drawing/2014/main" id="{75F54308-A16D-4A23-B683-982447F889EF}"/>
                  </a:ext>
                </a:extLst>
              </p:cNvPr>
              <p:cNvSpPr>
                <a:spLocks noEditPoints="1"/>
              </p:cNvSpPr>
              <p:nvPr/>
            </p:nvSpPr>
            <p:spPr bwMode="auto">
              <a:xfrm>
                <a:off x="-3741486" y="3386444"/>
                <a:ext cx="255753" cy="255753"/>
              </a:xfrm>
              <a:custGeom>
                <a:avLst/>
                <a:gdLst>
                  <a:gd name="T0" fmla="*/ 0 w 292"/>
                  <a:gd name="T1" fmla="*/ 146 h 292"/>
                  <a:gd name="T2" fmla="*/ 4 w 292"/>
                  <a:gd name="T3" fmla="*/ 113 h 292"/>
                  <a:gd name="T4" fmla="*/ 14 w 292"/>
                  <a:gd name="T5" fmla="*/ 82 h 292"/>
                  <a:gd name="T6" fmla="*/ 31 w 292"/>
                  <a:gd name="T7" fmla="*/ 55 h 292"/>
                  <a:gd name="T8" fmla="*/ 53 w 292"/>
                  <a:gd name="T9" fmla="*/ 32 h 292"/>
                  <a:gd name="T10" fmla="*/ 81 w 292"/>
                  <a:gd name="T11" fmla="*/ 15 h 292"/>
                  <a:gd name="T12" fmla="*/ 112 w 292"/>
                  <a:gd name="T13" fmla="*/ 4 h 292"/>
                  <a:gd name="T14" fmla="*/ 145 w 292"/>
                  <a:gd name="T15" fmla="*/ 0 h 292"/>
                  <a:gd name="T16" fmla="*/ 179 w 292"/>
                  <a:gd name="T17" fmla="*/ 4 h 292"/>
                  <a:gd name="T18" fmla="*/ 209 w 292"/>
                  <a:gd name="T19" fmla="*/ 15 h 292"/>
                  <a:gd name="T20" fmla="*/ 237 w 292"/>
                  <a:gd name="T21" fmla="*/ 32 h 292"/>
                  <a:gd name="T22" fmla="*/ 259 w 292"/>
                  <a:gd name="T23" fmla="*/ 55 h 292"/>
                  <a:gd name="T24" fmla="*/ 276 w 292"/>
                  <a:gd name="T25" fmla="*/ 82 h 292"/>
                  <a:gd name="T26" fmla="*/ 288 w 292"/>
                  <a:gd name="T27" fmla="*/ 113 h 292"/>
                  <a:gd name="T28" fmla="*/ 292 w 292"/>
                  <a:gd name="T29" fmla="*/ 146 h 292"/>
                  <a:gd name="T30" fmla="*/ 288 w 292"/>
                  <a:gd name="T31" fmla="*/ 180 h 292"/>
                  <a:gd name="T32" fmla="*/ 276 w 292"/>
                  <a:gd name="T33" fmla="*/ 210 h 292"/>
                  <a:gd name="T34" fmla="*/ 259 w 292"/>
                  <a:gd name="T35" fmla="*/ 237 h 292"/>
                  <a:gd name="T36" fmla="*/ 237 w 292"/>
                  <a:gd name="T37" fmla="*/ 260 h 292"/>
                  <a:gd name="T38" fmla="*/ 209 w 292"/>
                  <a:gd name="T39" fmla="*/ 278 h 292"/>
                  <a:gd name="T40" fmla="*/ 179 w 292"/>
                  <a:gd name="T41" fmla="*/ 288 h 292"/>
                  <a:gd name="T42" fmla="*/ 145 w 292"/>
                  <a:gd name="T43" fmla="*/ 292 h 292"/>
                  <a:gd name="T44" fmla="*/ 112 w 292"/>
                  <a:gd name="T45" fmla="*/ 288 h 292"/>
                  <a:gd name="T46" fmla="*/ 81 w 292"/>
                  <a:gd name="T47" fmla="*/ 278 h 292"/>
                  <a:gd name="T48" fmla="*/ 53 w 292"/>
                  <a:gd name="T49" fmla="*/ 260 h 292"/>
                  <a:gd name="T50" fmla="*/ 31 w 292"/>
                  <a:gd name="T51" fmla="*/ 237 h 292"/>
                  <a:gd name="T52" fmla="*/ 14 w 292"/>
                  <a:gd name="T53" fmla="*/ 210 h 292"/>
                  <a:gd name="T54" fmla="*/ 4 w 292"/>
                  <a:gd name="T55" fmla="*/ 180 h 292"/>
                  <a:gd name="T56" fmla="*/ 0 w 292"/>
                  <a:gd name="T57" fmla="*/ 146 h 292"/>
                  <a:gd name="T58" fmla="*/ 102 w 292"/>
                  <a:gd name="T59" fmla="*/ 121 h 292"/>
                  <a:gd name="T60" fmla="*/ 102 w 292"/>
                  <a:gd name="T61" fmla="*/ 142 h 292"/>
                  <a:gd name="T62" fmla="*/ 120 w 292"/>
                  <a:gd name="T63" fmla="*/ 142 h 292"/>
                  <a:gd name="T64" fmla="*/ 120 w 292"/>
                  <a:gd name="T65" fmla="*/ 223 h 292"/>
                  <a:gd name="T66" fmla="*/ 102 w 292"/>
                  <a:gd name="T67" fmla="*/ 223 h 292"/>
                  <a:gd name="T68" fmla="*/ 102 w 292"/>
                  <a:gd name="T69" fmla="*/ 244 h 292"/>
                  <a:gd name="T70" fmla="*/ 188 w 292"/>
                  <a:gd name="T71" fmla="*/ 244 h 292"/>
                  <a:gd name="T72" fmla="*/ 188 w 292"/>
                  <a:gd name="T73" fmla="*/ 223 h 292"/>
                  <a:gd name="T74" fmla="*/ 170 w 292"/>
                  <a:gd name="T75" fmla="*/ 223 h 292"/>
                  <a:gd name="T76" fmla="*/ 170 w 292"/>
                  <a:gd name="T77" fmla="*/ 142 h 292"/>
                  <a:gd name="T78" fmla="*/ 188 w 292"/>
                  <a:gd name="T79" fmla="*/ 142 h 292"/>
                  <a:gd name="T80" fmla="*/ 188 w 292"/>
                  <a:gd name="T81" fmla="*/ 121 h 292"/>
                  <a:gd name="T82" fmla="*/ 102 w 292"/>
                  <a:gd name="T83" fmla="*/ 121 h 292"/>
                  <a:gd name="T84" fmla="*/ 115 w 292"/>
                  <a:gd name="T85" fmla="*/ 79 h 292"/>
                  <a:gd name="T86" fmla="*/ 117 w 292"/>
                  <a:gd name="T87" fmla="*/ 92 h 292"/>
                  <a:gd name="T88" fmla="*/ 124 w 292"/>
                  <a:gd name="T89" fmla="*/ 101 h 292"/>
                  <a:gd name="T90" fmla="*/ 133 w 292"/>
                  <a:gd name="T91" fmla="*/ 108 h 292"/>
                  <a:gd name="T92" fmla="*/ 145 w 292"/>
                  <a:gd name="T93" fmla="*/ 110 h 292"/>
                  <a:gd name="T94" fmla="*/ 157 w 292"/>
                  <a:gd name="T95" fmla="*/ 108 h 292"/>
                  <a:gd name="T96" fmla="*/ 167 w 292"/>
                  <a:gd name="T97" fmla="*/ 101 h 292"/>
                  <a:gd name="T98" fmla="*/ 174 w 292"/>
                  <a:gd name="T99" fmla="*/ 92 h 292"/>
                  <a:gd name="T100" fmla="*/ 176 w 292"/>
                  <a:gd name="T101" fmla="*/ 79 h 292"/>
                  <a:gd name="T102" fmla="*/ 174 w 292"/>
                  <a:gd name="T103" fmla="*/ 67 h 292"/>
                  <a:gd name="T104" fmla="*/ 167 w 292"/>
                  <a:gd name="T105" fmla="*/ 58 h 292"/>
                  <a:gd name="T106" fmla="*/ 157 w 292"/>
                  <a:gd name="T107" fmla="*/ 51 h 292"/>
                  <a:gd name="T108" fmla="*/ 145 w 292"/>
                  <a:gd name="T109" fmla="*/ 49 h 292"/>
                  <a:gd name="T110" fmla="*/ 133 w 292"/>
                  <a:gd name="T111" fmla="*/ 51 h 292"/>
                  <a:gd name="T112" fmla="*/ 124 w 292"/>
                  <a:gd name="T113" fmla="*/ 58 h 292"/>
                  <a:gd name="T114" fmla="*/ 117 w 292"/>
                  <a:gd name="T115" fmla="*/ 67 h 292"/>
                  <a:gd name="T116" fmla="*/ 115 w 292"/>
                  <a:gd name="T117" fmla="*/ 79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92" h="292">
                    <a:moveTo>
                      <a:pt x="0" y="146"/>
                    </a:moveTo>
                    <a:lnTo>
                      <a:pt x="4" y="113"/>
                    </a:lnTo>
                    <a:lnTo>
                      <a:pt x="14" y="82"/>
                    </a:lnTo>
                    <a:lnTo>
                      <a:pt x="31" y="55"/>
                    </a:lnTo>
                    <a:lnTo>
                      <a:pt x="53" y="32"/>
                    </a:lnTo>
                    <a:lnTo>
                      <a:pt x="81" y="15"/>
                    </a:lnTo>
                    <a:lnTo>
                      <a:pt x="112" y="4"/>
                    </a:lnTo>
                    <a:lnTo>
                      <a:pt x="145" y="0"/>
                    </a:lnTo>
                    <a:lnTo>
                      <a:pt x="179" y="4"/>
                    </a:lnTo>
                    <a:lnTo>
                      <a:pt x="209" y="15"/>
                    </a:lnTo>
                    <a:lnTo>
                      <a:pt x="237" y="32"/>
                    </a:lnTo>
                    <a:lnTo>
                      <a:pt x="259" y="55"/>
                    </a:lnTo>
                    <a:lnTo>
                      <a:pt x="276" y="82"/>
                    </a:lnTo>
                    <a:lnTo>
                      <a:pt x="288" y="113"/>
                    </a:lnTo>
                    <a:lnTo>
                      <a:pt x="292" y="146"/>
                    </a:lnTo>
                    <a:lnTo>
                      <a:pt x="288" y="180"/>
                    </a:lnTo>
                    <a:lnTo>
                      <a:pt x="276" y="210"/>
                    </a:lnTo>
                    <a:lnTo>
                      <a:pt x="259" y="237"/>
                    </a:lnTo>
                    <a:lnTo>
                      <a:pt x="237" y="260"/>
                    </a:lnTo>
                    <a:lnTo>
                      <a:pt x="209" y="278"/>
                    </a:lnTo>
                    <a:lnTo>
                      <a:pt x="179" y="288"/>
                    </a:lnTo>
                    <a:lnTo>
                      <a:pt x="145" y="292"/>
                    </a:lnTo>
                    <a:lnTo>
                      <a:pt x="112" y="288"/>
                    </a:lnTo>
                    <a:lnTo>
                      <a:pt x="81" y="278"/>
                    </a:lnTo>
                    <a:lnTo>
                      <a:pt x="53" y="260"/>
                    </a:lnTo>
                    <a:lnTo>
                      <a:pt x="31" y="237"/>
                    </a:lnTo>
                    <a:lnTo>
                      <a:pt x="14" y="210"/>
                    </a:lnTo>
                    <a:lnTo>
                      <a:pt x="4" y="180"/>
                    </a:lnTo>
                    <a:lnTo>
                      <a:pt x="0" y="146"/>
                    </a:lnTo>
                    <a:close/>
                    <a:moveTo>
                      <a:pt x="102" y="121"/>
                    </a:moveTo>
                    <a:lnTo>
                      <a:pt x="102" y="142"/>
                    </a:lnTo>
                    <a:lnTo>
                      <a:pt x="120" y="142"/>
                    </a:lnTo>
                    <a:lnTo>
                      <a:pt x="120" y="223"/>
                    </a:lnTo>
                    <a:lnTo>
                      <a:pt x="102" y="223"/>
                    </a:lnTo>
                    <a:lnTo>
                      <a:pt x="102" y="244"/>
                    </a:lnTo>
                    <a:lnTo>
                      <a:pt x="188" y="244"/>
                    </a:lnTo>
                    <a:lnTo>
                      <a:pt x="188" y="223"/>
                    </a:lnTo>
                    <a:lnTo>
                      <a:pt x="170" y="223"/>
                    </a:lnTo>
                    <a:lnTo>
                      <a:pt x="170" y="142"/>
                    </a:lnTo>
                    <a:lnTo>
                      <a:pt x="188" y="142"/>
                    </a:lnTo>
                    <a:lnTo>
                      <a:pt x="188" y="121"/>
                    </a:lnTo>
                    <a:lnTo>
                      <a:pt x="102" y="121"/>
                    </a:lnTo>
                    <a:close/>
                    <a:moveTo>
                      <a:pt x="115" y="79"/>
                    </a:moveTo>
                    <a:lnTo>
                      <a:pt x="117" y="92"/>
                    </a:lnTo>
                    <a:lnTo>
                      <a:pt x="124" y="101"/>
                    </a:lnTo>
                    <a:lnTo>
                      <a:pt x="133" y="108"/>
                    </a:lnTo>
                    <a:lnTo>
                      <a:pt x="145" y="110"/>
                    </a:lnTo>
                    <a:lnTo>
                      <a:pt x="157" y="108"/>
                    </a:lnTo>
                    <a:lnTo>
                      <a:pt x="167" y="101"/>
                    </a:lnTo>
                    <a:lnTo>
                      <a:pt x="174" y="92"/>
                    </a:lnTo>
                    <a:lnTo>
                      <a:pt x="176" y="79"/>
                    </a:lnTo>
                    <a:lnTo>
                      <a:pt x="174" y="67"/>
                    </a:lnTo>
                    <a:lnTo>
                      <a:pt x="167" y="58"/>
                    </a:lnTo>
                    <a:lnTo>
                      <a:pt x="157" y="51"/>
                    </a:lnTo>
                    <a:lnTo>
                      <a:pt x="145" y="49"/>
                    </a:lnTo>
                    <a:lnTo>
                      <a:pt x="133" y="51"/>
                    </a:lnTo>
                    <a:lnTo>
                      <a:pt x="124" y="58"/>
                    </a:lnTo>
                    <a:lnTo>
                      <a:pt x="117" y="67"/>
                    </a:lnTo>
                    <a:lnTo>
                      <a:pt x="115" y="79"/>
                    </a:lnTo>
                    <a:close/>
                  </a:path>
                </a:pathLst>
              </a:custGeom>
              <a:solidFill>
                <a:srgbClr val="FF78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100" noProof="0"/>
              </a:p>
            </p:txBody>
          </p:sp>
          <p:sp>
            <p:nvSpPr>
              <p:cNvPr id="91" name="Rechthoek 90">
                <a:extLst>
                  <a:ext uri="{FF2B5EF4-FFF2-40B4-BE49-F238E27FC236}">
                    <a16:creationId xmlns:a16="http://schemas.microsoft.com/office/drawing/2014/main" id="{9C3DC5F1-1FD8-49A5-8DEC-82AD1DD92E20}"/>
                  </a:ext>
                </a:extLst>
              </p:cNvPr>
              <p:cNvSpPr/>
              <p:nvPr/>
            </p:nvSpPr>
            <p:spPr>
              <a:xfrm>
                <a:off x="-3380966" y="3458473"/>
                <a:ext cx="2817995" cy="59212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US" sz="1100" b="0" i="0" u="none" strike="noStrike" kern="0" cap="none" spc="0" normalizeH="0" baseline="0" noProof="0">
                    <a:ln>
                      <a:noFill/>
                    </a:ln>
                    <a:solidFill>
                      <a:srgbClr val="000000"/>
                    </a:solidFill>
                    <a:effectLst/>
                    <a:uLnTx/>
                    <a:uFillTx/>
                    <a:latin typeface="+mn-lt"/>
                    <a:cs typeface="Segoe UI Light" panose="020B0502040204020203" pitchFamily="34" charset="0"/>
                  </a:rPr>
                  <a:t>Want to know more?</a:t>
                </a:r>
                <a:br>
                  <a:rPr kumimoji="0" lang="en-US" sz="1100" b="0" i="0" u="none" strike="noStrike" kern="0" cap="none" spc="0" normalizeH="0" baseline="0" noProof="0">
                    <a:ln>
                      <a:noFill/>
                    </a:ln>
                    <a:solidFill>
                      <a:srgbClr val="000000"/>
                    </a:solidFill>
                    <a:effectLst/>
                    <a:uLnTx/>
                    <a:uFillTx/>
                    <a:latin typeface="+mn-lt"/>
                    <a:cs typeface="Segoe UI Light" panose="020B0502040204020203" pitchFamily="34" charset="0"/>
                  </a:rPr>
                </a:br>
                <a:r>
                  <a:rPr kumimoji="0" lang="en-US" sz="1100" b="0" i="0" u="none" strike="noStrike" kern="0" cap="none" spc="0" normalizeH="0" baseline="0" noProof="0">
                    <a:ln>
                      <a:noFill/>
                    </a:ln>
                    <a:solidFill>
                      <a:srgbClr val="000000"/>
                    </a:solidFill>
                    <a:effectLst/>
                    <a:uLnTx/>
                    <a:uFillTx/>
                    <a:latin typeface="+mn-lt"/>
                    <a:cs typeface="Segoe UI Light" panose="020B0502040204020203" pitchFamily="34" charset="0"/>
                  </a:rPr>
                  <a:t>Go to the slide named </a:t>
                </a:r>
                <a:r>
                  <a:rPr kumimoji="0" lang="en-US" sz="1100" b="1" i="0" u="none" strike="noStrike" kern="0" cap="none" spc="0" normalizeH="0" baseline="0" noProof="0">
                    <a:ln>
                      <a:noFill/>
                    </a:ln>
                    <a:solidFill>
                      <a:srgbClr val="000000"/>
                    </a:solidFill>
                    <a:effectLst/>
                    <a:uLnTx/>
                    <a:uFillTx/>
                    <a:latin typeface="+mn-lt"/>
                    <a:cs typeface="Segoe UI Light" panose="020B0502040204020203" pitchFamily="34" charset="0"/>
                  </a:rPr>
                  <a:t>‘Instruction slide: YouTube links’</a:t>
                </a:r>
                <a:r>
                  <a:rPr kumimoji="0" lang="en-US" sz="1100" b="0" i="0" u="none" strike="noStrike" kern="0" cap="none" spc="0" normalizeH="0" baseline="0" noProof="0">
                    <a:ln>
                      <a:noFill/>
                    </a:ln>
                    <a:solidFill>
                      <a:srgbClr val="000000"/>
                    </a:solidFill>
                    <a:effectLst/>
                    <a:uLnTx/>
                    <a:uFillTx/>
                    <a:latin typeface="+mn-lt"/>
                    <a:cs typeface="Segoe UI Light" panose="020B0502040204020203" pitchFamily="34" charset="0"/>
                  </a:rPr>
                  <a:t>, open it in the slideshow and click on the preferred hyperlink.</a:t>
                </a:r>
              </a:p>
            </p:txBody>
          </p:sp>
          <p:cxnSp>
            <p:nvCxnSpPr>
              <p:cNvPr id="92" name="Rechte verbindingslijn 91">
                <a:extLst>
                  <a:ext uri="{FF2B5EF4-FFF2-40B4-BE49-F238E27FC236}">
                    <a16:creationId xmlns:a16="http://schemas.microsoft.com/office/drawing/2014/main" id="{B304958D-3AD5-4E38-9508-5DCE8D36D705}"/>
                  </a:ext>
                </a:extLst>
              </p:cNvPr>
              <p:cNvCxnSpPr>
                <a:cxnSpLocks/>
              </p:cNvCxnSpPr>
              <p:nvPr/>
            </p:nvCxnSpPr>
            <p:spPr>
              <a:xfrm>
                <a:off x="-3740987" y="4169717"/>
                <a:ext cx="3178016" cy="0"/>
              </a:xfrm>
              <a:prstGeom prst="line">
                <a:avLst/>
              </a:prstGeom>
              <a:noFill/>
              <a:ln w="3175" cap="flat" cmpd="sng" algn="ctr">
                <a:solidFill>
                  <a:schemeClr val="accent1"/>
                </a:solidFill>
                <a:prstDash val="solid"/>
              </a:ln>
              <a:effectLst/>
            </p:spPr>
          </p:cxnSp>
        </p:grpSp>
        <p:sp>
          <p:nvSpPr>
            <p:cNvPr id="67" name="Rechthoek 66">
              <a:extLst>
                <a:ext uri="{FF2B5EF4-FFF2-40B4-BE49-F238E27FC236}">
                  <a16:creationId xmlns:a16="http://schemas.microsoft.com/office/drawing/2014/main" id="{484FDB5D-E13A-4C25-8475-C50FC256B33D}"/>
                </a:ext>
              </a:extLst>
            </p:cNvPr>
            <p:cNvSpPr/>
            <p:nvPr/>
          </p:nvSpPr>
          <p:spPr>
            <a:xfrm>
              <a:off x="12397262" y="0"/>
              <a:ext cx="3178016" cy="191611"/>
            </a:xfrm>
            <a:prstGeom prst="rect">
              <a:avLst/>
            </a:prstGeom>
            <a:noFill/>
            <a:ln w="25400" cap="flat" cmpd="sng" algn="ctr">
              <a:noFill/>
              <a:prstDash val="solid"/>
            </a:ln>
            <a:effectLst/>
          </p:spPr>
          <p:txBody>
            <a:bodyPr lIns="0" tIns="0" rIns="0" bIns="0" rtlCol="0" anchor="ct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sz="1400" b="1" i="0" u="none" strike="noStrike" kern="0" cap="all" spc="0" normalizeH="0" baseline="0" noProof="0">
                  <a:ln>
                    <a:noFill/>
                  </a:ln>
                  <a:solidFill>
                    <a:schemeClr val="accent1"/>
                  </a:solidFill>
                  <a:effectLst/>
                  <a:uLnTx/>
                  <a:uFillTx/>
                  <a:latin typeface="+mj-lt"/>
                  <a:ea typeface="+mn-ea"/>
                  <a:cs typeface="Segoe UI Light" panose="020B0502040204020203" pitchFamily="34" charset="0"/>
                </a:rPr>
                <a:t>Insert/change image</a:t>
              </a:r>
            </a:p>
          </p:txBody>
        </p:sp>
        <p:sp>
          <p:nvSpPr>
            <p:cNvPr id="68" name="Ovaal 67">
              <a:extLst>
                <a:ext uri="{FF2B5EF4-FFF2-40B4-BE49-F238E27FC236}">
                  <a16:creationId xmlns:a16="http://schemas.microsoft.com/office/drawing/2014/main" id="{29D67AFD-7B4D-484F-A936-272D21740A11}"/>
                </a:ext>
              </a:extLst>
            </p:cNvPr>
            <p:cNvSpPr/>
            <p:nvPr/>
          </p:nvSpPr>
          <p:spPr>
            <a:xfrm>
              <a:off x="12391601" y="366490"/>
              <a:ext cx="260914" cy="259683"/>
            </a:xfrm>
            <a:prstGeom prst="ellipse">
              <a:avLst/>
            </a:pr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chemeClr val="bg1"/>
                  </a:solidFill>
                  <a:effectLst/>
                  <a:uLnTx/>
                  <a:uFillTx/>
                  <a:latin typeface="+mn-lt"/>
                  <a:cs typeface="Segoe UI Light" panose="020B0502040204020203" pitchFamily="34" charset="0"/>
                </a:rPr>
                <a:t>1</a:t>
              </a:r>
            </a:p>
          </p:txBody>
        </p:sp>
        <p:cxnSp>
          <p:nvCxnSpPr>
            <p:cNvPr id="69" name="Rechte verbindingslijn 68">
              <a:extLst>
                <a:ext uri="{FF2B5EF4-FFF2-40B4-BE49-F238E27FC236}">
                  <a16:creationId xmlns:a16="http://schemas.microsoft.com/office/drawing/2014/main" id="{73B35A06-352A-4FB7-A494-0ED7B11F774B}"/>
                </a:ext>
              </a:extLst>
            </p:cNvPr>
            <p:cNvCxnSpPr>
              <a:cxnSpLocks/>
            </p:cNvCxnSpPr>
            <p:nvPr/>
          </p:nvCxnSpPr>
          <p:spPr>
            <a:xfrm>
              <a:off x="12397261" y="241635"/>
              <a:ext cx="3178017" cy="0"/>
            </a:xfrm>
            <a:prstGeom prst="line">
              <a:avLst/>
            </a:prstGeom>
            <a:noFill/>
            <a:ln w="3175" cap="flat" cmpd="sng" algn="ctr">
              <a:solidFill>
                <a:schemeClr val="accent1"/>
              </a:solidFill>
              <a:prstDash val="solid"/>
            </a:ln>
            <a:effectLst/>
          </p:spPr>
        </p:cxnSp>
        <p:cxnSp>
          <p:nvCxnSpPr>
            <p:cNvPr id="70" name="Rechte verbindingslijn 69">
              <a:extLst>
                <a:ext uri="{FF2B5EF4-FFF2-40B4-BE49-F238E27FC236}">
                  <a16:creationId xmlns:a16="http://schemas.microsoft.com/office/drawing/2014/main" id="{3240F340-59E0-4765-A721-B5E18792A796}"/>
                </a:ext>
              </a:extLst>
            </p:cNvPr>
            <p:cNvCxnSpPr>
              <a:cxnSpLocks/>
            </p:cNvCxnSpPr>
            <p:nvPr/>
          </p:nvCxnSpPr>
          <p:spPr>
            <a:xfrm>
              <a:off x="12397261" y="1577933"/>
              <a:ext cx="3178017" cy="0"/>
            </a:xfrm>
            <a:prstGeom prst="line">
              <a:avLst/>
            </a:prstGeom>
            <a:noFill/>
            <a:ln w="3175" cap="flat" cmpd="sng" algn="ctr">
              <a:solidFill>
                <a:schemeClr val="accent1"/>
              </a:solidFill>
              <a:prstDash val="solid"/>
            </a:ln>
            <a:effectLst/>
          </p:spPr>
        </p:cxnSp>
        <p:sp>
          <p:nvSpPr>
            <p:cNvPr id="71" name="Rechthoek 70">
              <a:extLst>
                <a:ext uri="{FF2B5EF4-FFF2-40B4-BE49-F238E27FC236}">
                  <a16:creationId xmlns:a16="http://schemas.microsoft.com/office/drawing/2014/main" id="{529DCF03-6777-45A0-8DA1-BD5CA30C6F1E}"/>
                </a:ext>
              </a:extLst>
            </p:cNvPr>
            <p:cNvSpPr/>
            <p:nvPr/>
          </p:nvSpPr>
          <p:spPr>
            <a:xfrm>
              <a:off x="12757282" y="432552"/>
              <a:ext cx="2817995" cy="59542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chemeClr val="accent1"/>
                </a:buClr>
                <a:buSzTx/>
                <a:buFont typeface="Arial" panose="020B0604020202020204" pitchFamily="34" charset="0"/>
                <a:buNone/>
                <a:tabLst/>
                <a:defRPr/>
              </a:pPr>
              <a:r>
                <a:rPr kumimoji="0" lang="en-US" sz="1100" b="0" i="0" u="none" strike="noStrike" kern="0" cap="none" spc="0" normalizeH="0" baseline="0" noProof="0">
                  <a:ln>
                    <a:noFill/>
                  </a:ln>
                  <a:solidFill>
                    <a:srgbClr val="000000"/>
                  </a:solidFill>
                  <a:effectLst/>
                  <a:uLnTx/>
                  <a:uFillTx/>
                  <a:latin typeface="+mn-lt"/>
                  <a:cs typeface="Segoe UI Light" panose="020B0502040204020203" pitchFamily="34" charset="0"/>
                </a:rPr>
                <a:t>If necessary, delete the existing image by hitting the </a:t>
              </a:r>
              <a:r>
                <a:rPr kumimoji="0" lang="en-US" sz="1100" b="1" i="0" u="none" strike="noStrike" kern="0" cap="none" spc="0" normalizeH="0" baseline="0" noProof="0">
                  <a:ln>
                    <a:noFill/>
                  </a:ln>
                  <a:solidFill>
                    <a:srgbClr val="000000"/>
                  </a:solidFill>
                  <a:effectLst/>
                  <a:uLnTx/>
                  <a:uFillTx/>
                  <a:latin typeface="+mn-lt"/>
                  <a:cs typeface="Segoe UI Light" panose="020B0502040204020203" pitchFamily="34" charset="0"/>
                </a:rPr>
                <a:t>‘Delete’-button</a:t>
              </a:r>
              <a:r>
                <a:rPr kumimoji="0" lang="en-US" sz="1100" b="0" i="0" u="none" strike="noStrike" kern="0" cap="none" spc="0" normalizeH="0" baseline="0" noProof="0">
                  <a:ln>
                    <a:noFill/>
                  </a:ln>
                  <a:solidFill>
                    <a:srgbClr val="000000"/>
                  </a:solidFill>
                  <a:effectLst/>
                  <a:uLnTx/>
                  <a:uFillTx/>
                  <a:latin typeface="+mn-lt"/>
                  <a:cs typeface="Segoe UI Light" panose="020B0502040204020203" pitchFamily="34" charset="0"/>
                </a:rPr>
                <a:t>. Click on the pictogram to insert a new image. </a:t>
              </a:r>
              <a:br>
                <a:rPr kumimoji="0" lang="en-US" sz="1100" b="0" i="0" u="none" strike="noStrike" kern="0" cap="none" spc="0" normalizeH="0" baseline="0" noProof="0">
                  <a:ln>
                    <a:noFill/>
                  </a:ln>
                  <a:solidFill>
                    <a:srgbClr val="000000"/>
                  </a:solidFill>
                  <a:effectLst/>
                  <a:uLnTx/>
                  <a:uFillTx/>
                  <a:latin typeface="+mn-lt"/>
                  <a:cs typeface="Segoe UI Light" panose="020B0502040204020203" pitchFamily="34" charset="0"/>
                </a:rPr>
              </a:br>
              <a:r>
                <a:rPr kumimoji="0" lang="en-US" sz="1100" b="0" i="1" u="none" strike="noStrike" kern="0" cap="none" spc="0" normalizeH="0" baseline="0" noProof="0">
                  <a:ln>
                    <a:noFill/>
                  </a:ln>
                  <a:solidFill>
                    <a:srgbClr val="000000"/>
                  </a:solidFill>
                  <a:effectLst/>
                  <a:uLnTx/>
                  <a:uFillTx/>
                  <a:latin typeface="+mn-lt"/>
                  <a:cs typeface="Segoe UI Light" panose="020B0502040204020203" pitchFamily="34" charset="0"/>
                </a:rPr>
                <a:t>(see example below).</a:t>
              </a:r>
              <a:endParaRPr kumimoji="0" lang="en-US" sz="1100" b="0" i="0" u="none" strike="noStrike" kern="0" cap="none" spc="0" normalizeH="0" baseline="0" noProof="0">
                <a:ln>
                  <a:noFill/>
                </a:ln>
                <a:solidFill>
                  <a:srgbClr val="000000"/>
                </a:solidFill>
                <a:effectLst/>
                <a:uLnTx/>
                <a:uFillTx/>
                <a:latin typeface="+mn-lt"/>
                <a:cs typeface="Segoe UI Light" panose="020B0502040204020203" pitchFamily="34" charset="0"/>
              </a:endParaRPr>
            </a:p>
          </p:txBody>
        </p:sp>
        <p:cxnSp>
          <p:nvCxnSpPr>
            <p:cNvPr id="72" name="Rechte verbindingslijn 71">
              <a:extLst>
                <a:ext uri="{FF2B5EF4-FFF2-40B4-BE49-F238E27FC236}">
                  <a16:creationId xmlns:a16="http://schemas.microsoft.com/office/drawing/2014/main" id="{0923C3F7-F16C-4CF8-8DD7-FA609A7A24B0}"/>
                </a:ext>
              </a:extLst>
            </p:cNvPr>
            <p:cNvCxnSpPr>
              <a:cxnSpLocks/>
            </p:cNvCxnSpPr>
            <p:nvPr/>
          </p:nvCxnSpPr>
          <p:spPr>
            <a:xfrm>
              <a:off x="12397261" y="3883011"/>
              <a:ext cx="3178017" cy="0"/>
            </a:xfrm>
            <a:prstGeom prst="line">
              <a:avLst/>
            </a:prstGeom>
            <a:noFill/>
            <a:ln w="3175" cap="flat" cmpd="sng" algn="ctr">
              <a:solidFill>
                <a:schemeClr val="accent1"/>
              </a:solidFill>
              <a:prstDash val="solid"/>
            </a:ln>
            <a:effectLst/>
          </p:spPr>
        </p:cxnSp>
        <p:sp>
          <p:nvSpPr>
            <p:cNvPr id="73" name="Ovaal 72">
              <a:extLst>
                <a:ext uri="{FF2B5EF4-FFF2-40B4-BE49-F238E27FC236}">
                  <a16:creationId xmlns:a16="http://schemas.microsoft.com/office/drawing/2014/main" id="{E5B2B166-D645-441A-BF9D-788546B5B156}"/>
                </a:ext>
              </a:extLst>
            </p:cNvPr>
            <p:cNvSpPr/>
            <p:nvPr/>
          </p:nvSpPr>
          <p:spPr>
            <a:xfrm>
              <a:off x="12391601" y="1706398"/>
              <a:ext cx="260914" cy="259683"/>
            </a:xfrm>
            <a:prstGeom prst="ellipse">
              <a:avLst/>
            </a:pr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chemeClr val="bg1"/>
                  </a:solidFill>
                  <a:effectLst/>
                  <a:uLnTx/>
                  <a:uFillTx/>
                  <a:latin typeface="+mn-lt"/>
                  <a:cs typeface="Segoe UI Light" panose="020B0502040204020203" pitchFamily="34" charset="0"/>
                </a:rPr>
                <a:t>2</a:t>
              </a:r>
            </a:p>
          </p:txBody>
        </p:sp>
        <p:sp>
          <p:nvSpPr>
            <p:cNvPr id="74" name="Rechthoek 73">
              <a:extLst>
                <a:ext uri="{FF2B5EF4-FFF2-40B4-BE49-F238E27FC236}">
                  <a16:creationId xmlns:a16="http://schemas.microsoft.com/office/drawing/2014/main" id="{C46E5D9F-0AAB-4185-B87B-CE95F5E78570}"/>
                </a:ext>
              </a:extLst>
            </p:cNvPr>
            <p:cNvSpPr/>
            <p:nvPr/>
          </p:nvSpPr>
          <p:spPr>
            <a:xfrm>
              <a:off x="12757282" y="1772461"/>
              <a:ext cx="2817995" cy="318048"/>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chemeClr val="accent1"/>
                </a:buClr>
                <a:buSzTx/>
                <a:buFont typeface="Arial" panose="020B0604020202020204" pitchFamily="34" charset="0"/>
                <a:buNone/>
                <a:tabLst/>
                <a:defRPr/>
              </a:pPr>
              <a:r>
                <a:rPr kumimoji="0" lang="en-US" sz="1100" b="0" i="0" u="none" strike="noStrike" kern="0" cap="none" spc="0" normalizeH="0" baseline="0" noProof="0">
                  <a:ln>
                    <a:noFill/>
                  </a:ln>
                  <a:solidFill>
                    <a:srgbClr val="000000"/>
                  </a:solidFill>
                  <a:effectLst/>
                  <a:uLnTx/>
                  <a:uFillTx/>
                  <a:latin typeface="+mn-lt"/>
                  <a:cs typeface="Segoe UI Light" panose="020B0502040204020203" pitchFamily="34" charset="0"/>
                </a:rPr>
                <a:t>Select the preferred image</a:t>
              </a:r>
              <a:br>
                <a:rPr kumimoji="0" lang="en-US" sz="1100" b="0" i="0" u="none" strike="noStrike" kern="0" cap="none" spc="0" normalizeH="0" baseline="0" noProof="0">
                  <a:ln>
                    <a:noFill/>
                  </a:ln>
                  <a:solidFill>
                    <a:srgbClr val="000000"/>
                  </a:solidFill>
                  <a:effectLst/>
                  <a:uLnTx/>
                  <a:uFillTx/>
                  <a:latin typeface="+mn-lt"/>
                  <a:cs typeface="Segoe UI Light" panose="020B0502040204020203" pitchFamily="34" charset="0"/>
                </a:rPr>
              </a:br>
              <a:r>
                <a:rPr kumimoji="0" lang="en-US" sz="1100" b="0" i="0" u="none" strike="noStrike" kern="0" cap="none" spc="0" normalizeH="0" baseline="0" noProof="0">
                  <a:ln>
                    <a:noFill/>
                  </a:ln>
                  <a:solidFill>
                    <a:srgbClr val="000000"/>
                  </a:solidFill>
                  <a:effectLst/>
                  <a:uLnTx/>
                  <a:uFillTx/>
                  <a:latin typeface="+mn-lt"/>
                  <a:cs typeface="Segoe UI Light" panose="020B0502040204020203" pitchFamily="34" charset="0"/>
                </a:rPr>
                <a:t>and click </a:t>
              </a:r>
              <a:r>
                <a:rPr kumimoji="0" lang="en-US" sz="1100" b="1" i="0" u="none" strike="noStrike" kern="0" cap="none" spc="0" normalizeH="0" baseline="0" noProof="0">
                  <a:ln>
                    <a:noFill/>
                  </a:ln>
                  <a:solidFill>
                    <a:srgbClr val="000000"/>
                  </a:solidFill>
                  <a:effectLst/>
                  <a:uLnTx/>
                  <a:uFillTx/>
                  <a:latin typeface="+mn-lt"/>
                  <a:cs typeface="Segoe UI Light" panose="020B0502040204020203" pitchFamily="34" charset="0"/>
                </a:rPr>
                <a:t>‘Insert’</a:t>
              </a:r>
              <a:r>
                <a:rPr kumimoji="0" lang="en-US" sz="1100" b="0" i="0" u="none" strike="noStrike" kern="0" cap="none" spc="0" normalizeH="0" baseline="0" noProof="0">
                  <a:ln>
                    <a:noFill/>
                  </a:ln>
                  <a:solidFill>
                    <a:srgbClr val="000000"/>
                  </a:solidFill>
                  <a:effectLst/>
                  <a:uLnTx/>
                  <a:uFillTx/>
                  <a:latin typeface="+mn-lt"/>
                  <a:cs typeface="Segoe UI Light" panose="020B0502040204020203" pitchFamily="34" charset="0"/>
                </a:rPr>
                <a:t>.</a:t>
              </a:r>
              <a:endParaRPr kumimoji="0" lang="en-US" sz="1100" b="1" i="0" u="none" strike="noStrike" kern="0" cap="none" spc="0" normalizeH="0" baseline="0" noProof="0">
                <a:ln>
                  <a:noFill/>
                </a:ln>
                <a:solidFill>
                  <a:srgbClr val="000000"/>
                </a:solidFill>
                <a:effectLst/>
                <a:uLnTx/>
                <a:uFillTx/>
                <a:latin typeface="+mn-lt"/>
                <a:cs typeface="Segoe UI Light" panose="020B0502040204020203" pitchFamily="34" charset="0"/>
              </a:endParaRPr>
            </a:p>
          </p:txBody>
        </p:sp>
        <p:grpSp>
          <p:nvGrpSpPr>
            <p:cNvPr id="75" name="Groep 74">
              <a:extLst>
                <a:ext uri="{FF2B5EF4-FFF2-40B4-BE49-F238E27FC236}">
                  <a16:creationId xmlns:a16="http://schemas.microsoft.com/office/drawing/2014/main" id="{D2686558-97BB-4C2C-85F4-3D5706742155}"/>
                </a:ext>
              </a:extLst>
            </p:cNvPr>
            <p:cNvGrpSpPr/>
            <p:nvPr/>
          </p:nvGrpSpPr>
          <p:grpSpPr>
            <a:xfrm>
              <a:off x="12757282" y="2184550"/>
              <a:ext cx="825500" cy="209550"/>
              <a:chOff x="13504624" y="2482850"/>
              <a:chExt cx="825500" cy="209550"/>
            </a:xfrm>
          </p:grpSpPr>
          <p:sp>
            <p:nvSpPr>
              <p:cNvPr id="86" name="Rechthoek 85">
                <a:extLst>
                  <a:ext uri="{FF2B5EF4-FFF2-40B4-BE49-F238E27FC236}">
                    <a16:creationId xmlns:a16="http://schemas.microsoft.com/office/drawing/2014/main" id="{931CF852-20C9-4242-B07A-E48067B1F0E5}"/>
                  </a:ext>
                </a:extLst>
              </p:cNvPr>
              <p:cNvSpPr/>
              <p:nvPr/>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80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r>
                  <a:rPr lang="en-US" sz="800" b="0" noProof="0">
                    <a:solidFill>
                      <a:schemeClr val="tx1"/>
                    </a:solidFill>
                    <a:latin typeface="Arial" panose="020B0604020202020204" pitchFamily="34" charset="0"/>
                    <a:cs typeface="Arial" panose="020B0604020202020204" pitchFamily="34" charset="0"/>
                  </a:rPr>
                  <a:t>Insert</a:t>
                </a:r>
              </a:p>
            </p:txBody>
          </p:sp>
          <p:cxnSp>
            <p:nvCxnSpPr>
              <p:cNvPr id="88" name="Rechte verbindingslijn 87">
                <a:extLst>
                  <a:ext uri="{FF2B5EF4-FFF2-40B4-BE49-F238E27FC236}">
                    <a16:creationId xmlns:a16="http://schemas.microsoft.com/office/drawing/2014/main" id="{60A57471-6A03-4B1A-BDB8-55C05377DC79}"/>
                  </a:ext>
                </a:extLst>
              </p:cNvPr>
              <p:cNvCxnSpPr/>
              <p:nvPr/>
            </p:nvCxnSpPr>
            <p:spPr>
              <a:xfrm>
                <a:off x="14155269" y="2515250"/>
                <a:ext cx="0" cy="142717"/>
              </a:xfrm>
              <a:prstGeom prst="line">
                <a:avLst/>
              </a:prstGeom>
              <a:noFill/>
              <a:ln w="3175" cap="flat" cmpd="sng" algn="ctr">
                <a:solidFill>
                  <a:srgbClr val="44546A"/>
                </a:solidFill>
                <a:prstDash val="solid"/>
              </a:ln>
              <a:effectLst/>
            </p:spPr>
          </p:cxnSp>
          <p:sp>
            <p:nvSpPr>
              <p:cNvPr id="89" name="Gelijkbenige driehoek 88">
                <a:extLst>
                  <a:ext uri="{FF2B5EF4-FFF2-40B4-BE49-F238E27FC236}">
                    <a16:creationId xmlns:a16="http://schemas.microsoft.com/office/drawing/2014/main" id="{81E652FF-0D50-4CE4-9DBF-649B7DF968A9}"/>
                  </a:ext>
                </a:extLst>
              </p:cNvPr>
              <p:cNvSpPr/>
              <p:nvPr/>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a:solidFill>
                    <a:schemeClr val="tx1"/>
                  </a:solidFill>
                </a:endParaRPr>
              </a:p>
            </p:txBody>
          </p:sp>
        </p:grpSp>
        <p:grpSp>
          <p:nvGrpSpPr>
            <p:cNvPr id="76" name="Groep 75">
              <a:extLst>
                <a:ext uri="{FF2B5EF4-FFF2-40B4-BE49-F238E27FC236}">
                  <a16:creationId xmlns:a16="http://schemas.microsoft.com/office/drawing/2014/main" id="{714EC2E0-7822-42FF-B50C-7BA9A5D3BF9F}"/>
                </a:ext>
              </a:extLst>
            </p:cNvPr>
            <p:cNvGrpSpPr/>
            <p:nvPr/>
          </p:nvGrpSpPr>
          <p:grpSpPr>
            <a:xfrm>
              <a:off x="12757282" y="1141626"/>
              <a:ext cx="294789" cy="318834"/>
              <a:chOff x="14466489" y="1001522"/>
              <a:chExt cx="290627" cy="314333"/>
            </a:xfrm>
          </p:grpSpPr>
          <p:sp>
            <p:nvSpPr>
              <p:cNvPr id="80" name="Rechthoek 79">
                <a:extLst>
                  <a:ext uri="{FF2B5EF4-FFF2-40B4-BE49-F238E27FC236}">
                    <a16:creationId xmlns:a16="http://schemas.microsoft.com/office/drawing/2014/main" id="{DA9F6C11-BEF4-4034-A882-2F33B7967CB2}"/>
                  </a:ext>
                </a:extLst>
              </p:cNvPr>
              <p:cNvSpPr/>
              <p:nvPr/>
            </p:nvSpPr>
            <p:spPr>
              <a:xfrm>
                <a:off x="14466489" y="1001522"/>
                <a:ext cx="257935" cy="254168"/>
              </a:xfrm>
              <a:prstGeom prst="rect">
                <a:avLst/>
              </a:prstGeom>
              <a:solidFill>
                <a:schemeClr val="bg1"/>
              </a:solidFill>
              <a:ln w="12700">
                <a:solidFill>
                  <a:srgbClr val="C0C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US" sz="800" b="0" noProof="0">
                  <a:solidFill>
                    <a:schemeClr val="tx1"/>
                  </a:solidFill>
                  <a:latin typeface="Arial" panose="020B0604020202020204" pitchFamily="34" charset="0"/>
                  <a:cs typeface="Arial" panose="020B0604020202020204" pitchFamily="34" charset="0"/>
                </a:endParaRPr>
              </a:p>
            </p:txBody>
          </p:sp>
          <p:sp>
            <p:nvSpPr>
              <p:cNvPr id="81" name="Ovaal 80">
                <a:extLst>
                  <a:ext uri="{FF2B5EF4-FFF2-40B4-BE49-F238E27FC236}">
                    <a16:creationId xmlns:a16="http://schemas.microsoft.com/office/drawing/2014/main" id="{92D37463-F590-4381-9F70-EFC83272C694}"/>
                  </a:ext>
                </a:extLst>
              </p:cNvPr>
              <p:cNvSpPr/>
              <p:nvPr/>
            </p:nvSpPr>
            <p:spPr>
              <a:xfrm>
                <a:off x="14623626" y="1033630"/>
                <a:ext cx="71169" cy="71169"/>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a:solidFill>
                    <a:schemeClr val="tx1"/>
                  </a:solidFill>
                </a:endParaRPr>
              </a:p>
            </p:txBody>
          </p:sp>
          <p:sp>
            <p:nvSpPr>
              <p:cNvPr id="82" name="Vrije vorm: vorm 81">
                <a:extLst>
                  <a:ext uri="{FF2B5EF4-FFF2-40B4-BE49-F238E27FC236}">
                    <a16:creationId xmlns:a16="http://schemas.microsoft.com/office/drawing/2014/main" id="{6711BBAA-4EBE-41F0-80D1-C59709208DEC}"/>
                  </a:ext>
                </a:extLst>
              </p:cNvPr>
              <p:cNvSpPr/>
              <p:nvPr/>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a:solidFill>
                    <a:schemeClr val="tx1"/>
                  </a:solidFill>
                </a:endParaRPr>
              </a:p>
            </p:txBody>
          </p:sp>
          <p:sp>
            <p:nvSpPr>
              <p:cNvPr id="83" name="Rechthoek: afgeronde hoeken 82">
                <a:extLst>
                  <a:ext uri="{FF2B5EF4-FFF2-40B4-BE49-F238E27FC236}">
                    <a16:creationId xmlns:a16="http://schemas.microsoft.com/office/drawing/2014/main" id="{FEA0A2B8-9588-4378-92A2-DC43E7C68A48}"/>
                  </a:ext>
                </a:extLst>
              </p:cNvPr>
              <p:cNvSpPr/>
              <p:nvPr/>
            </p:nvSpPr>
            <p:spPr>
              <a:xfrm>
                <a:off x="14601150" y="1145314"/>
                <a:ext cx="155966" cy="116816"/>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US" sz="800" b="0" noProof="0">
                  <a:solidFill>
                    <a:schemeClr val="tx1"/>
                  </a:solidFill>
                  <a:latin typeface="Arial" panose="020B0604020202020204" pitchFamily="34" charset="0"/>
                  <a:cs typeface="Arial" panose="020B0604020202020204" pitchFamily="34" charset="0"/>
                </a:endParaRPr>
              </a:p>
            </p:txBody>
          </p:sp>
          <p:cxnSp>
            <p:nvCxnSpPr>
              <p:cNvPr id="84" name="Rechte verbindingslijn 83">
                <a:extLst>
                  <a:ext uri="{FF2B5EF4-FFF2-40B4-BE49-F238E27FC236}">
                    <a16:creationId xmlns:a16="http://schemas.microsoft.com/office/drawing/2014/main" id="{3834C47A-4645-432D-8B02-6B89C867BC62}"/>
                  </a:ext>
                </a:extLst>
              </p:cNvPr>
              <p:cNvCxnSpPr>
                <a:cxnSpLocks/>
              </p:cNvCxnSpPr>
              <p:nvPr/>
            </p:nvCxnSpPr>
            <p:spPr>
              <a:xfrm>
                <a:off x="14637490" y="1308665"/>
                <a:ext cx="83286"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85" name="Rechte verbindingslijn 84">
                <a:extLst>
                  <a:ext uri="{FF2B5EF4-FFF2-40B4-BE49-F238E27FC236}">
                    <a16:creationId xmlns:a16="http://schemas.microsoft.com/office/drawing/2014/main" id="{011AD9C9-3130-44C8-B0B7-244B8D423A9A}"/>
                  </a:ext>
                </a:extLst>
              </p:cNvPr>
              <p:cNvCxnSpPr>
                <a:cxnSpLocks/>
                <a:stCxn id="83" idx="2"/>
              </p:cNvCxnSpPr>
              <p:nvPr/>
            </p:nvCxnSpPr>
            <p:spPr>
              <a:xfrm flipH="1">
                <a:off x="14678717" y="1262130"/>
                <a:ext cx="416" cy="43573"/>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77" name="Ovaal 76">
              <a:extLst>
                <a:ext uri="{FF2B5EF4-FFF2-40B4-BE49-F238E27FC236}">
                  <a16:creationId xmlns:a16="http://schemas.microsoft.com/office/drawing/2014/main" id="{5F38517A-88E0-4BD7-BC6D-AD17F619F75F}"/>
                </a:ext>
              </a:extLst>
            </p:cNvPr>
            <p:cNvSpPr/>
            <p:nvPr/>
          </p:nvSpPr>
          <p:spPr>
            <a:xfrm>
              <a:off x="12391601" y="2617951"/>
              <a:ext cx="260914" cy="259683"/>
            </a:xfrm>
            <a:prstGeom prst="ellipse">
              <a:avLst/>
            </a:pr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chemeClr val="bg1"/>
                  </a:solidFill>
                  <a:effectLst/>
                  <a:uLnTx/>
                  <a:uFillTx/>
                  <a:latin typeface="+mn-lt"/>
                  <a:cs typeface="Segoe UI Light" panose="020B0502040204020203" pitchFamily="34" charset="0"/>
                </a:rPr>
                <a:t>3</a:t>
              </a:r>
            </a:p>
          </p:txBody>
        </p:sp>
        <p:sp>
          <p:nvSpPr>
            <p:cNvPr id="78" name="Rechthoek 77">
              <a:extLst>
                <a:ext uri="{FF2B5EF4-FFF2-40B4-BE49-F238E27FC236}">
                  <a16:creationId xmlns:a16="http://schemas.microsoft.com/office/drawing/2014/main" id="{8904D055-5890-4F93-87FC-002C2934A7D8}"/>
                </a:ext>
              </a:extLst>
            </p:cNvPr>
            <p:cNvSpPr/>
            <p:nvPr/>
          </p:nvSpPr>
          <p:spPr>
            <a:xfrm>
              <a:off x="12757283" y="2684015"/>
              <a:ext cx="2817996" cy="316612"/>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chemeClr val="accent1"/>
                </a:buClr>
                <a:buSzTx/>
                <a:buFont typeface="Arial" panose="020B0604020202020204" pitchFamily="34" charset="0"/>
                <a:buNone/>
                <a:tabLst/>
                <a:defRPr/>
              </a:pPr>
              <a:r>
                <a:rPr kumimoji="0" lang="en-US" sz="1100" b="0" i="0" u="none" strike="noStrike" kern="0" cap="none" spc="0" normalizeH="0" baseline="0" noProof="0">
                  <a:ln>
                    <a:noFill/>
                  </a:ln>
                  <a:solidFill>
                    <a:srgbClr val="000000"/>
                  </a:solidFill>
                  <a:effectLst/>
                  <a:uLnTx/>
                  <a:uFillTx/>
                  <a:latin typeface="+mn-lt"/>
                  <a:cs typeface="Segoe UI Light" panose="020B0502040204020203" pitchFamily="34" charset="0"/>
                </a:rPr>
                <a:t>Click with the right mouse button on the image and choose </a:t>
              </a:r>
              <a:r>
                <a:rPr kumimoji="0" lang="en-US" sz="1100" b="1" i="0" u="none" strike="noStrike" kern="0" cap="none" spc="0" normalizeH="0" baseline="0" noProof="0">
                  <a:ln>
                    <a:noFill/>
                  </a:ln>
                  <a:solidFill>
                    <a:srgbClr val="000000"/>
                  </a:solidFill>
                  <a:effectLst/>
                  <a:uLnTx/>
                  <a:uFillTx/>
                  <a:latin typeface="+mn-lt"/>
                  <a:cs typeface="Segoe UI Light" panose="020B0502040204020203" pitchFamily="34" charset="0"/>
                </a:rPr>
                <a:t>´Send to back´</a:t>
              </a:r>
              <a:r>
                <a:rPr kumimoji="0" lang="en-US" sz="1100" b="0" i="0" u="none" strike="noStrike" kern="0" cap="none" spc="0" normalizeH="0" baseline="0" noProof="0">
                  <a:ln>
                    <a:noFill/>
                  </a:ln>
                  <a:solidFill>
                    <a:srgbClr val="000000"/>
                  </a:solidFill>
                  <a:effectLst/>
                  <a:uLnTx/>
                  <a:uFillTx/>
                  <a:latin typeface="+mn-lt"/>
                  <a:cs typeface="Segoe UI Light" panose="020B0502040204020203" pitchFamily="34" charset="0"/>
                </a:rPr>
                <a:t>.</a:t>
              </a:r>
              <a:endParaRPr kumimoji="0" lang="en-US" sz="1100" b="1" i="0" u="none" strike="noStrike" kern="0" cap="none" spc="0" normalizeH="0" baseline="0" noProof="0">
                <a:ln>
                  <a:noFill/>
                </a:ln>
                <a:solidFill>
                  <a:srgbClr val="000000"/>
                </a:solidFill>
                <a:effectLst/>
                <a:uLnTx/>
                <a:uFillTx/>
                <a:latin typeface="+mn-lt"/>
                <a:cs typeface="Segoe UI Light" panose="020B0502040204020203" pitchFamily="34" charset="0"/>
              </a:endParaRPr>
            </a:p>
          </p:txBody>
        </p:sp>
        <p:cxnSp>
          <p:nvCxnSpPr>
            <p:cNvPr id="79" name="Rechte verbindingslijn 78">
              <a:extLst>
                <a:ext uri="{FF2B5EF4-FFF2-40B4-BE49-F238E27FC236}">
                  <a16:creationId xmlns:a16="http://schemas.microsoft.com/office/drawing/2014/main" id="{78EE98E8-7FDE-47EA-B65B-ED3A073DDE89}"/>
                </a:ext>
              </a:extLst>
            </p:cNvPr>
            <p:cNvCxnSpPr>
              <a:cxnSpLocks/>
            </p:cNvCxnSpPr>
            <p:nvPr/>
          </p:nvCxnSpPr>
          <p:spPr>
            <a:xfrm>
              <a:off x="12397261" y="2499789"/>
              <a:ext cx="3178017" cy="0"/>
            </a:xfrm>
            <a:prstGeom prst="line">
              <a:avLst/>
            </a:prstGeom>
            <a:noFill/>
            <a:ln w="3175" cap="flat" cmpd="sng" algn="ctr">
              <a:solidFill>
                <a:schemeClr val="accent1"/>
              </a:solidFill>
              <a:prstDash val="solid"/>
            </a:ln>
            <a:effectLst/>
          </p:spPr>
        </p:cxnSp>
      </p:grpSp>
    </p:spTree>
    <p:extLst>
      <p:ext uri="{BB962C8B-B14F-4D97-AF65-F5344CB8AC3E}">
        <p14:creationId xmlns:p14="http://schemas.microsoft.com/office/powerpoint/2010/main" val="1608095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accel="20000" decel="80000" fill="hold" grpId="0" nodeType="withEffect">
                                  <p:stCondLst>
                                    <p:cond delay="0"/>
                                  </p:stCondLst>
                                  <p:childTnLst>
                                    <p:set>
                                      <p:cBhvr>
                                        <p:cTn id="6" dur="1" fill="hold">
                                          <p:stCondLst>
                                            <p:cond delay="0"/>
                                          </p:stCondLst>
                                        </p:cTn>
                                        <p:tgtEl>
                                          <p:spTgt spid="87"/>
                                        </p:tgtEl>
                                        <p:attrNameLst>
                                          <p:attrName>style.visibility</p:attrName>
                                        </p:attrNameLst>
                                      </p:cBhvr>
                                      <p:to>
                                        <p:strVal val="visible"/>
                                      </p:to>
                                    </p:set>
                                    <p:anim calcmode="lin" valueType="num">
                                      <p:cBhvr additive="base">
                                        <p:cTn id="7" dur="1500" fill="hold"/>
                                        <p:tgtEl>
                                          <p:spTgt spid="87"/>
                                        </p:tgtEl>
                                        <p:attrNameLst>
                                          <p:attrName>ppt_x</p:attrName>
                                        </p:attrNameLst>
                                      </p:cBhvr>
                                      <p:tavLst>
                                        <p:tav tm="0">
                                          <p:val>
                                            <p:strVal val="#ppt_x"/>
                                          </p:val>
                                        </p:tav>
                                        <p:tav tm="100000">
                                          <p:val>
                                            <p:strVal val="#ppt_x"/>
                                          </p:val>
                                        </p:tav>
                                      </p:tavLst>
                                    </p:anim>
                                    <p:anim calcmode="lin" valueType="num">
                                      <p:cBhvr additive="base">
                                        <p:cTn id="8" dur="1500" fill="hold"/>
                                        <p:tgtEl>
                                          <p:spTgt spid="87"/>
                                        </p:tgtEl>
                                        <p:attrNameLst>
                                          <p:attrName>ppt_y</p:attrName>
                                        </p:attrNameLst>
                                      </p:cBhvr>
                                      <p:tavLst>
                                        <p:tav tm="0">
                                          <p:val>
                                            <p:strVal val="0-#ppt_h/2"/>
                                          </p:val>
                                        </p:tav>
                                        <p:tav tm="100000">
                                          <p:val>
                                            <p:strVal val="#ppt_y"/>
                                          </p:val>
                                        </p:tav>
                                      </p:tavLst>
                                    </p:anim>
                                  </p:childTnLst>
                                </p:cTn>
                              </p:par>
                              <p:par>
                                <p:cTn id="9" presetID="2" presetClass="entr" presetSubtype="1" accel="80000" decel="20000" fill="hold" grpId="0" nodeType="withEffect">
                                  <p:stCondLst>
                                    <p:cond delay="0"/>
                                  </p:stCondLst>
                                  <p:childTnLst>
                                    <p:set>
                                      <p:cBhvr>
                                        <p:cTn id="10" dur="1" fill="hold">
                                          <p:stCondLst>
                                            <p:cond delay="0"/>
                                          </p:stCondLst>
                                        </p:cTn>
                                        <p:tgtEl>
                                          <p:spTgt spid="152"/>
                                        </p:tgtEl>
                                        <p:attrNameLst>
                                          <p:attrName>style.visibility</p:attrName>
                                        </p:attrNameLst>
                                      </p:cBhvr>
                                      <p:to>
                                        <p:strVal val="visible"/>
                                      </p:to>
                                    </p:set>
                                    <p:anim calcmode="lin" valueType="num">
                                      <p:cBhvr additive="base">
                                        <p:cTn id="11" dur="1000" fill="hold"/>
                                        <p:tgtEl>
                                          <p:spTgt spid="152"/>
                                        </p:tgtEl>
                                        <p:attrNameLst>
                                          <p:attrName>ppt_x</p:attrName>
                                        </p:attrNameLst>
                                      </p:cBhvr>
                                      <p:tavLst>
                                        <p:tav tm="0">
                                          <p:val>
                                            <p:strVal val="#ppt_x"/>
                                          </p:val>
                                        </p:tav>
                                        <p:tav tm="100000">
                                          <p:val>
                                            <p:strVal val="#ppt_x"/>
                                          </p:val>
                                        </p:tav>
                                      </p:tavLst>
                                    </p:anim>
                                    <p:anim calcmode="lin" valueType="num">
                                      <p:cBhvr additive="base">
                                        <p:cTn id="12" dur="1000" fill="hold"/>
                                        <p:tgtEl>
                                          <p:spTgt spid="152"/>
                                        </p:tgtEl>
                                        <p:attrNameLst>
                                          <p:attrName>ppt_y</p:attrName>
                                        </p:attrNameLst>
                                      </p:cBhvr>
                                      <p:tavLst>
                                        <p:tav tm="0">
                                          <p:val>
                                            <p:strVal val="0-#ppt_h/2"/>
                                          </p:val>
                                        </p:tav>
                                        <p:tav tm="100000">
                                          <p:val>
                                            <p:strVal val="#ppt_y"/>
                                          </p:val>
                                        </p:tav>
                                      </p:tavLst>
                                    </p:anim>
                                  </p:childTnLst>
                                </p:cTn>
                              </p:par>
                              <p:par>
                                <p:cTn id="13" presetID="2" presetClass="entr" presetSubtype="1" accel="80000" decel="20000" fill="hold" grpId="0" nodeType="withEffect">
                                  <p:stCondLst>
                                    <p:cond delay="250"/>
                                  </p:stCondLst>
                                  <p:childTnLst>
                                    <p:set>
                                      <p:cBhvr>
                                        <p:cTn id="14" dur="1" fill="hold">
                                          <p:stCondLst>
                                            <p:cond delay="0"/>
                                          </p:stCondLst>
                                        </p:cTn>
                                        <p:tgtEl>
                                          <p:spTgt spid="151"/>
                                        </p:tgtEl>
                                        <p:attrNameLst>
                                          <p:attrName>style.visibility</p:attrName>
                                        </p:attrNameLst>
                                      </p:cBhvr>
                                      <p:to>
                                        <p:strVal val="visible"/>
                                      </p:to>
                                    </p:set>
                                    <p:anim calcmode="lin" valueType="num">
                                      <p:cBhvr additive="base">
                                        <p:cTn id="15" dur="1000" fill="hold"/>
                                        <p:tgtEl>
                                          <p:spTgt spid="151"/>
                                        </p:tgtEl>
                                        <p:attrNameLst>
                                          <p:attrName>ppt_x</p:attrName>
                                        </p:attrNameLst>
                                      </p:cBhvr>
                                      <p:tavLst>
                                        <p:tav tm="0">
                                          <p:val>
                                            <p:strVal val="#ppt_x"/>
                                          </p:val>
                                        </p:tav>
                                        <p:tav tm="100000">
                                          <p:val>
                                            <p:strVal val="#ppt_x"/>
                                          </p:val>
                                        </p:tav>
                                      </p:tavLst>
                                    </p:anim>
                                    <p:anim calcmode="lin" valueType="num">
                                      <p:cBhvr additive="base">
                                        <p:cTn id="16" dur="1000" fill="hold"/>
                                        <p:tgtEl>
                                          <p:spTgt spid="15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 grpId="0" animBg="1"/>
      <p:bldP spid="152" grpId="0" animBg="1">
        <p:tmplLst>
          <p:tmpl>
            <p:tnLst>
              <p:par>
                <p:cTn presetID="2" presetClass="entr" presetSubtype="1" accel="80000" decel="20000" fill="hold" nodeType="withEffect">
                  <p:stCondLst>
                    <p:cond delay="0"/>
                  </p:stCondLst>
                  <p:childTnLst>
                    <p:set>
                      <p:cBhvr>
                        <p:cTn dur="1" fill="hold">
                          <p:stCondLst>
                            <p:cond delay="0"/>
                          </p:stCondLst>
                        </p:cTn>
                        <p:tgtEl>
                          <p:spTgt spid="152"/>
                        </p:tgtEl>
                        <p:attrNameLst>
                          <p:attrName>style.visibility</p:attrName>
                        </p:attrNameLst>
                      </p:cBhvr>
                      <p:to>
                        <p:strVal val="visible"/>
                      </p:to>
                    </p:set>
                    <p:anim calcmode="lin" valueType="num">
                      <p:cBhvr additive="base">
                        <p:cTn dur="1000" fill="hold"/>
                        <p:tgtEl>
                          <p:spTgt spid="152"/>
                        </p:tgtEl>
                        <p:attrNameLst>
                          <p:attrName>ppt_x</p:attrName>
                        </p:attrNameLst>
                      </p:cBhvr>
                      <p:tavLst>
                        <p:tav tm="0">
                          <p:val>
                            <p:strVal val="#ppt_x"/>
                          </p:val>
                        </p:tav>
                        <p:tav tm="100000">
                          <p:val>
                            <p:strVal val="#ppt_x"/>
                          </p:val>
                        </p:tav>
                      </p:tavLst>
                    </p:anim>
                    <p:anim calcmode="lin" valueType="num">
                      <p:cBhvr additive="base">
                        <p:cTn dur="1000" fill="hold"/>
                        <p:tgtEl>
                          <p:spTgt spid="152"/>
                        </p:tgtEl>
                        <p:attrNameLst>
                          <p:attrName>ppt_y</p:attrName>
                        </p:attrNameLst>
                      </p:cBhvr>
                      <p:tavLst>
                        <p:tav tm="0">
                          <p:val>
                            <p:strVal val="0-#ppt_h/2"/>
                          </p:val>
                        </p:tav>
                        <p:tav tm="100000">
                          <p:val>
                            <p:strVal val="#ppt_y"/>
                          </p:val>
                        </p:tav>
                      </p:tavLst>
                    </p:anim>
                  </p:childTnLst>
                </p:cTn>
              </p:par>
            </p:tnLst>
          </p:tmpl>
        </p:tmplLst>
      </p:bldP>
      <p:bldP spid="151" grpId="0"/>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25% FOTO, 75% TEKST">
    <p:spTree>
      <p:nvGrpSpPr>
        <p:cNvPr id="1" name=""/>
        <p:cNvGrpSpPr/>
        <p:nvPr/>
      </p:nvGrpSpPr>
      <p:grpSpPr>
        <a:xfrm>
          <a:off x="0" y="0"/>
          <a:ext cx="0" cy="0"/>
          <a:chOff x="0" y="0"/>
          <a:chExt cx="0" cy="0"/>
        </a:xfrm>
      </p:grpSpPr>
      <p:sp>
        <p:nvSpPr>
          <p:cNvPr id="2" name="Rechthoek 1">
            <a:extLst>
              <a:ext uri="{FF2B5EF4-FFF2-40B4-BE49-F238E27FC236}">
                <a16:creationId xmlns:a16="http://schemas.microsoft.com/office/drawing/2014/main" id="{7576B085-54CF-4105-BDA2-9236E0DD33C1}"/>
              </a:ext>
            </a:extLst>
          </p:cNvPr>
          <p:cNvSpPr/>
          <p:nvPr/>
        </p:nvSpPr>
        <p:spPr>
          <a:xfrm>
            <a:off x="8940800" y="5102332"/>
            <a:ext cx="2594082" cy="17542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 name="Tekstvak 6"/>
          <p:cNvSpPr txBox="1"/>
          <p:nvPr/>
        </p:nvSpPr>
        <p:spPr>
          <a:xfrm>
            <a:off x="-10750" y="-662296"/>
            <a:ext cx="12192000" cy="461665"/>
          </a:xfrm>
          <a:prstGeom prst="rect">
            <a:avLst/>
          </a:prstGeom>
          <a:noFill/>
        </p:spPr>
        <p:txBody>
          <a:bodyPr wrap="square" rtlCol="0">
            <a:spAutoFit/>
          </a:bodyPr>
          <a:lstStyle/>
          <a:p>
            <a:pPr marL="0" algn="ctr" defTabSz="914400" rtl="0" eaLnBrk="1" latinLnBrk="0" hangingPunct="1"/>
            <a:r>
              <a:rPr lang="nl-NL" sz="2400" b="0" kern="1200" spc="50" baseline="0">
                <a:solidFill>
                  <a:schemeClr val="accent2"/>
                </a:solidFill>
                <a:latin typeface="+mj-lt"/>
                <a:ea typeface="+mn-ea"/>
                <a:cs typeface="Calibri" panose="020F0502020204030204" pitchFamily="34" charset="0"/>
              </a:rPr>
              <a:t>25% FOTO, 75% TEKST</a:t>
            </a:r>
          </a:p>
        </p:txBody>
      </p:sp>
      <p:sp>
        <p:nvSpPr>
          <p:cNvPr id="87" name="Tijdelijke aanduiding voor afbeelding 8"/>
          <p:cNvSpPr>
            <a:spLocks noGrp="1"/>
          </p:cNvSpPr>
          <p:nvPr>
            <p:ph type="pic" sz="quarter" idx="14" hasCustomPrompt="1"/>
          </p:nvPr>
        </p:nvSpPr>
        <p:spPr>
          <a:xfrm>
            <a:off x="7772400" y="1434"/>
            <a:ext cx="3882472" cy="6856566"/>
          </a:xfrm>
          <a:prstGeom prst="rect">
            <a:avLst/>
          </a:prstGeom>
          <a:solidFill>
            <a:schemeClr val="bg1">
              <a:lumMod val="95000"/>
            </a:schemeClr>
          </a:solidFill>
        </p:spPr>
        <p:txBody>
          <a:bodyPr bIns="1620000" anchor="ctr"/>
          <a:lstStyle>
            <a:lvl1pPr marL="0" indent="0" algn="ctr">
              <a:lnSpc>
                <a:spcPct val="90000"/>
              </a:lnSpc>
              <a:spcBef>
                <a:spcPts val="0"/>
              </a:spcBef>
              <a:spcAft>
                <a:spcPts val="0"/>
              </a:spcAft>
              <a:buNone/>
              <a:defRPr sz="1500" i="1">
                <a:solidFill>
                  <a:schemeClr val="tx1">
                    <a:lumMod val="50000"/>
                    <a:lumOff val="50000"/>
                  </a:schemeClr>
                </a:solidFill>
              </a:defRPr>
            </a:lvl1pPr>
          </a:lstStyle>
          <a:p>
            <a:r>
              <a:rPr lang="nl-NL"/>
              <a:t>Klik op het onderstaande icoon </a:t>
            </a:r>
            <a:br>
              <a:rPr lang="nl-NL"/>
            </a:br>
            <a:r>
              <a:rPr lang="nl-NL"/>
              <a:t>om een foto in te voegen.</a:t>
            </a:r>
            <a:br>
              <a:rPr lang="nl-NL"/>
            </a:br>
            <a:br>
              <a:rPr lang="nl-NL"/>
            </a:br>
            <a:r>
              <a:rPr lang="nl-NL"/>
              <a:t>Meer hulp nodig? </a:t>
            </a:r>
            <a:br>
              <a:rPr lang="nl-NL"/>
            </a:br>
            <a:r>
              <a:rPr lang="nl-NL"/>
              <a:t>Aan de zijkanten van de slides zijn instructies </a:t>
            </a:r>
            <a:br>
              <a:rPr lang="nl-NL"/>
            </a:br>
            <a:r>
              <a:rPr lang="nl-NL"/>
              <a:t>geplaatst voor verdere informatie.</a:t>
            </a:r>
          </a:p>
        </p:txBody>
      </p:sp>
      <p:sp>
        <p:nvSpPr>
          <p:cNvPr id="4" name="Tijdelijke aanduiding voor datum 3"/>
          <p:cNvSpPr>
            <a:spLocks noGrp="1"/>
          </p:cNvSpPr>
          <p:nvPr>
            <p:ph type="dt" sz="half" idx="10"/>
          </p:nvPr>
        </p:nvSpPr>
        <p:spPr/>
        <p:txBody>
          <a:bodyPr/>
          <a:lstStyle/>
          <a:p>
            <a:fld id="{EE4205AE-69BD-474F-B827-0C9A61617AE1}" type="datetimeFigureOut">
              <a:rPr lang="en-US" smtClean="0"/>
              <a:t>9/3/2019</a:t>
            </a:fld>
            <a:endParaRPr lang="en-US"/>
          </a:p>
        </p:txBody>
      </p:sp>
      <p:sp>
        <p:nvSpPr>
          <p:cNvPr id="5" name="Tijdelijke aanduiding voor voettekst 4"/>
          <p:cNvSpPr>
            <a:spLocks noGrp="1"/>
          </p:cNvSpPr>
          <p:nvPr>
            <p:ph type="ftr" sz="quarter" idx="11"/>
          </p:nvPr>
        </p:nvSpPr>
        <p:spPr/>
        <p:txBody>
          <a:bodyPr/>
          <a:lstStyle>
            <a:lvl1pPr>
              <a:defRPr/>
            </a:lvl1pPr>
          </a:lstStyle>
          <a:p>
            <a:endParaRPr lang="en-US"/>
          </a:p>
        </p:txBody>
      </p:sp>
      <p:sp>
        <p:nvSpPr>
          <p:cNvPr id="6" name="Tijdelijke aanduiding voor dianummer 5"/>
          <p:cNvSpPr>
            <a:spLocks noGrp="1"/>
          </p:cNvSpPr>
          <p:nvPr>
            <p:ph type="sldNum" sz="quarter" idx="12"/>
          </p:nvPr>
        </p:nvSpPr>
        <p:spPr/>
        <p:txBody>
          <a:bodyPr/>
          <a:lstStyle/>
          <a:p>
            <a:fld id="{90F9D532-E951-764E-9715-776F344DAD35}" type="slidenum">
              <a:rPr lang="en-US" smtClean="0"/>
              <a:t>‹#›</a:t>
            </a:fld>
            <a:endParaRPr lang="en-US"/>
          </a:p>
        </p:txBody>
      </p:sp>
      <p:sp>
        <p:nvSpPr>
          <p:cNvPr id="149" name="Titel 1">
            <a:extLst>
              <a:ext uri="{FF2B5EF4-FFF2-40B4-BE49-F238E27FC236}">
                <a16:creationId xmlns:a16="http://schemas.microsoft.com/office/drawing/2014/main" id="{289765FF-4540-484E-8956-2C6114CB1FFA}"/>
              </a:ext>
            </a:extLst>
          </p:cNvPr>
          <p:cNvSpPr>
            <a:spLocks noGrp="1"/>
          </p:cNvSpPr>
          <p:nvPr>
            <p:ph type="title" hasCustomPrompt="1"/>
          </p:nvPr>
        </p:nvSpPr>
        <p:spPr>
          <a:xfrm>
            <a:off x="558162" y="741500"/>
            <a:ext cx="6950800" cy="490400"/>
          </a:xfrm>
        </p:spPr>
        <p:txBody>
          <a:bodyPr lIns="0" tIns="0" rIns="0" bIns="0"/>
          <a:lstStyle>
            <a:lvl1pPr>
              <a:defRPr/>
            </a:lvl1pPr>
          </a:lstStyle>
          <a:p>
            <a:r>
              <a:rPr lang="nl-NL"/>
              <a:t>Plaats hier je titel</a:t>
            </a:r>
          </a:p>
        </p:txBody>
      </p:sp>
      <p:sp>
        <p:nvSpPr>
          <p:cNvPr id="150" name="Tijdelijke aanduiding voor verticale tekst 2">
            <a:extLst>
              <a:ext uri="{FF2B5EF4-FFF2-40B4-BE49-F238E27FC236}">
                <a16:creationId xmlns:a16="http://schemas.microsoft.com/office/drawing/2014/main" id="{56A55A83-3A3A-4941-802E-980C36E142F4}"/>
              </a:ext>
            </a:extLst>
          </p:cNvPr>
          <p:cNvSpPr>
            <a:spLocks noGrp="1"/>
          </p:cNvSpPr>
          <p:nvPr>
            <p:ph type="body" orient="vert" idx="1" hasCustomPrompt="1"/>
          </p:nvPr>
        </p:nvSpPr>
        <p:spPr>
          <a:xfrm>
            <a:off x="558182" y="1485900"/>
            <a:ext cx="6950800" cy="4521200"/>
          </a:xfrm>
        </p:spPr>
        <p:txBody>
          <a:bodyPr vert="horz" lIns="0" tIns="0" rIns="0" bIns="0"/>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nl-NL"/>
              <a:t>Klik hier om een </a:t>
            </a:r>
            <a:r>
              <a:rPr lang="nl-NL" err="1"/>
              <a:t>bullet</a:t>
            </a:r>
            <a:r>
              <a:rPr lang="nl-NL"/>
              <a:t> te plaatsen. Meer hulp nodig? Aan de zijkanten van de slides heeft PPT Solutions instructies geplaatst om te helpen met het stijlen- én verwerken van tekst.</a:t>
            </a:r>
          </a:p>
          <a:p>
            <a:pPr lvl="1"/>
            <a:r>
              <a:rPr lang="nl-NL"/>
              <a:t>Sub-</a:t>
            </a:r>
            <a:r>
              <a:rPr lang="nl-NL" err="1"/>
              <a:t>bullet</a:t>
            </a:r>
            <a:endParaRPr lang="nl-NL"/>
          </a:p>
          <a:p>
            <a:pPr lvl="2"/>
            <a:r>
              <a:rPr lang="nl-NL"/>
              <a:t>Leestekst</a:t>
            </a:r>
          </a:p>
          <a:p>
            <a:pPr lvl="3"/>
            <a:r>
              <a:rPr lang="nl-NL"/>
              <a:t>Subtitel</a:t>
            </a:r>
          </a:p>
          <a:p>
            <a:pPr lvl="4"/>
            <a:r>
              <a:rPr lang="nl-NL"/>
              <a:t>Numerieke </a:t>
            </a:r>
            <a:r>
              <a:rPr lang="nl-NL" err="1"/>
              <a:t>bullet</a:t>
            </a:r>
            <a:endParaRPr lang="nl-NL"/>
          </a:p>
          <a:p>
            <a:pPr lvl="5"/>
            <a:r>
              <a:rPr lang="nl-NL" err="1"/>
              <a:t>Bullet</a:t>
            </a:r>
            <a:endParaRPr lang="nl-NL"/>
          </a:p>
          <a:p>
            <a:pPr lvl="6"/>
            <a:r>
              <a:rPr lang="nl-NL"/>
              <a:t>Sub-</a:t>
            </a:r>
            <a:r>
              <a:rPr lang="nl-NL" err="1"/>
              <a:t>bullet</a:t>
            </a:r>
            <a:endParaRPr lang="nl-NL"/>
          </a:p>
          <a:p>
            <a:pPr lvl="7"/>
            <a:r>
              <a:rPr lang="nl-NL"/>
              <a:t>Leestekst</a:t>
            </a:r>
          </a:p>
          <a:p>
            <a:pPr lvl="8"/>
            <a:r>
              <a:rPr lang="nl-NL"/>
              <a:t>Subtitel</a:t>
            </a:r>
          </a:p>
        </p:txBody>
      </p:sp>
      <p:sp>
        <p:nvSpPr>
          <p:cNvPr id="152" name="Tijdelijke aanduiding voor tekst 8">
            <a:extLst>
              <a:ext uri="{FF2B5EF4-FFF2-40B4-BE49-F238E27FC236}">
                <a16:creationId xmlns:a16="http://schemas.microsoft.com/office/drawing/2014/main" id="{82D464C8-594C-47E9-BA10-C8D4EFB44AB1}"/>
              </a:ext>
            </a:extLst>
          </p:cNvPr>
          <p:cNvSpPr>
            <a:spLocks noGrp="1"/>
          </p:cNvSpPr>
          <p:nvPr>
            <p:ph type="body" sz="quarter" idx="21" hasCustomPrompt="1"/>
          </p:nvPr>
        </p:nvSpPr>
        <p:spPr>
          <a:xfrm>
            <a:off x="558162" y="1256693"/>
            <a:ext cx="3188338" cy="95769"/>
          </a:xfrm>
          <a:blipFill>
            <a:blip r:embed="rId2"/>
            <a:srcRect/>
            <a:stretch>
              <a:fillRect t="47320" b="47320"/>
            </a:stretch>
          </a:blipFill>
        </p:spPr>
        <p:txBody>
          <a:bodyPr tIns="1800000" bIns="324000" anchor="t"/>
          <a:lstStyle>
            <a:lvl1pPr marL="0" indent="0" algn="ctr">
              <a:buNone/>
              <a:defRPr sz="1400" b="1">
                <a:solidFill>
                  <a:schemeClr val="bg1"/>
                </a:solidFill>
              </a:defRPr>
            </a:lvl1pPr>
          </a:lstStyle>
          <a:p>
            <a:pPr lvl="0"/>
            <a:r>
              <a:rPr lang="en-US"/>
              <a:t>  </a:t>
            </a:r>
            <a:endParaRPr lang="nl-NL"/>
          </a:p>
        </p:txBody>
      </p:sp>
      <p:grpSp>
        <p:nvGrpSpPr>
          <p:cNvPr id="228" name="Instruction">
            <a:extLst>
              <a:ext uri="{FF2B5EF4-FFF2-40B4-BE49-F238E27FC236}">
                <a16:creationId xmlns:a16="http://schemas.microsoft.com/office/drawing/2014/main" id="{685E1825-2380-4E82-8BC8-0845B5B4721B}"/>
              </a:ext>
            </a:extLst>
          </p:cNvPr>
          <p:cNvGrpSpPr/>
          <p:nvPr/>
        </p:nvGrpSpPr>
        <p:grpSpPr>
          <a:xfrm>
            <a:off x="12391602" y="0"/>
            <a:ext cx="3183678" cy="5229113"/>
            <a:chOff x="12391601" y="0"/>
            <a:chExt cx="3183678" cy="5229113"/>
          </a:xfrm>
        </p:grpSpPr>
        <p:grpSp>
          <p:nvGrpSpPr>
            <p:cNvPr id="229" name="Meer informatie">
              <a:extLst>
                <a:ext uri="{FF2B5EF4-FFF2-40B4-BE49-F238E27FC236}">
                  <a16:creationId xmlns:a16="http://schemas.microsoft.com/office/drawing/2014/main" id="{93BA0903-7FF9-4AA6-A901-856CC0AEF8D5}"/>
                </a:ext>
              </a:extLst>
            </p:cNvPr>
            <p:cNvGrpSpPr/>
            <p:nvPr/>
          </p:nvGrpSpPr>
          <p:grpSpPr>
            <a:xfrm>
              <a:off x="12396764" y="4445840"/>
              <a:ext cx="3178515" cy="783273"/>
              <a:chOff x="-3741486" y="3386444"/>
              <a:chExt cx="3178515" cy="783273"/>
            </a:xfrm>
          </p:grpSpPr>
          <p:sp>
            <p:nvSpPr>
              <p:cNvPr id="275" name="Freeform 101">
                <a:extLst>
                  <a:ext uri="{FF2B5EF4-FFF2-40B4-BE49-F238E27FC236}">
                    <a16:creationId xmlns:a16="http://schemas.microsoft.com/office/drawing/2014/main" id="{C2B08FF4-7F75-414A-8A7D-655694A98677}"/>
                  </a:ext>
                </a:extLst>
              </p:cNvPr>
              <p:cNvSpPr>
                <a:spLocks noEditPoints="1"/>
              </p:cNvSpPr>
              <p:nvPr/>
            </p:nvSpPr>
            <p:spPr bwMode="auto">
              <a:xfrm>
                <a:off x="-3741486" y="3386444"/>
                <a:ext cx="255753" cy="255753"/>
              </a:xfrm>
              <a:custGeom>
                <a:avLst/>
                <a:gdLst>
                  <a:gd name="T0" fmla="*/ 0 w 292"/>
                  <a:gd name="T1" fmla="*/ 146 h 292"/>
                  <a:gd name="T2" fmla="*/ 4 w 292"/>
                  <a:gd name="T3" fmla="*/ 113 h 292"/>
                  <a:gd name="T4" fmla="*/ 14 w 292"/>
                  <a:gd name="T5" fmla="*/ 82 h 292"/>
                  <a:gd name="T6" fmla="*/ 31 w 292"/>
                  <a:gd name="T7" fmla="*/ 55 h 292"/>
                  <a:gd name="T8" fmla="*/ 53 w 292"/>
                  <a:gd name="T9" fmla="*/ 32 h 292"/>
                  <a:gd name="T10" fmla="*/ 81 w 292"/>
                  <a:gd name="T11" fmla="*/ 15 h 292"/>
                  <a:gd name="T12" fmla="*/ 112 w 292"/>
                  <a:gd name="T13" fmla="*/ 4 h 292"/>
                  <a:gd name="T14" fmla="*/ 145 w 292"/>
                  <a:gd name="T15" fmla="*/ 0 h 292"/>
                  <a:gd name="T16" fmla="*/ 179 w 292"/>
                  <a:gd name="T17" fmla="*/ 4 h 292"/>
                  <a:gd name="T18" fmla="*/ 209 w 292"/>
                  <a:gd name="T19" fmla="*/ 15 h 292"/>
                  <a:gd name="T20" fmla="*/ 237 w 292"/>
                  <a:gd name="T21" fmla="*/ 32 h 292"/>
                  <a:gd name="T22" fmla="*/ 259 w 292"/>
                  <a:gd name="T23" fmla="*/ 55 h 292"/>
                  <a:gd name="T24" fmla="*/ 276 w 292"/>
                  <a:gd name="T25" fmla="*/ 82 h 292"/>
                  <a:gd name="T26" fmla="*/ 288 w 292"/>
                  <a:gd name="T27" fmla="*/ 113 h 292"/>
                  <a:gd name="T28" fmla="*/ 292 w 292"/>
                  <a:gd name="T29" fmla="*/ 146 h 292"/>
                  <a:gd name="T30" fmla="*/ 288 w 292"/>
                  <a:gd name="T31" fmla="*/ 180 h 292"/>
                  <a:gd name="T32" fmla="*/ 276 w 292"/>
                  <a:gd name="T33" fmla="*/ 210 h 292"/>
                  <a:gd name="T34" fmla="*/ 259 w 292"/>
                  <a:gd name="T35" fmla="*/ 237 h 292"/>
                  <a:gd name="T36" fmla="*/ 237 w 292"/>
                  <a:gd name="T37" fmla="*/ 260 h 292"/>
                  <a:gd name="T38" fmla="*/ 209 w 292"/>
                  <a:gd name="T39" fmla="*/ 278 h 292"/>
                  <a:gd name="T40" fmla="*/ 179 w 292"/>
                  <a:gd name="T41" fmla="*/ 288 h 292"/>
                  <a:gd name="T42" fmla="*/ 145 w 292"/>
                  <a:gd name="T43" fmla="*/ 292 h 292"/>
                  <a:gd name="T44" fmla="*/ 112 w 292"/>
                  <a:gd name="T45" fmla="*/ 288 h 292"/>
                  <a:gd name="T46" fmla="*/ 81 w 292"/>
                  <a:gd name="T47" fmla="*/ 278 h 292"/>
                  <a:gd name="T48" fmla="*/ 53 w 292"/>
                  <a:gd name="T49" fmla="*/ 260 h 292"/>
                  <a:gd name="T50" fmla="*/ 31 w 292"/>
                  <a:gd name="T51" fmla="*/ 237 h 292"/>
                  <a:gd name="T52" fmla="*/ 14 w 292"/>
                  <a:gd name="T53" fmla="*/ 210 h 292"/>
                  <a:gd name="T54" fmla="*/ 4 w 292"/>
                  <a:gd name="T55" fmla="*/ 180 h 292"/>
                  <a:gd name="T56" fmla="*/ 0 w 292"/>
                  <a:gd name="T57" fmla="*/ 146 h 292"/>
                  <a:gd name="T58" fmla="*/ 102 w 292"/>
                  <a:gd name="T59" fmla="*/ 121 h 292"/>
                  <a:gd name="T60" fmla="*/ 102 w 292"/>
                  <a:gd name="T61" fmla="*/ 142 h 292"/>
                  <a:gd name="T62" fmla="*/ 120 w 292"/>
                  <a:gd name="T63" fmla="*/ 142 h 292"/>
                  <a:gd name="T64" fmla="*/ 120 w 292"/>
                  <a:gd name="T65" fmla="*/ 223 h 292"/>
                  <a:gd name="T66" fmla="*/ 102 w 292"/>
                  <a:gd name="T67" fmla="*/ 223 h 292"/>
                  <a:gd name="T68" fmla="*/ 102 w 292"/>
                  <a:gd name="T69" fmla="*/ 244 h 292"/>
                  <a:gd name="T70" fmla="*/ 188 w 292"/>
                  <a:gd name="T71" fmla="*/ 244 h 292"/>
                  <a:gd name="T72" fmla="*/ 188 w 292"/>
                  <a:gd name="T73" fmla="*/ 223 h 292"/>
                  <a:gd name="T74" fmla="*/ 170 w 292"/>
                  <a:gd name="T75" fmla="*/ 223 h 292"/>
                  <a:gd name="T76" fmla="*/ 170 w 292"/>
                  <a:gd name="T77" fmla="*/ 142 h 292"/>
                  <a:gd name="T78" fmla="*/ 188 w 292"/>
                  <a:gd name="T79" fmla="*/ 142 h 292"/>
                  <a:gd name="T80" fmla="*/ 188 w 292"/>
                  <a:gd name="T81" fmla="*/ 121 h 292"/>
                  <a:gd name="T82" fmla="*/ 102 w 292"/>
                  <a:gd name="T83" fmla="*/ 121 h 292"/>
                  <a:gd name="T84" fmla="*/ 115 w 292"/>
                  <a:gd name="T85" fmla="*/ 79 h 292"/>
                  <a:gd name="T86" fmla="*/ 117 w 292"/>
                  <a:gd name="T87" fmla="*/ 92 h 292"/>
                  <a:gd name="T88" fmla="*/ 124 w 292"/>
                  <a:gd name="T89" fmla="*/ 101 h 292"/>
                  <a:gd name="T90" fmla="*/ 133 w 292"/>
                  <a:gd name="T91" fmla="*/ 108 h 292"/>
                  <a:gd name="T92" fmla="*/ 145 w 292"/>
                  <a:gd name="T93" fmla="*/ 110 h 292"/>
                  <a:gd name="T94" fmla="*/ 157 w 292"/>
                  <a:gd name="T95" fmla="*/ 108 h 292"/>
                  <a:gd name="T96" fmla="*/ 167 w 292"/>
                  <a:gd name="T97" fmla="*/ 101 h 292"/>
                  <a:gd name="T98" fmla="*/ 174 w 292"/>
                  <a:gd name="T99" fmla="*/ 92 h 292"/>
                  <a:gd name="T100" fmla="*/ 176 w 292"/>
                  <a:gd name="T101" fmla="*/ 79 h 292"/>
                  <a:gd name="T102" fmla="*/ 174 w 292"/>
                  <a:gd name="T103" fmla="*/ 67 h 292"/>
                  <a:gd name="T104" fmla="*/ 167 w 292"/>
                  <a:gd name="T105" fmla="*/ 58 h 292"/>
                  <a:gd name="T106" fmla="*/ 157 w 292"/>
                  <a:gd name="T107" fmla="*/ 51 h 292"/>
                  <a:gd name="T108" fmla="*/ 145 w 292"/>
                  <a:gd name="T109" fmla="*/ 49 h 292"/>
                  <a:gd name="T110" fmla="*/ 133 w 292"/>
                  <a:gd name="T111" fmla="*/ 51 h 292"/>
                  <a:gd name="T112" fmla="*/ 124 w 292"/>
                  <a:gd name="T113" fmla="*/ 58 h 292"/>
                  <a:gd name="T114" fmla="*/ 117 w 292"/>
                  <a:gd name="T115" fmla="*/ 67 h 292"/>
                  <a:gd name="T116" fmla="*/ 115 w 292"/>
                  <a:gd name="T117" fmla="*/ 79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92" h="292">
                    <a:moveTo>
                      <a:pt x="0" y="146"/>
                    </a:moveTo>
                    <a:lnTo>
                      <a:pt x="4" y="113"/>
                    </a:lnTo>
                    <a:lnTo>
                      <a:pt x="14" y="82"/>
                    </a:lnTo>
                    <a:lnTo>
                      <a:pt x="31" y="55"/>
                    </a:lnTo>
                    <a:lnTo>
                      <a:pt x="53" y="32"/>
                    </a:lnTo>
                    <a:lnTo>
                      <a:pt x="81" y="15"/>
                    </a:lnTo>
                    <a:lnTo>
                      <a:pt x="112" y="4"/>
                    </a:lnTo>
                    <a:lnTo>
                      <a:pt x="145" y="0"/>
                    </a:lnTo>
                    <a:lnTo>
                      <a:pt x="179" y="4"/>
                    </a:lnTo>
                    <a:lnTo>
                      <a:pt x="209" y="15"/>
                    </a:lnTo>
                    <a:lnTo>
                      <a:pt x="237" y="32"/>
                    </a:lnTo>
                    <a:lnTo>
                      <a:pt x="259" y="55"/>
                    </a:lnTo>
                    <a:lnTo>
                      <a:pt x="276" y="82"/>
                    </a:lnTo>
                    <a:lnTo>
                      <a:pt x="288" y="113"/>
                    </a:lnTo>
                    <a:lnTo>
                      <a:pt x="292" y="146"/>
                    </a:lnTo>
                    <a:lnTo>
                      <a:pt x="288" y="180"/>
                    </a:lnTo>
                    <a:lnTo>
                      <a:pt x="276" y="210"/>
                    </a:lnTo>
                    <a:lnTo>
                      <a:pt x="259" y="237"/>
                    </a:lnTo>
                    <a:lnTo>
                      <a:pt x="237" y="260"/>
                    </a:lnTo>
                    <a:lnTo>
                      <a:pt x="209" y="278"/>
                    </a:lnTo>
                    <a:lnTo>
                      <a:pt x="179" y="288"/>
                    </a:lnTo>
                    <a:lnTo>
                      <a:pt x="145" y="292"/>
                    </a:lnTo>
                    <a:lnTo>
                      <a:pt x="112" y="288"/>
                    </a:lnTo>
                    <a:lnTo>
                      <a:pt x="81" y="278"/>
                    </a:lnTo>
                    <a:lnTo>
                      <a:pt x="53" y="260"/>
                    </a:lnTo>
                    <a:lnTo>
                      <a:pt x="31" y="237"/>
                    </a:lnTo>
                    <a:lnTo>
                      <a:pt x="14" y="210"/>
                    </a:lnTo>
                    <a:lnTo>
                      <a:pt x="4" y="180"/>
                    </a:lnTo>
                    <a:lnTo>
                      <a:pt x="0" y="146"/>
                    </a:lnTo>
                    <a:close/>
                    <a:moveTo>
                      <a:pt x="102" y="121"/>
                    </a:moveTo>
                    <a:lnTo>
                      <a:pt x="102" y="142"/>
                    </a:lnTo>
                    <a:lnTo>
                      <a:pt x="120" y="142"/>
                    </a:lnTo>
                    <a:lnTo>
                      <a:pt x="120" y="223"/>
                    </a:lnTo>
                    <a:lnTo>
                      <a:pt x="102" y="223"/>
                    </a:lnTo>
                    <a:lnTo>
                      <a:pt x="102" y="244"/>
                    </a:lnTo>
                    <a:lnTo>
                      <a:pt x="188" y="244"/>
                    </a:lnTo>
                    <a:lnTo>
                      <a:pt x="188" y="223"/>
                    </a:lnTo>
                    <a:lnTo>
                      <a:pt x="170" y="223"/>
                    </a:lnTo>
                    <a:lnTo>
                      <a:pt x="170" y="142"/>
                    </a:lnTo>
                    <a:lnTo>
                      <a:pt x="188" y="142"/>
                    </a:lnTo>
                    <a:lnTo>
                      <a:pt x="188" y="121"/>
                    </a:lnTo>
                    <a:lnTo>
                      <a:pt x="102" y="121"/>
                    </a:lnTo>
                    <a:close/>
                    <a:moveTo>
                      <a:pt x="115" y="79"/>
                    </a:moveTo>
                    <a:lnTo>
                      <a:pt x="117" y="92"/>
                    </a:lnTo>
                    <a:lnTo>
                      <a:pt x="124" y="101"/>
                    </a:lnTo>
                    <a:lnTo>
                      <a:pt x="133" y="108"/>
                    </a:lnTo>
                    <a:lnTo>
                      <a:pt x="145" y="110"/>
                    </a:lnTo>
                    <a:lnTo>
                      <a:pt x="157" y="108"/>
                    </a:lnTo>
                    <a:lnTo>
                      <a:pt x="167" y="101"/>
                    </a:lnTo>
                    <a:lnTo>
                      <a:pt x="174" y="92"/>
                    </a:lnTo>
                    <a:lnTo>
                      <a:pt x="176" y="79"/>
                    </a:lnTo>
                    <a:lnTo>
                      <a:pt x="174" y="67"/>
                    </a:lnTo>
                    <a:lnTo>
                      <a:pt x="167" y="58"/>
                    </a:lnTo>
                    <a:lnTo>
                      <a:pt x="157" y="51"/>
                    </a:lnTo>
                    <a:lnTo>
                      <a:pt x="145" y="49"/>
                    </a:lnTo>
                    <a:lnTo>
                      <a:pt x="133" y="51"/>
                    </a:lnTo>
                    <a:lnTo>
                      <a:pt x="124" y="58"/>
                    </a:lnTo>
                    <a:lnTo>
                      <a:pt x="117" y="67"/>
                    </a:lnTo>
                    <a:lnTo>
                      <a:pt x="115" y="79"/>
                    </a:lnTo>
                    <a:close/>
                  </a:path>
                </a:pathLst>
              </a:custGeom>
              <a:solidFill>
                <a:srgbClr val="FF78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100" noProof="0"/>
              </a:p>
            </p:txBody>
          </p:sp>
          <p:sp>
            <p:nvSpPr>
              <p:cNvPr id="276" name="Rechthoek 275">
                <a:extLst>
                  <a:ext uri="{FF2B5EF4-FFF2-40B4-BE49-F238E27FC236}">
                    <a16:creationId xmlns:a16="http://schemas.microsoft.com/office/drawing/2014/main" id="{23BED603-0C98-4346-B777-13EDAC57DEDD}"/>
                  </a:ext>
                </a:extLst>
              </p:cNvPr>
              <p:cNvSpPr/>
              <p:nvPr/>
            </p:nvSpPr>
            <p:spPr>
              <a:xfrm>
                <a:off x="-3380966" y="3458473"/>
                <a:ext cx="2817995" cy="59212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US" sz="1100" b="0" i="0" u="none" strike="noStrike" kern="0" cap="none" spc="0" normalizeH="0" baseline="0" noProof="0">
                    <a:ln>
                      <a:noFill/>
                    </a:ln>
                    <a:solidFill>
                      <a:srgbClr val="000000"/>
                    </a:solidFill>
                    <a:effectLst/>
                    <a:uLnTx/>
                    <a:uFillTx/>
                    <a:latin typeface="+mn-lt"/>
                    <a:cs typeface="Segoe UI Light" panose="020B0502040204020203" pitchFamily="34" charset="0"/>
                  </a:rPr>
                  <a:t>Want to know more?</a:t>
                </a:r>
                <a:br>
                  <a:rPr kumimoji="0" lang="en-US" sz="1100" b="0" i="0" u="none" strike="noStrike" kern="0" cap="none" spc="0" normalizeH="0" baseline="0" noProof="0">
                    <a:ln>
                      <a:noFill/>
                    </a:ln>
                    <a:solidFill>
                      <a:srgbClr val="000000"/>
                    </a:solidFill>
                    <a:effectLst/>
                    <a:uLnTx/>
                    <a:uFillTx/>
                    <a:latin typeface="+mn-lt"/>
                    <a:cs typeface="Segoe UI Light" panose="020B0502040204020203" pitchFamily="34" charset="0"/>
                  </a:rPr>
                </a:br>
                <a:r>
                  <a:rPr kumimoji="0" lang="en-US" sz="1100" b="0" i="0" u="none" strike="noStrike" kern="0" cap="none" spc="0" normalizeH="0" baseline="0" noProof="0">
                    <a:ln>
                      <a:noFill/>
                    </a:ln>
                    <a:solidFill>
                      <a:srgbClr val="000000"/>
                    </a:solidFill>
                    <a:effectLst/>
                    <a:uLnTx/>
                    <a:uFillTx/>
                    <a:latin typeface="+mn-lt"/>
                    <a:cs typeface="Segoe UI Light" panose="020B0502040204020203" pitchFamily="34" charset="0"/>
                  </a:rPr>
                  <a:t>Go to the slide named </a:t>
                </a:r>
                <a:r>
                  <a:rPr kumimoji="0" lang="en-US" sz="1100" b="1" i="0" u="none" strike="noStrike" kern="0" cap="none" spc="0" normalizeH="0" baseline="0" noProof="0">
                    <a:ln>
                      <a:noFill/>
                    </a:ln>
                    <a:solidFill>
                      <a:srgbClr val="000000"/>
                    </a:solidFill>
                    <a:effectLst/>
                    <a:uLnTx/>
                    <a:uFillTx/>
                    <a:latin typeface="+mn-lt"/>
                    <a:cs typeface="Segoe UI Light" panose="020B0502040204020203" pitchFamily="34" charset="0"/>
                  </a:rPr>
                  <a:t>‘Instruction slide: YouTube links’</a:t>
                </a:r>
                <a:r>
                  <a:rPr kumimoji="0" lang="en-US" sz="1100" b="0" i="0" u="none" strike="noStrike" kern="0" cap="none" spc="0" normalizeH="0" baseline="0" noProof="0">
                    <a:ln>
                      <a:noFill/>
                    </a:ln>
                    <a:solidFill>
                      <a:srgbClr val="000000"/>
                    </a:solidFill>
                    <a:effectLst/>
                    <a:uLnTx/>
                    <a:uFillTx/>
                    <a:latin typeface="+mn-lt"/>
                    <a:cs typeface="Segoe UI Light" panose="020B0502040204020203" pitchFamily="34" charset="0"/>
                  </a:rPr>
                  <a:t>, open it in the slideshow and click on the preferred hyperlink.</a:t>
                </a:r>
              </a:p>
            </p:txBody>
          </p:sp>
          <p:cxnSp>
            <p:nvCxnSpPr>
              <p:cNvPr id="277" name="Rechte verbindingslijn 276">
                <a:extLst>
                  <a:ext uri="{FF2B5EF4-FFF2-40B4-BE49-F238E27FC236}">
                    <a16:creationId xmlns:a16="http://schemas.microsoft.com/office/drawing/2014/main" id="{08590905-2242-4BED-A16B-95F40F1AD650}"/>
                  </a:ext>
                </a:extLst>
              </p:cNvPr>
              <p:cNvCxnSpPr>
                <a:cxnSpLocks/>
              </p:cNvCxnSpPr>
              <p:nvPr/>
            </p:nvCxnSpPr>
            <p:spPr>
              <a:xfrm>
                <a:off x="-3740987" y="4169717"/>
                <a:ext cx="3178016" cy="0"/>
              </a:xfrm>
              <a:prstGeom prst="line">
                <a:avLst/>
              </a:prstGeom>
              <a:noFill/>
              <a:ln w="3175" cap="flat" cmpd="sng" algn="ctr">
                <a:solidFill>
                  <a:schemeClr val="accent1"/>
                </a:solidFill>
                <a:prstDash val="solid"/>
              </a:ln>
              <a:effectLst/>
            </p:spPr>
          </p:cxnSp>
        </p:grpSp>
        <p:sp>
          <p:nvSpPr>
            <p:cNvPr id="230" name="Rechthoek 229">
              <a:extLst>
                <a:ext uri="{FF2B5EF4-FFF2-40B4-BE49-F238E27FC236}">
                  <a16:creationId xmlns:a16="http://schemas.microsoft.com/office/drawing/2014/main" id="{68195A90-2F60-4D9D-B156-D57E7A0E026D}"/>
                </a:ext>
              </a:extLst>
            </p:cNvPr>
            <p:cNvSpPr/>
            <p:nvPr/>
          </p:nvSpPr>
          <p:spPr>
            <a:xfrm>
              <a:off x="12397262" y="0"/>
              <a:ext cx="3178016" cy="191611"/>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80000"/>
                </a:lnSpc>
                <a:spcBef>
                  <a:spcPts val="0"/>
                </a:spcBef>
                <a:spcAft>
                  <a:spcPts val="0"/>
                </a:spcAft>
                <a:buClrTx/>
                <a:buSzTx/>
                <a:buFontTx/>
                <a:buNone/>
                <a:tabLst/>
                <a:defRPr/>
              </a:pPr>
              <a:r>
                <a:rPr kumimoji="0" lang="en-US" sz="1400" b="1" i="0" u="none" strike="noStrike" kern="0" cap="all" spc="0" normalizeH="0" baseline="0" noProof="0">
                  <a:ln>
                    <a:noFill/>
                  </a:ln>
                  <a:solidFill>
                    <a:schemeClr val="accent1"/>
                  </a:solidFill>
                  <a:effectLst/>
                  <a:uLnTx/>
                  <a:uFillTx/>
                  <a:latin typeface="+mj-lt"/>
                  <a:cs typeface="Segoe UI Light" panose="020B0502040204020203" pitchFamily="34" charset="0"/>
                </a:rPr>
                <a:t>Insert/change image</a:t>
              </a:r>
            </a:p>
          </p:txBody>
        </p:sp>
        <p:sp>
          <p:nvSpPr>
            <p:cNvPr id="231" name="Ovaal 230">
              <a:extLst>
                <a:ext uri="{FF2B5EF4-FFF2-40B4-BE49-F238E27FC236}">
                  <a16:creationId xmlns:a16="http://schemas.microsoft.com/office/drawing/2014/main" id="{C92664CB-D154-4D98-805D-95E7DE469565}"/>
                </a:ext>
              </a:extLst>
            </p:cNvPr>
            <p:cNvSpPr/>
            <p:nvPr/>
          </p:nvSpPr>
          <p:spPr>
            <a:xfrm>
              <a:off x="12391601" y="366490"/>
              <a:ext cx="260914" cy="259683"/>
            </a:xfrm>
            <a:prstGeom prst="ellipse">
              <a:avLst/>
            </a:pr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chemeClr val="bg1"/>
                  </a:solidFill>
                  <a:effectLst/>
                  <a:uLnTx/>
                  <a:uFillTx/>
                  <a:latin typeface="+mn-lt"/>
                  <a:cs typeface="Segoe UI Light" panose="020B0502040204020203" pitchFamily="34" charset="0"/>
                </a:rPr>
                <a:t>1</a:t>
              </a:r>
            </a:p>
          </p:txBody>
        </p:sp>
        <p:cxnSp>
          <p:nvCxnSpPr>
            <p:cNvPr id="232" name="Rechte verbindingslijn 231">
              <a:extLst>
                <a:ext uri="{FF2B5EF4-FFF2-40B4-BE49-F238E27FC236}">
                  <a16:creationId xmlns:a16="http://schemas.microsoft.com/office/drawing/2014/main" id="{D3E40DB8-3AC5-4EEC-AE44-6B59A3CF596F}"/>
                </a:ext>
              </a:extLst>
            </p:cNvPr>
            <p:cNvCxnSpPr>
              <a:cxnSpLocks/>
            </p:cNvCxnSpPr>
            <p:nvPr/>
          </p:nvCxnSpPr>
          <p:spPr>
            <a:xfrm>
              <a:off x="12397261" y="241635"/>
              <a:ext cx="3178017" cy="0"/>
            </a:xfrm>
            <a:prstGeom prst="line">
              <a:avLst/>
            </a:prstGeom>
            <a:noFill/>
            <a:ln w="3175" cap="flat" cmpd="sng" algn="ctr">
              <a:solidFill>
                <a:schemeClr val="accent1"/>
              </a:solidFill>
              <a:prstDash val="solid"/>
            </a:ln>
            <a:effectLst/>
          </p:spPr>
        </p:cxnSp>
        <p:cxnSp>
          <p:nvCxnSpPr>
            <p:cNvPr id="233" name="Rechte verbindingslijn 232">
              <a:extLst>
                <a:ext uri="{FF2B5EF4-FFF2-40B4-BE49-F238E27FC236}">
                  <a16:creationId xmlns:a16="http://schemas.microsoft.com/office/drawing/2014/main" id="{B6BD01CA-64D7-439D-B85E-2BB89314A609}"/>
                </a:ext>
              </a:extLst>
            </p:cNvPr>
            <p:cNvCxnSpPr>
              <a:cxnSpLocks/>
            </p:cNvCxnSpPr>
            <p:nvPr/>
          </p:nvCxnSpPr>
          <p:spPr>
            <a:xfrm>
              <a:off x="12397261" y="1577933"/>
              <a:ext cx="3178017" cy="0"/>
            </a:xfrm>
            <a:prstGeom prst="line">
              <a:avLst/>
            </a:prstGeom>
            <a:noFill/>
            <a:ln w="3175" cap="flat" cmpd="sng" algn="ctr">
              <a:solidFill>
                <a:schemeClr val="accent1"/>
              </a:solidFill>
              <a:prstDash val="solid"/>
            </a:ln>
            <a:effectLst/>
          </p:spPr>
        </p:cxnSp>
        <p:sp>
          <p:nvSpPr>
            <p:cNvPr id="234" name="Rechthoek 233">
              <a:extLst>
                <a:ext uri="{FF2B5EF4-FFF2-40B4-BE49-F238E27FC236}">
                  <a16:creationId xmlns:a16="http://schemas.microsoft.com/office/drawing/2014/main" id="{CBE6F9EE-6679-4C0B-A11C-3EF022F45D57}"/>
                </a:ext>
              </a:extLst>
            </p:cNvPr>
            <p:cNvSpPr/>
            <p:nvPr/>
          </p:nvSpPr>
          <p:spPr>
            <a:xfrm>
              <a:off x="12757282" y="432552"/>
              <a:ext cx="2817995" cy="59542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chemeClr val="accent1"/>
                </a:buClr>
                <a:buSzTx/>
                <a:buFont typeface="Arial" panose="020B0604020202020204" pitchFamily="34" charset="0"/>
                <a:buNone/>
                <a:tabLst/>
                <a:defRPr/>
              </a:pPr>
              <a:r>
                <a:rPr kumimoji="0" lang="en-US" sz="1100" b="0" i="0" u="none" strike="noStrike" kern="0" cap="none" spc="0" normalizeH="0" baseline="0" noProof="0">
                  <a:ln>
                    <a:noFill/>
                  </a:ln>
                  <a:solidFill>
                    <a:srgbClr val="000000"/>
                  </a:solidFill>
                  <a:effectLst/>
                  <a:uLnTx/>
                  <a:uFillTx/>
                  <a:latin typeface="+mn-lt"/>
                  <a:cs typeface="Segoe UI Light" panose="020B0502040204020203" pitchFamily="34" charset="0"/>
                </a:rPr>
                <a:t>If necessary, delete the existing image by hitting the </a:t>
              </a:r>
              <a:r>
                <a:rPr kumimoji="0" lang="en-US" sz="1100" b="1" i="0" u="none" strike="noStrike" kern="0" cap="none" spc="0" normalizeH="0" baseline="0" noProof="0">
                  <a:ln>
                    <a:noFill/>
                  </a:ln>
                  <a:solidFill>
                    <a:srgbClr val="000000"/>
                  </a:solidFill>
                  <a:effectLst/>
                  <a:uLnTx/>
                  <a:uFillTx/>
                  <a:latin typeface="+mn-lt"/>
                  <a:cs typeface="Segoe UI Light" panose="020B0502040204020203" pitchFamily="34" charset="0"/>
                </a:rPr>
                <a:t>‘Delete’-button</a:t>
              </a:r>
              <a:r>
                <a:rPr kumimoji="0" lang="en-US" sz="1100" b="0" i="0" u="none" strike="noStrike" kern="0" cap="none" spc="0" normalizeH="0" baseline="0" noProof="0">
                  <a:ln>
                    <a:noFill/>
                  </a:ln>
                  <a:solidFill>
                    <a:srgbClr val="000000"/>
                  </a:solidFill>
                  <a:effectLst/>
                  <a:uLnTx/>
                  <a:uFillTx/>
                  <a:latin typeface="+mn-lt"/>
                  <a:cs typeface="Segoe UI Light" panose="020B0502040204020203" pitchFamily="34" charset="0"/>
                </a:rPr>
                <a:t>. Click on the pictogram to insert a new image. </a:t>
              </a:r>
              <a:br>
                <a:rPr kumimoji="0" lang="en-US" sz="1100" b="0" i="0" u="none" strike="noStrike" kern="0" cap="none" spc="0" normalizeH="0" baseline="0" noProof="0">
                  <a:ln>
                    <a:noFill/>
                  </a:ln>
                  <a:solidFill>
                    <a:srgbClr val="000000"/>
                  </a:solidFill>
                  <a:effectLst/>
                  <a:uLnTx/>
                  <a:uFillTx/>
                  <a:latin typeface="+mn-lt"/>
                  <a:cs typeface="Segoe UI Light" panose="020B0502040204020203" pitchFamily="34" charset="0"/>
                </a:rPr>
              </a:br>
              <a:r>
                <a:rPr kumimoji="0" lang="en-US" sz="1100" b="0" i="1" u="none" strike="noStrike" kern="0" cap="none" spc="0" normalizeH="0" baseline="0" noProof="0">
                  <a:ln>
                    <a:noFill/>
                  </a:ln>
                  <a:solidFill>
                    <a:srgbClr val="000000"/>
                  </a:solidFill>
                  <a:effectLst/>
                  <a:uLnTx/>
                  <a:uFillTx/>
                  <a:latin typeface="+mn-lt"/>
                  <a:cs typeface="Segoe UI Light" panose="020B0502040204020203" pitchFamily="34" charset="0"/>
                </a:rPr>
                <a:t>(see example below).</a:t>
              </a:r>
              <a:endParaRPr kumimoji="0" lang="en-US" sz="1100" b="0" i="0" u="none" strike="noStrike" kern="0" cap="none" spc="0" normalizeH="0" baseline="0" noProof="0">
                <a:ln>
                  <a:noFill/>
                </a:ln>
                <a:solidFill>
                  <a:srgbClr val="000000"/>
                </a:solidFill>
                <a:effectLst/>
                <a:uLnTx/>
                <a:uFillTx/>
                <a:latin typeface="+mn-lt"/>
                <a:cs typeface="Segoe UI Light" panose="020B0502040204020203" pitchFamily="34" charset="0"/>
              </a:endParaRPr>
            </a:p>
          </p:txBody>
        </p:sp>
        <p:cxnSp>
          <p:nvCxnSpPr>
            <p:cNvPr id="235" name="Rechte verbindingslijn 234">
              <a:extLst>
                <a:ext uri="{FF2B5EF4-FFF2-40B4-BE49-F238E27FC236}">
                  <a16:creationId xmlns:a16="http://schemas.microsoft.com/office/drawing/2014/main" id="{6C949157-FDA8-4A49-8C6A-094CF87BD9C9}"/>
                </a:ext>
              </a:extLst>
            </p:cNvPr>
            <p:cNvCxnSpPr>
              <a:cxnSpLocks/>
            </p:cNvCxnSpPr>
            <p:nvPr/>
          </p:nvCxnSpPr>
          <p:spPr>
            <a:xfrm>
              <a:off x="12397261" y="4327957"/>
              <a:ext cx="3178017" cy="0"/>
            </a:xfrm>
            <a:prstGeom prst="line">
              <a:avLst/>
            </a:prstGeom>
            <a:noFill/>
            <a:ln w="3175" cap="flat" cmpd="sng" algn="ctr">
              <a:solidFill>
                <a:schemeClr val="accent1"/>
              </a:solidFill>
              <a:prstDash val="solid"/>
            </a:ln>
            <a:effectLst/>
          </p:spPr>
        </p:cxnSp>
        <p:sp>
          <p:nvSpPr>
            <p:cNvPr id="236" name="Ovaal 235">
              <a:extLst>
                <a:ext uri="{FF2B5EF4-FFF2-40B4-BE49-F238E27FC236}">
                  <a16:creationId xmlns:a16="http://schemas.microsoft.com/office/drawing/2014/main" id="{A818CD08-9C94-4BC0-9E0B-6CC4939FE88A}"/>
                </a:ext>
              </a:extLst>
            </p:cNvPr>
            <p:cNvSpPr/>
            <p:nvPr/>
          </p:nvSpPr>
          <p:spPr>
            <a:xfrm>
              <a:off x="12391601" y="1706398"/>
              <a:ext cx="260914" cy="259683"/>
            </a:xfrm>
            <a:prstGeom prst="ellipse">
              <a:avLst/>
            </a:pr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chemeClr val="bg1"/>
                  </a:solidFill>
                  <a:effectLst/>
                  <a:uLnTx/>
                  <a:uFillTx/>
                  <a:latin typeface="+mn-lt"/>
                  <a:cs typeface="Segoe UI Light" panose="020B0502040204020203" pitchFamily="34" charset="0"/>
                </a:rPr>
                <a:t>2</a:t>
              </a:r>
            </a:p>
          </p:txBody>
        </p:sp>
        <p:sp>
          <p:nvSpPr>
            <p:cNvPr id="237" name="Rechthoek 236">
              <a:extLst>
                <a:ext uri="{FF2B5EF4-FFF2-40B4-BE49-F238E27FC236}">
                  <a16:creationId xmlns:a16="http://schemas.microsoft.com/office/drawing/2014/main" id="{03EB736B-15FB-4AD3-8AA9-B64FA3C6A837}"/>
                </a:ext>
              </a:extLst>
            </p:cNvPr>
            <p:cNvSpPr/>
            <p:nvPr/>
          </p:nvSpPr>
          <p:spPr>
            <a:xfrm>
              <a:off x="12757282" y="1772461"/>
              <a:ext cx="2817995" cy="318048"/>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chemeClr val="accent1"/>
                </a:buClr>
                <a:buSzTx/>
                <a:buFont typeface="Arial" panose="020B0604020202020204" pitchFamily="34" charset="0"/>
                <a:buNone/>
                <a:tabLst/>
                <a:defRPr/>
              </a:pPr>
              <a:r>
                <a:rPr kumimoji="0" lang="en-US" sz="1100" b="0" i="0" u="none" strike="noStrike" kern="0" cap="none" spc="0" normalizeH="0" baseline="0" noProof="0">
                  <a:ln>
                    <a:noFill/>
                  </a:ln>
                  <a:solidFill>
                    <a:srgbClr val="000000"/>
                  </a:solidFill>
                  <a:effectLst/>
                  <a:uLnTx/>
                  <a:uFillTx/>
                  <a:latin typeface="+mn-lt"/>
                  <a:cs typeface="Segoe UI Light" panose="020B0502040204020203" pitchFamily="34" charset="0"/>
                </a:rPr>
                <a:t>Select the preferred image</a:t>
              </a:r>
              <a:br>
                <a:rPr kumimoji="0" lang="en-US" sz="1100" b="0" i="0" u="none" strike="noStrike" kern="0" cap="none" spc="0" normalizeH="0" baseline="0" noProof="0">
                  <a:ln>
                    <a:noFill/>
                  </a:ln>
                  <a:solidFill>
                    <a:srgbClr val="000000"/>
                  </a:solidFill>
                  <a:effectLst/>
                  <a:uLnTx/>
                  <a:uFillTx/>
                  <a:latin typeface="+mn-lt"/>
                  <a:cs typeface="Segoe UI Light" panose="020B0502040204020203" pitchFamily="34" charset="0"/>
                </a:rPr>
              </a:br>
              <a:r>
                <a:rPr kumimoji="0" lang="en-US" sz="1100" b="0" i="0" u="none" strike="noStrike" kern="0" cap="none" spc="0" normalizeH="0" baseline="0" noProof="0">
                  <a:ln>
                    <a:noFill/>
                  </a:ln>
                  <a:solidFill>
                    <a:srgbClr val="000000"/>
                  </a:solidFill>
                  <a:effectLst/>
                  <a:uLnTx/>
                  <a:uFillTx/>
                  <a:latin typeface="+mn-lt"/>
                  <a:cs typeface="Segoe UI Light" panose="020B0502040204020203" pitchFamily="34" charset="0"/>
                </a:rPr>
                <a:t>and click </a:t>
              </a:r>
              <a:r>
                <a:rPr kumimoji="0" lang="en-US" sz="1100" b="1" i="0" u="none" strike="noStrike" kern="0" cap="none" spc="0" normalizeH="0" baseline="0" noProof="0">
                  <a:ln>
                    <a:noFill/>
                  </a:ln>
                  <a:solidFill>
                    <a:srgbClr val="000000"/>
                  </a:solidFill>
                  <a:effectLst/>
                  <a:uLnTx/>
                  <a:uFillTx/>
                  <a:latin typeface="+mn-lt"/>
                  <a:cs typeface="Segoe UI Light" panose="020B0502040204020203" pitchFamily="34" charset="0"/>
                </a:rPr>
                <a:t>‘Insert’</a:t>
              </a:r>
              <a:r>
                <a:rPr kumimoji="0" lang="en-US" sz="1100" b="0" i="0" u="none" strike="noStrike" kern="0" cap="none" spc="0" normalizeH="0" baseline="0" noProof="0">
                  <a:ln>
                    <a:noFill/>
                  </a:ln>
                  <a:solidFill>
                    <a:srgbClr val="000000"/>
                  </a:solidFill>
                  <a:effectLst/>
                  <a:uLnTx/>
                  <a:uFillTx/>
                  <a:latin typeface="+mn-lt"/>
                  <a:cs typeface="Segoe UI Light" panose="020B0502040204020203" pitchFamily="34" charset="0"/>
                </a:rPr>
                <a:t>.</a:t>
              </a:r>
              <a:endParaRPr kumimoji="0" lang="en-US" sz="1100" b="1" i="0" u="none" strike="noStrike" kern="0" cap="none" spc="0" normalizeH="0" baseline="0" noProof="0">
                <a:ln>
                  <a:noFill/>
                </a:ln>
                <a:solidFill>
                  <a:srgbClr val="000000"/>
                </a:solidFill>
                <a:effectLst/>
                <a:uLnTx/>
                <a:uFillTx/>
                <a:latin typeface="+mn-lt"/>
                <a:cs typeface="Segoe UI Light" panose="020B0502040204020203" pitchFamily="34" charset="0"/>
              </a:endParaRPr>
            </a:p>
          </p:txBody>
        </p:sp>
        <p:grpSp>
          <p:nvGrpSpPr>
            <p:cNvPr id="238" name="Groep 237">
              <a:extLst>
                <a:ext uri="{FF2B5EF4-FFF2-40B4-BE49-F238E27FC236}">
                  <a16:creationId xmlns:a16="http://schemas.microsoft.com/office/drawing/2014/main" id="{39DB2B88-19E1-473C-A9FE-5FBE58E6B802}"/>
                </a:ext>
              </a:extLst>
            </p:cNvPr>
            <p:cNvGrpSpPr/>
            <p:nvPr/>
          </p:nvGrpSpPr>
          <p:grpSpPr>
            <a:xfrm>
              <a:off x="12757282" y="2184550"/>
              <a:ext cx="825500" cy="209550"/>
              <a:chOff x="13504624" y="2482850"/>
              <a:chExt cx="825500" cy="209550"/>
            </a:xfrm>
          </p:grpSpPr>
          <p:sp>
            <p:nvSpPr>
              <p:cNvPr id="272" name="Rechthoek 271">
                <a:extLst>
                  <a:ext uri="{FF2B5EF4-FFF2-40B4-BE49-F238E27FC236}">
                    <a16:creationId xmlns:a16="http://schemas.microsoft.com/office/drawing/2014/main" id="{D422241C-3AB6-4445-8F90-0D3D0FA4AC80}"/>
                  </a:ext>
                </a:extLst>
              </p:cNvPr>
              <p:cNvSpPr/>
              <p:nvPr/>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80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r>
                  <a:rPr lang="en-US" sz="800" b="0" noProof="0">
                    <a:solidFill>
                      <a:schemeClr val="tx1"/>
                    </a:solidFill>
                    <a:latin typeface="Arial" panose="020B0604020202020204" pitchFamily="34" charset="0"/>
                    <a:cs typeface="Arial" panose="020B0604020202020204" pitchFamily="34" charset="0"/>
                  </a:rPr>
                  <a:t>Insert</a:t>
                </a:r>
              </a:p>
            </p:txBody>
          </p:sp>
          <p:cxnSp>
            <p:nvCxnSpPr>
              <p:cNvPr id="273" name="Rechte verbindingslijn 272">
                <a:extLst>
                  <a:ext uri="{FF2B5EF4-FFF2-40B4-BE49-F238E27FC236}">
                    <a16:creationId xmlns:a16="http://schemas.microsoft.com/office/drawing/2014/main" id="{485A9457-181E-4901-ABF2-1513D3CB0E7D}"/>
                  </a:ext>
                </a:extLst>
              </p:cNvPr>
              <p:cNvCxnSpPr/>
              <p:nvPr/>
            </p:nvCxnSpPr>
            <p:spPr>
              <a:xfrm>
                <a:off x="14155269" y="2515250"/>
                <a:ext cx="0" cy="142717"/>
              </a:xfrm>
              <a:prstGeom prst="line">
                <a:avLst/>
              </a:prstGeom>
              <a:noFill/>
              <a:ln w="3175" cap="flat" cmpd="sng" algn="ctr">
                <a:solidFill>
                  <a:srgbClr val="44546A"/>
                </a:solidFill>
                <a:prstDash val="solid"/>
              </a:ln>
              <a:effectLst/>
            </p:spPr>
          </p:cxnSp>
          <p:sp>
            <p:nvSpPr>
              <p:cNvPr id="274" name="Gelijkbenige driehoek 273">
                <a:extLst>
                  <a:ext uri="{FF2B5EF4-FFF2-40B4-BE49-F238E27FC236}">
                    <a16:creationId xmlns:a16="http://schemas.microsoft.com/office/drawing/2014/main" id="{BEC9E8CB-0860-457A-A18E-59EB2EEF0CF7}"/>
                  </a:ext>
                </a:extLst>
              </p:cNvPr>
              <p:cNvSpPr/>
              <p:nvPr/>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a:solidFill>
                    <a:schemeClr val="tx1"/>
                  </a:solidFill>
                </a:endParaRPr>
              </a:p>
            </p:txBody>
          </p:sp>
        </p:grpSp>
        <p:grpSp>
          <p:nvGrpSpPr>
            <p:cNvPr id="239" name="Groep 238">
              <a:extLst>
                <a:ext uri="{FF2B5EF4-FFF2-40B4-BE49-F238E27FC236}">
                  <a16:creationId xmlns:a16="http://schemas.microsoft.com/office/drawing/2014/main" id="{82D4D7F3-7244-41AB-B90A-504633C399C2}"/>
                </a:ext>
              </a:extLst>
            </p:cNvPr>
            <p:cNvGrpSpPr/>
            <p:nvPr/>
          </p:nvGrpSpPr>
          <p:grpSpPr>
            <a:xfrm>
              <a:off x="12757282" y="1141626"/>
              <a:ext cx="294789" cy="318834"/>
              <a:chOff x="14466489" y="1001522"/>
              <a:chExt cx="290627" cy="314333"/>
            </a:xfrm>
          </p:grpSpPr>
          <p:sp>
            <p:nvSpPr>
              <p:cNvPr id="266" name="Rechthoek 265">
                <a:extLst>
                  <a:ext uri="{FF2B5EF4-FFF2-40B4-BE49-F238E27FC236}">
                    <a16:creationId xmlns:a16="http://schemas.microsoft.com/office/drawing/2014/main" id="{E85949A7-572F-466A-8F70-D2CFC1720296}"/>
                  </a:ext>
                </a:extLst>
              </p:cNvPr>
              <p:cNvSpPr/>
              <p:nvPr/>
            </p:nvSpPr>
            <p:spPr>
              <a:xfrm>
                <a:off x="14466489" y="1001522"/>
                <a:ext cx="257935" cy="254168"/>
              </a:xfrm>
              <a:prstGeom prst="rect">
                <a:avLst/>
              </a:prstGeom>
              <a:solidFill>
                <a:schemeClr val="bg1"/>
              </a:solidFill>
              <a:ln w="12700">
                <a:solidFill>
                  <a:srgbClr val="C0C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US" sz="800" b="0" noProof="0">
                  <a:solidFill>
                    <a:schemeClr val="tx1"/>
                  </a:solidFill>
                  <a:latin typeface="Arial" panose="020B0604020202020204" pitchFamily="34" charset="0"/>
                  <a:cs typeface="Arial" panose="020B0604020202020204" pitchFamily="34" charset="0"/>
                </a:endParaRPr>
              </a:p>
            </p:txBody>
          </p:sp>
          <p:sp>
            <p:nvSpPr>
              <p:cNvPr id="267" name="Ovaal 266">
                <a:extLst>
                  <a:ext uri="{FF2B5EF4-FFF2-40B4-BE49-F238E27FC236}">
                    <a16:creationId xmlns:a16="http://schemas.microsoft.com/office/drawing/2014/main" id="{76BC4BF7-C0E6-47BA-A0FC-7C823ADC15B2}"/>
                  </a:ext>
                </a:extLst>
              </p:cNvPr>
              <p:cNvSpPr/>
              <p:nvPr/>
            </p:nvSpPr>
            <p:spPr>
              <a:xfrm>
                <a:off x="14623626" y="1033630"/>
                <a:ext cx="71169" cy="71169"/>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a:solidFill>
                    <a:schemeClr val="tx1"/>
                  </a:solidFill>
                </a:endParaRPr>
              </a:p>
            </p:txBody>
          </p:sp>
          <p:sp>
            <p:nvSpPr>
              <p:cNvPr id="268" name="Vrije vorm: vorm 267">
                <a:extLst>
                  <a:ext uri="{FF2B5EF4-FFF2-40B4-BE49-F238E27FC236}">
                    <a16:creationId xmlns:a16="http://schemas.microsoft.com/office/drawing/2014/main" id="{0266FD9F-0646-4126-9755-CD46D09FF2EC}"/>
                  </a:ext>
                </a:extLst>
              </p:cNvPr>
              <p:cNvSpPr/>
              <p:nvPr/>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a:solidFill>
                    <a:schemeClr val="tx1"/>
                  </a:solidFill>
                </a:endParaRPr>
              </a:p>
            </p:txBody>
          </p:sp>
          <p:sp>
            <p:nvSpPr>
              <p:cNvPr id="269" name="Rechthoek: afgeronde hoeken 268">
                <a:extLst>
                  <a:ext uri="{FF2B5EF4-FFF2-40B4-BE49-F238E27FC236}">
                    <a16:creationId xmlns:a16="http://schemas.microsoft.com/office/drawing/2014/main" id="{CD0162C7-5F01-40C1-82D5-3E66542ABB86}"/>
                  </a:ext>
                </a:extLst>
              </p:cNvPr>
              <p:cNvSpPr/>
              <p:nvPr/>
            </p:nvSpPr>
            <p:spPr>
              <a:xfrm>
                <a:off x="14601150" y="1145314"/>
                <a:ext cx="155966" cy="116816"/>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US" sz="800" b="0" noProof="0">
                  <a:solidFill>
                    <a:schemeClr val="tx1"/>
                  </a:solidFill>
                  <a:latin typeface="Arial" panose="020B0604020202020204" pitchFamily="34" charset="0"/>
                  <a:cs typeface="Arial" panose="020B0604020202020204" pitchFamily="34" charset="0"/>
                </a:endParaRPr>
              </a:p>
            </p:txBody>
          </p:sp>
          <p:cxnSp>
            <p:nvCxnSpPr>
              <p:cNvPr id="270" name="Rechte verbindingslijn 269">
                <a:extLst>
                  <a:ext uri="{FF2B5EF4-FFF2-40B4-BE49-F238E27FC236}">
                    <a16:creationId xmlns:a16="http://schemas.microsoft.com/office/drawing/2014/main" id="{F6E35747-E490-4689-BE08-2EA746665E92}"/>
                  </a:ext>
                </a:extLst>
              </p:cNvPr>
              <p:cNvCxnSpPr>
                <a:cxnSpLocks/>
              </p:cNvCxnSpPr>
              <p:nvPr/>
            </p:nvCxnSpPr>
            <p:spPr>
              <a:xfrm>
                <a:off x="14637490" y="1308665"/>
                <a:ext cx="83286"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271" name="Rechte verbindingslijn 270">
                <a:extLst>
                  <a:ext uri="{FF2B5EF4-FFF2-40B4-BE49-F238E27FC236}">
                    <a16:creationId xmlns:a16="http://schemas.microsoft.com/office/drawing/2014/main" id="{18C06E47-A292-4AA6-AEDC-09E87E27415C}"/>
                  </a:ext>
                </a:extLst>
              </p:cNvPr>
              <p:cNvCxnSpPr>
                <a:cxnSpLocks/>
                <a:stCxn id="269" idx="2"/>
              </p:cNvCxnSpPr>
              <p:nvPr/>
            </p:nvCxnSpPr>
            <p:spPr>
              <a:xfrm flipH="1">
                <a:off x="14678717" y="1262130"/>
                <a:ext cx="416" cy="43573"/>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240" name="Ovaal 239">
              <a:extLst>
                <a:ext uri="{FF2B5EF4-FFF2-40B4-BE49-F238E27FC236}">
                  <a16:creationId xmlns:a16="http://schemas.microsoft.com/office/drawing/2014/main" id="{52E90C4B-2461-4642-9635-2FEEFA12947D}"/>
                </a:ext>
              </a:extLst>
            </p:cNvPr>
            <p:cNvSpPr/>
            <p:nvPr/>
          </p:nvSpPr>
          <p:spPr>
            <a:xfrm>
              <a:off x="12391601" y="2617951"/>
              <a:ext cx="260914" cy="259683"/>
            </a:xfrm>
            <a:prstGeom prst="ellipse">
              <a:avLst/>
            </a:pr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chemeClr val="bg1"/>
                  </a:solidFill>
                  <a:effectLst/>
                  <a:uLnTx/>
                  <a:uFillTx/>
                  <a:latin typeface="+mn-lt"/>
                  <a:cs typeface="Segoe UI Light" panose="020B0502040204020203" pitchFamily="34" charset="0"/>
                </a:rPr>
                <a:t>3</a:t>
              </a:r>
            </a:p>
          </p:txBody>
        </p:sp>
        <p:sp>
          <p:nvSpPr>
            <p:cNvPr id="241" name="Rechthoek 240">
              <a:extLst>
                <a:ext uri="{FF2B5EF4-FFF2-40B4-BE49-F238E27FC236}">
                  <a16:creationId xmlns:a16="http://schemas.microsoft.com/office/drawing/2014/main" id="{2A5C18B9-1196-4B47-B9AA-2452BE83FDB6}"/>
                </a:ext>
              </a:extLst>
            </p:cNvPr>
            <p:cNvSpPr/>
            <p:nvPr/>
          </p:nvSpPr>
          <p:spPr>
            <a:xfrm>
              <a:off x="12757283" y="2684015"/>
              <a:ext cx="2817996" cy="433206"/>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chemeClr val="accent1"/>
                </a:buClr>
                <a:buSzTx/>
                <a:buFont typeface="Arial" panose="020B0604020202020204" pitchFamily="34" charset="0"/>
                <a:buNone/>
                <a:tabLst/>
                <a:defRPr/>
              </a:pPr>
              <a:r>
                <a:rPr kumimoji="0" lang="en-US" sz="1100" b="0" i="0" u="none" strike="noStrike" kern="0" cap="none" spc="0" normalizeH="0" baseline="0" noProof="0">
                  <a:ln>
                    <a:noFill/>
                  </a:ln>
                  <a:solidFill>
                    <a:srgbClr val="000000"/>
                  </a:solidFill>
                  <a:effectLst/>
                  <a:uLnTx/>
                  <a:uFillTx/>
                  <a:latin typeface="+mn-lt"/>
                  <a:cs typeface="Segoe UI Light" panose="020B0502040204020203" pitchFamily="34" charset="0"/>
                </a:rPr>
                <a:t>Click with the right mouse button on the miniature slide on the left side of the screen and choose </a:t>
              </a:r>
              <a:r>
                <a:rPr kumimoji="0" lang="en-US" sz="1100" b="1" i="0" u="none" strike="noStrike" kern="0" cap="none" spc="0" normalizeH="0" baseline="0" noProof="0">
                  <a:ln>
                    <a:noFill/>
                  </a:ln>
                  <a:solidFill>
                    <a:srgbClr val="000000"/>
                  </a:solidFill>
                  <a:effectLst/>
                  <a:uLnTx/>
                  <a:uFillTx/>
                  <a:latin typeface="+mn-lt"/>
                  <a:cs typeface="Segoe UI Light" panose="020B0502040204020203" pitchFamily="34" charset="0"/>
                </a:rPr>
                <a:t>´Reset slide´</a:t>
              </a:r>
              <a:r>
                <a:rPr kumimoji="0" lang="en-US" sz="1100" b="0" i="0" u="none" strike="noStrike" kern="0" cap="none" spc="0" normalizeH="0" baseline="0" noProof="0">
                  <a:ln>
                    <a:noFill/>
                  </a:ln>
                  <a:solidFill>
                    <a:srgbClr val="000000"/>
                  </a:solidFill>
                  <a:effectLst/>
                  <a:uLnTx/>
                  <a:uFillTx/>
                  <a:latin typeface="+mn-lt"/>
                  <a:cs typeface="Segoe UI Light" panose="020B0502040204020203" pitchFamily="34" charset="0"/>
                </a:rPr>
                <a:t>.</a:t>
              </a:r>
              <a:endParaRPr kumimoji="0" lang="en-US" sz="1100" b="1" i="0" u="none" strike="noStrike" kern="0" cap="none" spc="0" normalizeH="0" baseline="0" noProof="0">
                <a:ln>
                  <a:noFill/>
                </a:ln>
                <a:solidFill>
                  <a:srgbClr val="000000"/>
                </a:solidFill>
                <a:effectLst/>
                <a:uLnTx/>
                <a:uFillTx/>
                <a:latin typeface="+mn-lt"/>
                <a:cs typeface="Segoe UI Light" panose="020B0502040204020203" pitchFamily="34" charset="0"/>
              </a:endParaRPr>
            </a:p>
          </p:txBody>
        </p:sp>
        <p:cxnSp>
          <p:nvCxnSpPr>
            <p:cNvPr id="242" name="Rechte verbindingslijn 241">
              <a:extLst>
                <a:ext uri="{FF2B5EF4-FFF2-40B4-BE49-F238E27FC236}">
                  <a16:creationId xmlns:a16="http://schemas.microsoft.com/office/drawing/2014/main" id="{EDF225A2-D065-493F-A0B8-4841BA7BEA6F}"/>
                </a:ext>
              </a:extLst>
            </p:cNvPr>
            <p:cNvCxnSpPr>
              <a:cxnSpLocks/>
            </p:cNvCxnSpPr>
            <p:nvPr/>
          </p:nvCxnSpPr>
          <p:spPr>
            <a:xfrm>
              <a:off x="12397261" y="2499789"/>
              <a:ext cx="3178017" cy="0"/>
            </a:xfrm>
            <a:prstGeom prst="line">
              <a:avLst/>
            </a:prstGeom>
            <a:noFill/>
            <a:ln w="3175" cap="flat" cmpd="sng" algn="ctr">
              <a:solidFill>
                <a:schemeClr val="accent1"/>
              </a:solidFill>
              <a:prstDash val="solid"/>
            </a:ln>
            <a:effectLst/>
          </p:spPr>
        </p:cxnSp>
        <p:sp>
          <p:nvSpPr>
            <p:cNvPr id="243" name="Rechthoek 242">
              <a:extLst>
                <a:ext uri="{FF2B5EF4-FFF2-40B4-BE49-F238E27FC236}">
                  <a16:creationId xmlns:a16="http://schemas.microsoft.com/office/drawing/2014/main" id="{5D57E67C-B358-4297-A7E9-636BE44D68D5}"/>
                </a:ext>
              </a:extLst>
            </p:cNvPr>
            <p:cNvSpPr/>
            <p:nvPr/>
          </p:nvSpPr>
          <p:spPr>
            <a:xfrm>
              <a:off x="12654153" y="3238910"/>
              <a:ext cx="1624926" cy="805220"/>
            </a:xfrm>
            <a:prstGeom prst="rect">
              <a:avLst/>
            </a:pr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0" bIns="0" numCol="1" spcCol="0" rtlCol="0" fromWordArt="0" anchor="ctr" anchorCtr="0" forceAA="0" compatLnSpc="1">
              <a:prstTxWarp prst="textNoShape">
                <a:avLst/>
              </a:prstTxWarp>
              <a:noAutofit/>
            </a:bodyPr>
            <a:lstStyle/>
            <a:p>
              <a:pPr algn="l"/>
              <a:r>
                <a:rPr lang="en-US" sz="1000" b="0" i="1" noProof="0">
                  <a:solidFill>
                    <a:schemeClr val="tx1"/>
                  </a:solidFill>
                </a:rPr>
                <a:t>Plaats hier de</a:t>
              </a:r>
              <a:br>
                <a:rPr lang="en-US" sz="1000" b="0" i="1" noProof="0">
                  <a:solidFill>
                    <a:schemeClr val="tx1"/>
                  </a:solidFill>
                </a:rPr>
              </a:br>
              <a:r>
                <a:rPr lang="en-US" sz="1000" b="0" i="1" noProof="0">
                  <a:solidFill>
                    <a:schemeClr val="tx1"/>
                  </a:solidFill>
                </a:rPr>
                <a:t>miniatuur</a:t>
              </a:r>
              <a:br>
                <a:rPr lang="en-US" sz="1000" b="0" i="1" noProof="0">
                  <a:solidFill>
                    <a:schemeClr val="tx1"/>
                  </a:solidFill>
                </a:rPr>
              </a:br>
              <a:r>
                <a:rPr lang="en-US" sz="1000" b="0" i="1" noProof="0">
                  <a:solidFill>
                    <a:schemeClr val="tx1"/>
                  </a:solidFill>
                </a:rPr>
                <a:t>weergave</a:t>
              </a:r>
              <a:br>
                <a:rPr lang="en-US" sz="1000" b="0" i="1" noProof="0">
                  <a:solidFill>
                    <a:schemeClr val="tx1"/>
                  </a:solidFill>
                </a:rPr>
              </a:br>
              <a:r>
                <a:rPr lang="en-US" sz="1000" b="0" i="1" noProof="0">
                  <a:solidFill>
                    <a:schemeClr val="tx1"/>
                  </a:solidFill>
                </a:rPr>
                <a:t>van de dia</a:t>
              </a:r>
            </a:p>
          </p:txBody>
        </p:sp>
        <p:grpSp>
          <p:nvGrpSpPr>
            <p:cNvPr id="244" name="Groep 243">
              <a:extLst>
                <a:ext uri="{FF2B5EF4-FFF2-40B4-BE49-F238E27FC236}">
                  <a16:creationId xmlns:a16="http://schemas.microsoft.com/office/drawing/2014/main" id="{30C1DF10-A9F7-4E13-8A28-5213172B2EFF}"/>
                </a:ext>
              </a:extLst>
            </p:cNvPr>
            <p:cNvGrpSpPr/>
            <p:nvPr/>
          </p:nvGrpSpPr>
          <p:grpSpPr>
            <a:xfrm>
              <a:off x="13614067" y="3535184"/>
              <a:ext cx="1195723" cy="678267"/>
              <a:chOff x="12757284" y="3224292"/>
              <a:chExt cx="1195723" cy="678267"/>
            </a:xfrm>
          </p:grpSpPr>
          <p:sp>
            <p:nvSpPr>
              <p:cNvPr id="245" name="Rechthoek 244">
                <a:extLst>
                  <a:ext uri="{FF2B5EF4-FFF2-40B4-BE49-F238E27FC236}">
                    <a16:creationId xmlns:a16="http://schemas.microsoft.com/office/drawing/2014/main" id="{950B9923-2E09-4BC9-B9D9-F40BE561FCC9}"/>
                  </a:ext>
                </a:extLst>
              </p:cNvPr>
              <p:cNvSpPr/>
              <p:nvPr/>
            </p:nvSpPr>
            <p:spPr>
              <a:xfrm>
                <a:off x="12757284" y="3224292"/>
                <a:ext cx="1176476" cy="580946"/>
              </a:xfrm>
              <a:prstGeom prst="rect">
                <a:avLst/>
              </a:prstGeom>
              <a:solidFill>
                <a:schemeClr val="bg1"/>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en-US" sz="800" b="0" noProof="0">
                  <a:solidFill>
                    <a:schemeClr val="tx1"/>
                  </a:solidFill>
                  <a:latin typeface="Arial" panose="020B0604020202020204" pitchFamily="34" charset="0"/>
                  <a:cs typeface="Arial" panose="020B0604020202020204" pitchFamily="34" charset="0"/>
                </a:endParaRPr>
              </a:p>
            </p:txBody>
          </p:sp>
          <p:sp>
            <p:nvSpPr>
              <p:cNvPr id="246" name="Rechthoek 245">
                <a:extLst>
                  <a:ext uri="{FF2B5EF4-FFF2-40B4-BE49-F238E27FC236}">
                    <a16:creationId xmlns:a16="http://schemas.microsoft.com/office/drawing/2014/main" id="{7E4BB34C-66AF-40A2-A4B2-438741B9E5AE}"/>
                  </a:ext>
                </a:extLst>
              </p:cNvPr>
              <p:cNvSpPr/>
              <p:nvPr/>
            </p:nvSpPr>
            <p:spPr>
              <a:xfrm>
                <a:off x="12779248" y="3535681"/>
                <a:ext cx="1145758" cy="261256"/>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a:solidFill>
                    <a:schemeClr val="tx1"/>
                  </a:solidFill>
                </a:endParaRPr>
              </a:p>
            </p:txBody>
          </p:sp>
          <p:grpSp>
            <p:nvGrpSpPr>
              <p:cNvPr id="247" name="Groep 246">
                <a:extLst>
                  <a:ext uri="{FF2B5EF4-FFF2-40B4-BE49-F238E27FC236}">
                    <a16:creationId xmlns:a16="http://schemas.microsoft.com/office/drawing/2014/main" id="{62AE8FE7-F016-479C-8BB2-D2466E0A3D06}"/>
                  </a:ext>
                </a:extLst>
              </p:cNvPr>
              <p:cNvGrpSpPr/>
              <p:nvPr/>
            </p:nvGrpSpPr>
            <p:grpSpPr>
              <a:xfrm>
                <a:off x="12839234" y="3289794"/>
                <a:ext cx="155951" cy="131922"/>
                <a:chOff x="12968836" y="3354170"/>
                <a:chExt cx="404806" cy="342433"/>
              </a:xfrm>
            </p:grpSpPr>
            <p:sp>
              <p:nvSpPr>
                <p:cNvPr id="260" name="Rechthoek: afgeronde hoeken 259">
                  <a:extLst>
                    <a:ext uri="{FF2B5EF4-FFF2-40B4-BE49-F238E27FC236}">
                      <a16:creationId xmlns:a16="http://schemas.microsoft.com/office/drawing/2014/main" id="{34DE1BF5-1CB9-4116-936F-C7C32A6A3C46}"/>
                    </a:ext>
                  </a:extLst>
                </p:cNvPr>
                <p:cNvSpPr/>
                <p:nvPr/>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US" sz="800" b="0" noProof="0">
                    <a:solidFill>
                      <a:schemeClr val="tx1"/>
                    </a:solidFill>
                    <a:latin typeface="Arial" panose="020B0604020202020204" pitchFamily="34" charset="0"/>
                    <a:cs typeface="Arial" panose="020B0604020202020204" pitchFamily="34" charset="0"/>
                  </a:endParaRPr>
                </a:p>
              </p:txBody>
            </p:sp>
            <p:sp>
              <p:nvSpPr>
                <p:cNvPr id="261" name="Rechthoek 260">
                  <a:extLst>
                    <a:ext uri="{FF2B5EF4-FFF2-40B4-BE49-F238E27FC236}">
                      <a16:creationId xmlns:a16="http://schemas.microsoft.com/office/drawing/2014/main" id="{7288FDB5-2664-4B8B-8504-8A10925DC79D}"/>
                    </a:ext>
                  </a:extLst>
                </p:cNvPr>
                <p:cNvSpPr/>
                <p:nvPr/>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a:solidFill>
                      <a:schemeClr val="tx1"/>
                    </a:solidFill>
                  </a:endParaRPr>
                </a:p>
              </p:txBody>
            </p:sp>
            <p:sp>
              <p:nvSpPr>
                <p:cNvPr id="262" name="Rechthoek 261">
                  <a:extLst>
                    <a:ext uri="{FF2B5EF4-FFF2-40B4-BE49-F238E27FC236}">
                      <a16:creationId xmlns:a16="http://schemas.microsoft.com/office/drawing/2014/main" id="{C055F234-44B7-4AC5-A869-B2F70E3B04E6}"/>
                    </a:ext>
                  </a:extLst>
                </p:cNvPr>
                <p:cNvSpPr/>
                <p:nvPr/>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a:solidFill>
                      <a:schemeClr val="tx1"/>
                    </a:solidFill>
                  </a:endParaRPr>
                </a:p>
              </p:txBody>
            </p:sp>
            <p:sp>
              <p:nvSpPr>
                <p:cNvPr id="263" name="Rechthoek 262">
                  <a:extLst>
                    <a:ext uri="{FF2B5EF4-FFF2-40B4-BE49-F238E27FC236}">
                      <a16:creationId xmlns:a16="http://schemas.microsoft.com/office/drawing/2014/main" id="{F015B2DB-64E2-4B33-A142-5323003002DC}"/>
                    </a:ext>
                  </a:extLst>
                </p:cNvPr>
                <p:cNvSpPr/>
                <p:nvPr/>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a:solidFill>
                      <a:schemeClr val="tx1"/>
                    </a:solidFill>
                  </a:endParaRPr>
                </a:p>
              </p:txBody>
            </p:sp>
            <p:sp>
              <p:nvSpPr>
                <p:cNvPr id="264" name="Rechthoek 263">
                  <a:extLst>
                    <a:ext uri="{FF2B5EF4-FFF2-40B4-BE49-F238E27FC236}">
                      <a16:creationId xmlns:a16="http://schemas.microsoft.com/office/drawing/2014/main" id="{F9EC4442-00D1-4691-A81C-4A1C0333D294}"/>
                    </a:ext>
                  </a:extLst>
                </p:cNvPr>
                <p:cNvSpPr/>
                <p:nvPr/>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a:solidFill>
                      <a:schemeClr val="tx1"/>
                    </a:solidFill>
                  </a:endParaRPr>
                </a:p>
              </p:txBody>
            </p:sp>
            <p:sp>
              <p:nvSpPr>
                <p:cNvPr id="265" name="Rechthoek 264">
                  <a:extLst>
                    <a:ext uri="{FF2B5EF4-FFF2-40B4-BE49-F238E27FC236}">
                      <a16:creationId xmlns:a16="http://schemas.microsoft.com/office/drawing/2014/main" id="{E656A4DB-BD99-47CE-8660-84E05DC8DD62}"/>
                    </a:ext>
                  </a:extLst>
                </p:cNvPr>
                <p:cNvSpPr/>
                <p:nvPr/>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a:solidFill>
                      <a:schemeClr val="tx1"/>
                    </a:solidFill>
                  </a:endParaRPr>
                </a:p>
              </p:txBody>
            </p:sp>
          </p:grpSp>
          <p:grpSp>
            <p:nvGrpSpPr>
              <p:cNvPr id="248" name="Groep 247">
                <a:extLst>
                  <a:ext uri="{FF2B5EF4-FFF2-40B4-BE49-F238E27FC236}">
                    <a16:creationId xmlns:a16="http://schemas.microsoft.com/office/drawing/2014/main" id="{BE1BD1D6-E3F0-4086-A167-CAA7B89FF87F}"/>
                  </a:ext>
                </a:extLst>
              </p:cNvPr>
              <p:cNvGrpSpPr/>
              <p:nvPr/>
            </p:nvGrpSpPr>
            <p:grpSpPr>
              <a:xfrm>
                <a:off x="12819679" y="3589117"/>
                <a:ext cx="166739" cy="218963"/>
                <a:chOff x="12940828" y="3950597"/>
                <a:chExt cx="432813" cy="568367"/>
              </a:xfrm>
            </p:grpSpPr>
            <p:grpSp>
              <p:nvGrpSpPr>
                <p:cNvPr id="252" name="Groep 251">
                  <a:extLst>
                    <a:ext uri="{FF2B5EF4-FFF2-40B4-BE49-F238E27FC236}">
                      <a16:creationId xmlns:a16="http://schemas.microsoft.com/office/drawing/2014/main" id="{5445E68C-C92A-44D8-849C-AEF3CEE06E77}"/>
                    </a:ext>
                  </a:extLst>
                </p:cNvPr>
                <p:cNvGrpSpPr/>
                <p:nvPr/>
              </p:nvGrpSpPr>
              <p:grpSpPr>
                <a:xfrm>
                  <a:off x="13000382" y="4006891"/>
                  <a:ext cx="373259" cy="315747"/>
                  <a:chOff x="12968836" y="3354170"/>
                  <a:chExt cx="404806" cy="342433"/>
                </a:xfrm>
              </p:grpSpPr>
              <p:sp>
                <p:nvSpPr>
                  <p:cNvPr id="254" name="Rechthoek: afgeronde hoeken 253">
                    <a:extLst>
                      <a:ext uri="{FF2B5EF4-FFF2-40B4-BE49-F238E27FC236}">
                        <a16:creationId xmlns:a16="http://schemas.microsoft.com/office/drawing/2014/main" id="{AA8A8562-623F-48F1-B681-5B3C9B1F8C92}"/>
                      </a:ext>
                    </a:extLst>
                  </p:cNvPr>
                  <p:cNvSpPr/>
                  <p:nvPr/>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US" sz="800" b="0" noProof="0">
                      <a:solidFill>
                        <a:schemeClr val="tx1"/>
                      </a:solidFill>
                      <a:latin typeface="Arial" panose="020B0604020202020204" pitchFamily="34" charset="0"/>
                      <a:cs typeface="Arial" panose="020B0604020202020204" pitchFamily="34" charset="0"/>
                    </a:endParaRPr>
                  </a:p>
                </p:txBody>
              </p:sp>
              <p:sp>
                <p:nvSpPr>
                  <p:cNvPr id="255" name="Rechthoek 254">
                    <a:extLst>
                      <a:ext uri="{FF2B5EF4-FFF2-40B4-BE49-F238E27FC236}">
                        <a16:creationId xmlns:a16="http://schemas.microsoft.com/office/drawing/2014/main" id="{C3ADBA76-F7B5-4B2A-9B54-993A706FE478}"/>
                      </a:ext>
                    </a:extLst>
                  </p:cNvPr>
                  <p:cNvSpPr/>
                  <p:nvPr/>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a:solidFill>
                        <a:schemeClr val="tx1"/>
                      </a:solidFill>
                    </a:endParaRPr>
                  </a:p>
                </p:txBody>
              </p:sp>
              <p:sp>
                <p:nvSpPr>
                  <p:cNvPr id="256" name="Rechthoek 255">
                    <a:extLst>
                      <a:ext uri="{FF2B5EF4-FFF2-40B4-BE49-F238E27FC236}">
                        <a16:creationId xmlns:a16="http://schemas.microsoft.com/office/drawing/2014/main" id="{45CE83AB-4D5B-4352-9307-85D1925B6BB5}"/>
                      </a:ext>
                    </a:extLst>
                  </p:cNvPr>
                  <p:cNvSpPr/>
                  <p:nvPr/>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a:solidFill>
                        <a:schemeClr val="tx1"/>
                      </a:solidFill>
                    </a:endParaRPr>
                  </a:p>
                </p:txBody>
              </p:sp>
              <p:sp>
                <p:nvSpPr>
                  <p:cNvPr id="257" name="Rechthoek 256">
                    <a:extLst>
                      <a:ext uri="{FF2B5EF4-FFF2-40B4-BE49-F238E27FC236}">
                        <a16:creationId xmlns:a16="http://schemas.microsoft.com/office/drawing/2014/main" id="{BFB545F1-C906-436F-8C9A-51927AC5CD25}"/>
                      </a:ext>
                    </a:extLst>
                  </p:cNvPr>
                  <p:cNvSpPr/>
                  <p:nvPr/>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a:solidFill>
                        <a:schemeClr val="tx1"/>
                      </a:solidFill>
                    </a:endParaRPr>
                  </a:p>
                </p:txBody>
              </p:sp>
              <p:sp>
                <p:nvSpPr>
                  <p:cNvPr id="258" name="Rechthoek 257">
                    <a:extLst>
                      <a:ext uri="{FF2B5EF4-FFF2-40B4-BE49-F238E27FC236}">
                        <a16:creationId xmlns:a16="http://schemas.microsoft.com/office/drawing/2014/main" id="{38EEC7AC-8206-48C5-BF52-70543B85832A}"/>
                      </a:ext>
                    </a:extLst>
                  </p:cNvPr>
                  <p:cNvSpPr/>
                  <p:nvPr/>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a:solidFill>
                        <a:schemeClr val="tx1"/>
                      </a:solidFill>
                    </a:endParaRPr>
                  </a:p>
                </p:txBody>
              </p:sp>
              <p:sp>
                <p:nvSpPr>
                  <p:cNvPr id="259" name="Rechthoek 258">
                    <a:extLst>
                      <a:ext uri="{FF2B5EF4-FFF2-40B4-BE49-F238E27FC236}">
                        <a16:creationId xmlns:a16="http://schemas.microsoft.com/office/drawing/2014/main" id="{C731B49F-9C35-4844-96D9-142CE83E6397}"/>
                      </a:ext>
                    </a:extLst>
                  </p:cNvPr>
                  <p:cNvSpPr/>
                  <p:nvPr/>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a:solidFill>
                        <a:schemeClr val="tx1"/>
                      </a:solidFill>
                    </a:endParaRPr>
                  </a:p>
                </p:txBody>
              </p:sp>
            </p:grpSp>
            <p:sp>
              <p:nvSpPr>
                <p:cNvPr id="253" name="Boog 252">
                  <a:extLst>
                    <a:ext uri="{FF2B5EF4-FFF2-40B4-BE49-F238E27FC236}">
                      <a16:creationId xmlns:a16="http://schemas.microsoft.com/office/drawing/2014/main" id="{0128952F-D130-4AA4-9C17-8EB56B9EA2D2}"/>
                    </a:ext>
                  </a:extLst>
                </p:cNvPr>
                <p:cNvSpPr/>
                <p:nvPr/>
              </p:nvSpPr>
              <p:spPr>
                <a:xfrm rot="17637075">
                  <a:off x="12776155" y="4115270"/>
                  <a:ext cx="568367" cy="239021"/>
                </a:xfrm>
                <a:prstGeom prst="arc">
                  <a:avLst>
                    <a:gd name="adj1" fmla="val 15959368"/>
                    <a:gd name="adj2" fmla="val 1354623"/>
                  </a:avLst>
                </a:prstGeom>
                <a:noFill/>
                <a:ln w="19050" cap="flat" cmpd="sng" algn="ctr">
                  <a:solidFill>
                    <a:srgbClr val="4D82B8"/>
                  </a:solidFill>
                  <a:prstDash val="solid"/>
                  <a:headEnd type="arrow" w="med" len="sm"/>
                </a:ln>
                <a:effectLst/>
              </p:spPr>
              <p:txBody>
                <a:bodyPr rtlCol="0" anchor="ctr"/>
                <a:lstStyle/>
                <a:p>
                  <a:pPr algn="ctr"/>
                  <a:endParaRPr lang="en-US" noProof="0"/>
                </a:p>
              </p:txBody>
            </p:sp>
          </p:grpSp>
          <p:sp>
            <p:nvSpPr>
              <p:cNvPr id="249" name="Tekstvak 248">
                <a:extLst>
                  <a:ext uri="{FF2B5EF4-FFF2-40B4-BE49-F238E27FC236}">
                    <a16:creationId xmlns:a16="http://schemas.microsoft.com/office/drawing/2014/main" id="{074C5598-5806-45AF-8A41-D61C650113DD}"/>
                  </a:ext>
                </a:extLst>
              </p:cNvPr>
              <p:cNvSpPr txBox="1"/>
              <p:nvPr/>
            </p:nvSpPr>
            <p:spPr>
              <a:xfrm>
                <a:off x="12997648" y="3263402"/>
                <a:ext cx="855209" cy="203133"/>
              </a:xfrm>
              <a:prstGeom prst="rect">
                <a:avLst/>
              </a:prstGeom>
              <a:noFill/>
            </p:spPr>
            <p:txBody>
              <a:bodyPr wrap="square" rtlCol="0">
                <a:spAutoFit/>
              </a:bodyPr>
              <a:lstStyle/>
              <a:p>
                <a:pPr marL="0" algn="l" defTabSz="1217512" rtl="0" eaLnBrk="1" latinLnBrk="0" hangingPunct="1">
                  <a:lnSpc>
                    <a:spcPct val="90000"/>
                  </a:lnSpc>
                  <a:spcBef>
                    <a:spcPts val="600"/>
                  </a:spcBef>
                  <a:spcAft>
                    <a:spcPts val="600"/>
                  </a:spcAft>
                </a:pPr>
                <a:r>
                  <a:rPr lang="en-US" sz="800" b="0" kern="1200" noProof="0">
                    <a:solidFill>
                      <a:schemeClr val="tx1"/>
                    </a:solidFill>
                    <a:latin typeface="Arial" panose="020B0604020202020204" pitchFamily="34" charset="0"/>
                    <a:ea typeface="+mn-ea"/>
                    <a:cs typeface="Arial" panose="020B0604020202020204" pitchFamily="34" charset="0"/>
                  </a:rPr>
                  <a:t>Lay-out</a:t>
                </a:r>
              </a:p>
            </p:txBody>
          </p:sp>
          <p:sp>
            <p:nvSpPr>
              <p:cNvPr id="250" name="Tekstvak 249">
                <a:extLst>
                  <a:ext uri="{FF2B5EF4-FFF2-40B4-BE49-F238E27FC236}">
                    <a16:creationId xmlns:a16="http://schemas.microsoft.com/office/drawing/2014/main" id="{A0CED67E-9924-4E54-BF95-83237D804F57}"/>
                  </a:ext>
                </a:extLst>
              </p:cNvPr>
              <p:cNvSpPr txBox="1"/>
              <p:nvPr/>
            </p:nvSpPr>
            <p:spPr>
              <a:xfrm>
                <a:off x="12984219" y="3584528"/>
                <a:ext cx="855209" cy="203133"/>
              </a:xfrm>
              <a:prstGeom prst="rect">
                <a:avLst/>
              </a:prstGeom>
              <a:noFill/>
            </p:spPr>
            <p:txBody>
              <a:bodyPr wrap="square" rtlCol="0">
                <a:spAutoFit/>
              </a:bodyPr>
              <a:lstStyle/>
              <a:p>
                <a:pPr marL="0" algn="l" defTabSz="1217512" rtl="0" eaLnBrk="1" latinLnBrk="0" hangingPunct="1">
                  <a:lnSpc>
                    <a:spcPct val="90000"/>
                  </a:lnSpc>
                  <a:spcBef>
                    <a:spcPts val="600"/>
                  </a:spcBef>
                  <a:spcAft>
                    <a:spcPts val="600"/>
                  </a:spcAft>
                </a:pPr>
                <a:r>
                  <a:rPr lang="en-US" sz="800" b="0" kern="1200" noProof="0">
                    <a:solidFill>
                      <a:schemeClr val="tx1"/>
                    </a:solidFill>
                    <a:latin typeface="Arial" panose="020B0604020202020204" pitchFamily="34" charset="0"/>
                    <a:ea typeface="+mn-ea"/>
                    <a:cs typeface="Arial" panose="020B0604020202020204" pitchFamily="34" charset="0"/>
                  </a:rPr>
                  <a:t>Reset slide</a:t>
                </a:r>
              </a:p>
            </p:txBody>
          </p:sp>
          <p:pic>
            <p:nvPicPr>
              <p:cNvPr id="251" name="Picture 3">
                <a:extLst>
                  <a:ext uri="{FF2B5EF4-FFF2-40B4-BE49-F238E27FC236}">
                    <a16:creationId xmlns:a16="http://schemas.microsoft.com/office/drawing/2014/main" id="{A1DBBEBE-93C3-4EF6-9EE4-A29E3F6C17C0}"/>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3809921" y="3671228"/>
                <a:ext cx="143086" cy="231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grpSp>
        <p:nvGrpSpPr>
          <p:cNvPr id="278" name="Instruction">
            <a:extLst>
              <a:ext uri="{FF2B5EF4-FFF2-40B4-BE49-F238E27FC236}">
                <a16:creationId xmlns:a16="http://schemas.microsoft.com/office/drawing/2014/main" id="{C5938231-26FB-44CE-B85A-DDCC5EA8CCD7}"/>
              </a:ext>
            </a:extLst>
          </p:cNvPr>
          <p:cNvGrpSpPr/>
          <p:nvPr/>
        </p:nvGrpSpPr>
        <p:grpSpPr>
          <a:xfrm>
            <a:off x="-3437547" y="1434"/>
            <a:ext cx="3201327" cy="4495586"/>
            <a:chOff x="-3437547" y="1434"/>
            <a:chExt cx="3201327" cy="4495586"/>
          </a:xfrm>
        </p:grpSpPr>
        <p:sp>
          <p:nvSpPr>
            <p:cNvPr id="279" name="Rechthoek 278">
              <a:extLst>
                <a:ext uri="{FF2B5EF4-FFF2-40B4-BE49-F238E27FC236}">
                  <a16:creationId xmlns:a16="http://schemas.microsoft.com/office/drawing/2014/main" id="{0BD484E4-23B2-497D-A14E-0D87F2068CFD}"/>
                </a:ext>
              </a:extLst>
            </p:cNvPr>
            <p:cNvSpPr/>
            <p:nvPr/>
          </p:nvSpPr>
          <p:spPr>
            <a:xfrm>
              <a:off x="-3419345" y="1434"/>
              <a:ext cx="3176012" cy="191611"/>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80000"/>
                </a:lnSpc>
                <a:spcBef>
                  <a:spcPts val="0"/>
                </a:spcBef>
                <a:spcAft>
                  <a:spcPts val="0"/>
                </a:spcAft>
                <a:buClrTx/>
                <a:buSzTx/>
                <a:buFontTx/>
                <a:buNone/>
                <a:tabLst/>
                <a:defRPr/>
              </a:pPr>
              <a:r>
                <a:rPr kumimoji="0" lang="en-US" sz="1400" b="1" i="0" u="none" strike="noStrike" kern="0" cap="all" spc="0" normalizeH="0" baseline="0" noProof="0">
                  <a:ln>
                    <a:noFill/>
                  </a:ln>
                  <a:solidFill>
                    <a:schemeClr val="accent1"/>
                  </a:solidFill>
                  <a:effectLst/>
                  <a:uLnTx/>
                  <a:uFillTx/>
                  <a:latin typeface="+mj-lt"/>
                  <a:cs typeface="Segoe UI Light" panose="020B0502040204020203" pitchFamily="34" charset="0"/>
                </a:rPr>
                <a:t>Using text levels</a:t>
              </a:r>
            </a:p>
          </p:txBody>
        </p:sp>
        <p:sp>
          <p:nvSpPr>
            <p:cNvPr id="280" name="Ovaal 279">
              <a:extLst>
                <a:ext uri="{FF2B5EF4-FFF2-40B4-BE49-F238E27FC236}">
                  <a16:creationId xmlns:a16="http://schemas.microsoft.com/office/drawing/2014/main" id="{D6AAB142-D98C-4565-A719-31F2E063A882}"/>
                </a:ext>
              </a:extLst>
            </p:cNvPr>
            <p:cNvSpPr/>
            <p:nvPr/>
          </p:nvSpPr>
          <p:spPr>
            <a:xfrm>
              <a:off x="-3425006" y="1719144"/>
              <a:ext cx="260914" cy="259683"/>
            </a:xfrm>
            <a:prstGeom prst="ellipse">
              <a:avLst/>
            </a:pr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chemeClr val="bg1"/>
                  </a:solidFill>
                  <a:effectLst/>
                  <a:uLnTx/>
                  <a:uFillTx/>
                  <a:latin typeface="+mn-lt"/>
                  <a:cs typeface="Segoe UI Light" panose="020B0502040204020203" pitchFamily="34" charset="0"/>
                </a:rPr>
                <a:t>1</a:t>
              </a:r>
            </a:p>
          </p:txBody>
        </p:sp>
        <p:cxnSp>
          <p:nvCxnSpPr>
            <p:cNvPr id="281" name="Rechte verbindingslijn 280">
              <a:extLst>
                <a:ext uri="{FF2B5EF4-FFF2-40B4-BE49-F238E27FC236}">
                  <a16:creationId xmlns:a16="http://schemas.microsoft.com/office/drawing/2014/main" id="{9FD69E7B-893D-4DE6-AE1D-DE6E5E1D6473}"/>
                </a:ext>
              </a:extLst>
            </p:cNvPr>
            <p:cNvCxnSpPr>
              <a:cxnSpLocks/>
            </p:cNvCxnSpPr>
            <p:nvPr/>
          </p:nvCxnSpPr>
          <p:spPr>
            <a:xfrm>
              <a:off x="-3419346" y="243069"/>
              <a:ext cx="3176013" cy="0"/>
            </a:xfrm>
            <a:prstGeom prst="line">
              <a:avLst/>
            </a:prstGeom>
            <a:noFill/>
            <a:ln w="3175" cap="flat" cmpd="sng" algn="ctr">
              <a:solidFill>
                <a:schemeClr val="accent1"/>
              </a:solidFill>
              <a:prstDash val="solid"/>
            </a:ln>
            <a:effectLst/>
          </p:spPr>
        </p:cxnSp>
        <p:grpSp>
          <p:nvGrpSpPr>
            <p:cNvPr id="282" name="Groep 281">
              <a:extLst>
                <a:ext uri="{FF2B5EF4-FFF2-40B4-BE49-F238E27FC236}">
                  <a16:creationId xmlns:a16="http://schemas.microsoft.com/office/drawing/2014/main" id="{EB75E0E2-2D6E-4DC7-A2A5-3D3C0773DE7D}"/>
                </a:ext>
              </a:extLst>
            </p:cNvPr>
            <p:cNvGrpSpPr/>
            <p:nvPr/>
          </p:nvGrpSpPr>
          <p:grpSpPr>
            <a:xfrm>
              <a:off x="-3437547" y="349413"/>
              <a:ext cx="2933825" cy="558875"/>
              <a:chOff x="-3419346" y="368233"/>
              <a:chExt cx="3904920" cy="743862"/>
            </a:xfrm>
          </p:grpSpPr>
          <p:sp>
            <p:nvSpPr>
              <p:cNvPr id="299" name="Rechthoek 298">
                <a:extLst>
                  <a:ext uri="{FF2B5EF4-FFF2-40B4-BE49-F238E27FC236}">
                    <a16:creationId xmlns:a16="http://schemas.microsoft.com/office/drawing/2014/main" id="{E7DE9058-CFF1-4C16-B550-C8BA21025EA5}"/>
                  </a:ext>
                </a:extLst>
              </p:cNvPr>
              <p:cNvSpPr/>
              <p:nvPr/>
            </p:nvSpPr>
            <p:spPr>
              <a:xfrm>
                <a:off x="-3294549" y="368233"/>
                <a:ext cx="432805" cy="244981"/>
              </a:xfrm>
              <a:prstGeom prst="rect">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r>
                  <a:rPr lang="en-US" sz="800" b="0" noProof="0">
                    <a:solidFill>
                      <a:srgbClr val="C00000"/>
                    </a:solidFill>
                    <a:latin typeface="Arial" panose="020B0604020202020204" pitchFamily="34" charset="0"/>
                    <a:cs typeface="Arial" panose="020B0604020202020204" pitchFamily="34" charset="0"/>
                  </a:rPr>
                  <a:t>Home</a:t>
                </a:r>
              </a:p>
            </p:txBody>
          </p:sp>
          <p:cxnSp>
            <p:nvCxnSpPr>
              <p:cNvPr id="300" name="Rechte verbindingslijn 299">
                <a:extLst>
                  <a:ext uri="{FF2B5EF4-FFF2-40B4-BE49-F238E27FC236}">
                    <a16:creationId xmlns:a16="http://schemas.microsoft.com/office/drawing/2014/main" id="{56AB1110-A23D-4E6B-97CA-7847CC83DB32}"/>
                  </a:ext>
                </a:extLst>
              </p:cNvPr>
              <p:cNvCxnSpPr>
                <a:cxnSpLocks/>
              </p:cNvCxnSpPr>
              <p:nvPr/>
            </p:nvCxnSpPr>
            <p:spPr>
              <a:xfrm>
                <a:off x="-2861744" y="613214"/>
                <a:ext cx="137087" cy="0"/>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1" name="Rechte verbindingslijn 300">
                <a:extLst>
                  <a:ext uri="{FF2B5EF4-FFF2-40B4-BE49-F238E27FC236}">
                    <a16:creationId xmlns:a16="http://schemas.microsoft.com/office/drawing/2014/main" id="{938DEFE3-E070-42BD-BE33-F49A197F90A7}"/>
                  </a:ext>
                </a:extLst>
              </p:cNvPr>
              <p:cNvCxnSpPr>
                <a:cxnSpLocks/>
              </p:cNvCxnSpPr>
              <p:nvPr/>
            </p:nvCxnSpPr>
            <p:spPr>
              <a:xfrm>
                <a:off x="-3419346" y="613214"/>
                <a:ext cx="136215" cy="0"/>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02" name="Rechthoek 301">
                <a:extLst>
                  <a:ext uri="{FF2B5EF4-FFF2-40B4-BE49-F238E27FC236}">
                    <a16:creationId xmlns:a16="http://schemas.microsoft.com/office/drawing/2014/main" id="{DE15B21C-D354-46F1-A9D8-185EBA256492}"/>
                  </a:ext>
                </a:extLst>
              </p:cNvPr>
              <p:cNvSpPr/>
              <p:nvPr/>
            </p:nvSpPr>
            <p:spPr>
              <a:xfrm>
                <a:off x="-3289012" y="589683"/>
                <a:ext cx="422160" cy="640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a:solidFill>
                    <a:schemeClr val="tx1"/>
                  </a:solidFill>
                </a:endParaRPr>
              </a:p>
            </p:txBody>
          </p:sp>
          <p:grpSp>
            <p:nvGrpSpPr>
              <p:cNvPr id="303" name="Groep 302">
                <a:extLst>
                  <a:ext uri="{FF2B5EF4-FFF2-40B4-BE49-F238E27FC236}">
                    <a16:creationId xmlns:a16="http://schemas.microsoft.com/office/drawing/2014/main" id="{E49941D7-0647-4CDC-9553-787428D9BB0D}"/>
                  </a:ext>
                </a:extLst>
              </p:cNvPr>
              <p:cNvGrpSpPr/>
              <p:nvPr/>
            </p:nvGrpSpPr>
            <p:grpSpPr>
              <a:xfrm>
                <a:off x="-3002834" y="720303"/>
                <a:ext cx="182598" cy="143759"/>
                <a:chOff x="-3310843" y="700986"/>
                <a:chExt cx="182598" cy="143759"/>
              </a:xfrm>
            </p:grpSpPr>
            <p:grpSp>
              <p:nvGrpSpPr>
                <p:cNvPr id="342" name="Groep 341">
                  <a:extLst>
                    <a:ext uri="{FF2B5EF4-FFF2-40B4-BE49-F238E27FC236}">
                      <a16:creationId xmlns:a16="http://schemas.microsoft.com/office/drawing/2014/main" id="{9DC02D92-05D7-4D36-A7FC-31B02CEA8903}"/>
                    </a:ext>
                  </a:extLst>
                </p:cNvPr>
                <p:cNvGrpSpPr/>
                <p:nvPr/>
              </p:nvGrpSpPr>
              <p:grpSpPr>
                <a:xfrm>
                  <a:off x="-3310843" y="700986"/>
                  <a:ext cx="182598" cy="143759"/>
                  <a:chOff x="-3310843" y="700986"/>
                  <a:chExt cx="182598" cy="143759"/>
                </a:xfrm>
              </p:grpSpPr>
              <p:cxnSp>
                <p:nvCxnSpPr>
                  <p:cNvPr id="346" name="Rechte verbindingslijn 345">
                    <a:extLst>
                      <a:ext uri="{FF2B5EF4-FFF2-40B4-BE49-F238E27FC236}">
                        <a16:creationId xmlns:a16="http://schemas.microsoft.com/office/drawing/2014/main" id="{7EF66461-1EAB-48D0-9AD8-5E57C33C8C15}"/>
                      </a:ext>
                    </a:extLst>
                  </p:cNvPr>
                  <p:cNvCxnSpPr/>
                  <p:nvPr/>
                </p:nvCxnSpPr>
                <p:spPr>
                  <a:xfrm>
                    <a:off x="-3310843" y="700986"/>
                    <a:ext cx="182598" cy="0"/>
                  </a:xfrm>
                  <a:prstGeom prst="line">
                    <a:avLst/>
                  </a:prstGeom>
                  <a:noFill/>
                  <a:ln w="9525" cap="flat" cmpd="sng" algn="ctr">
                    <a:solidFill>
                      <a:srgbClr val="292929"/>
                    </a:solidFill>
                    <a:prstDash val="solid"/>
                  </a:ln>
                  <a:effectLst/>
                </p:spPr>
              </p:cxnSp>
              <p:cxnSp>
                <p:nvCxnSpPr>
                  <p:cNvPr id="347" name="Rechte verbindingslijn 346">
                    <a:extLst>
                      <a:ext uri="{FF2B5EF4-FFF2-40B4-BE49-F238E27FC236}">
                        <a16:creationId xmlns:a16="http://schemas.microsoft.com/office/drawing/2014/main" id="{6EED3B7F-6CFA-46BD-8E6B-FEEE8099465F}"/>
                      </a:ext>
                    </a:extLst>
                  </p:cNvPr>
                  <p:cNvCxnSpPr/>
                  <p:nvPr/>
                </p:nvCxnSpPr>
                <p:spPr>
                  <a:xfrm>
                    <a:off x="-3310843" y="844745"/>
                    <a:ext cx="182598" cy="0"/>
                  </a:xfrm>
                  <a:prstGeom prst="line">
                    <a:avLst/>
                  </a:prstGeom>
                  <a:noFill/>
                  <a:ln w="9525" cap="flat" cmpd="sng" algn="ctr">
                    <a:solidFill>
                      <a:srgbClr val="292929"/>
                    </a:solidFill>
                    <a:prstDash val="solid"/>
                  </a:ln>
                  <a:effectLst/>
                </p:spPr>
              </p:cxnSp>
              <p:cxnSp>
                <p:nvCxnSpPr>
                  <p:cNvPr id="348" name="Rechte verbindingslijn 347">
                    <a:extLst>
                      <a:ext uri="{FF2B5EF4-FFF2-40B4-BE49-F238E27FC236}">
                        <a16:creationId xmlns:a16="http://schemas.microsoft.com/office/drawing/2014/main" id="{65912EFB-72E6-432F-93E3-1A05AB71127B}"/>
                      </a:ext>
                    </a:extLst>
                  </p:cNvPr>
                  <p:cNvCxnSpPr/>
                  <p:nvPr/>
                </p:nvCxnSpPr>
                <p:spPr>
                  <a:xfrm>
                    <a:off x="-3213196" y="808806"/>
                    <a:ext cx="82203" cy="0"/>
                  </a:xfrm>
                  <a:prstGeom prst="line">
                    <a:avLst/>
                  </a:prstGeom>
                  <a:noFill/>
                  <a:ln w="9525" cap="flat" cmpd="sng" algn="ctr">
                    <a:solidFill>
                      <a:srgbClr val="292929"/>
                    </a:solidFill>
                    <a:prstDash val="solid"/>
                  </a:ln>
                  <a:effectLst/>
                </p:spPr>
              </p:cxnSp>
              <p:cxnSp>
                <p:nvCxnSpPr>
                  <p:cNvPr id="349" name="Rechte verbindingslijn 348">
                    <a:extLst>
                      <a:ext uri="{FF2B5EF4-FFF2-40B4-BE49-F238E27FC236}">
                        <a16:creationId xmlns:a16="http://schemas.microsoft.com/office/drawing/2014/main" id="{AD7E3725-A468-475E-8242-39B271B85739}"/>
                      </a:ext>
                    </a:extLst>
                  </p:cNvPr>
                  <p:cNvCxnSpPr/>
                  <p:nvPr/>
                </p:nvCxnSpPr>
                <p:spPr>
                  <a:xfrm>
                    <a:off x="-3213196" y="772866"/>
                    <a:ext cx="82203" cy="0"/>
                  </a:xfrm>
                  <a:prstGeom prst="line">
                    <a:avLst/>
                  </a:prstGeom>
                  <a:noFill/>
                  <a:ln w="9525" cap="flat" cmpd="sng" algn="ctr">
                    <a:solidFill>
                      <a:srgbClr val="292929"/>
                    </a:solidFill>
                    <a:prstDash val="solid"/>
                  </a:ln>
                  <a:effectLst/>
                </p:spPr>
              </p:cxnSp>
              <p:cxnSp>
                <p:nvCxnSpPr>
                  <p:cNvPr id="350" name="Rechte verbindingslijn 349">
                    <a:extLst>
                      <a:ext uri="{FF2B5EF4-FFF2-40B4-BE49-F238E27FC236}">
                        <a16:creationId xmlns:a16="http://schemas.microsoft.com/office/drawing/2014/main" id="{6AD95965-5FE5-471A-9CB8-4289432FB20F}"/>
                      </a:ext>
                    </a:extLst>
                  </p:cNvPr>
                  <p:cNvCxnSpPr/>
                  <p:nvPr/>
                </p:nvCxnSpPr>
                <p:spPr>
                  <a:xfrm>
                    <a:off x="-3213196" y="736926"/>
                    <a:ext cx="82203" cy="0"/>
                  </a:xfrm>
                  <a:prstGeom prst="line">
                    <a:avLst/>
                  </a:prstGeom>
                  <a:noFill/>
                  <a:ln w="9525" cap="flat" cmpd="sng" algn="ctr">
                    <a:solidFill>
                      <a:srgbClr val="292929"/>
                    </a:solidFill>
                    <a:prstDash val="solid"/>
                  </a:ln>
                  <a:effectLst/>
                </p:spPr>
              </p:cxnSp>
            </p:grpSp>
            <p:grpSp>
              <p:nvGrpSpPr>
                <p:cNvPr id="343" name="Groep 342">
                  <a:extLst>
                    <a:ext uri="{FF2B5EF4-FFF2-40B4-BE49-F238E27FC236}">
                      <a16:creationId xmlns:a16="http://schemas.microsoft.com/office/drawing/2014/main" id="{97298AC5-8D9D-47FE-9A6F-571794DAFE28}"/>
                    </a:ext>
                  </a:extLst>
                </p:cNvPr>
                <p:cNvGrpSpPr/>
                <p:nvPr/>
              </p:nvGrpSpPr>
              <p:grpSpPr>
                <a:xfrm flipH="1">
                  <a:off x="-3310774" y="735854"/>
                  <a:ext cx="88801" cy="72568"/>
                  <a:chOff x="-2091059" y="1395403"/>
                  <a:chExt cx="157316" cy="128558"/>
                </a:xfrm>
              </p:grpSpPr>
              <p:sp>
                <p:nvSpPr>
                  <p:cNvPr id="344" name="Rechthoek 343">
                    <a:extLst>
                      <a:ext uri="{FF2B5EF4-FFF2-40B4-BE49-F238E27FC236}">
                        <a16:creationId xmlns:a16="http://schemas.microsoft.com/office/drawing/2014/main" id="{9C38F574-EEF3-49ED-9F89-C0772E9944A7}"/>
                      </a:ext>
                    </a:extLst>
                  </p:cNvPr>
                  <p:cNvSpPr/>
                  <p:nvPr/>
                </p:nvSpPr>
                <p:spPr>
                  <a:xfrm>
                    <a:off x="-2051585" y="1436824"/>
                    <a:ext cx="117842" cy="45718"/>
                  </a:xfrm>
                  <a:prstGeom prst="rect">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a:solidFill>
                        <a:schemeClr val="tx1"/>
                      </a:solidFill>
                    </a:endParaRPr>
                  </a:p>
                </p:txBody>
              </p:sp>
              <p:sp>
                <p:nvSpPr>
                  <p:cNvPr id="345" name="Pijl: punthaak 344">
                    <a:extLst>
                      <a:ext uri="{FF2B5EF4-FFF2-40B4-BE49-F238E27FC236}">
                        <a16:creationId xmlns:a16="http://schemas.microsoft.com/office/drawing/2014/main" id="{AE734075-AACC-4ACB-B509-67824C475EA3}"/>
                      </a:ext>
                    </a:extLst>
                  </p:cNvPr>
                  <p:cNvSpPr/>
                  <p:nvPr/>
                </p:nvSpPr>
                <p:spPr>
                  <a:xfrm flipH="1">
                    <a:off x="-2091059" y="1395403"/>
                    <a:ext cx="128558" cy="128558"/>
                  </a:xfrm>
                  <a:prstGeom prst="chevron">
                    <a:avLst>
                      <a:gd name="adj" fmla="val 47962"/>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a:solidFill>
                        <a:schemeClr val="tx1"/>
                      </a:solidFill>
                    </a:endParaRPr>
                  </a:p>
                </p:txBody>
              </p:sp>
            </p:grpSp>
          </p:grpSp>
          <p:grpSp>
            <p:nvGrpSpPr>
              <p:cNvPr id="304" name="Groep 303">
                <a:extLst>
                  <a:ext uri="{FF2B5EF4-FFF2-40B4-BE49-F238E27FC236}">
                    <a16:creationId xmlns:a16="http://schemas.microsoft.com/office/drawing/2014/main" id="{09CDD3EF-A462-432F-96B0-C69D5075F654}"/>
                  </a:ext>
                </a:extLst>
              </p:cNvPr>
              <p:cNvGrpSpPr/>
              <p:nvPr/>
            </p:nvGrpSpPr>
            <p:grpSpPr>
              <a:xfrm>
                <a:off x="-3326107" y="720303"/>
                <a:ext cx="182598" cy="143759"/>
                <a:chOff x="-3634116" y="700986"/>
                <a:chExt cx="182598" cy="143759"/>
              </a:xfrm>
            </p:grpSpPr>
            <p:grpSp>
              <p:nvGrpSpPr>
                <p:cNvPr id="333" name="Groep 332">
                  <a:extLst>
                    <a:ext uri="{FF2B5EF4-FFF2-40B4-BE49-F238E27FC236}">
                      <a16:creationId xmlns:a16="http://schemas.microsoft.com/office/drawing/2014/main" id="{7342AD20-B2D3-4C53-8C33-3AD9A9BB68AD}"/>
                    </a:ext>
                  </a:extLst>
                </p:cNvPr>
                <p:cNvGrpSpPr/>
                <p:nvPr/>
              </p:nvGrpSpPr>
              <p:grpSpPr>
                <a:xfrm>
                  <a:off x="-3634116" y="700986"/>
                  <a:ext cx="182598" cy="143759"/>
                  <a:chOff x="-3634116" y="700986"/>
                  <a:chExt cx="182598" cy="143759"/>
                </a:xfrm>
              </p:grpSpPr>
              <p:cxnSp>
                <p:nvCxnSpPr>
                  <p:cNvPr id="337" name="Rechte verbindingslijn 336">
                    <a:extLst>
                      <a:ext uri="{FF2B5EF4-FFF2-40B4-BE49-F238E27FC236}">
                        <a16:creationId xmlns:a16="http://schemas.microsoft.com/office/drawing/2014/main" id="{827713BF-28CF-47CB-B1C8-823B67660B5E}"/>
                      </a:ext>
                    </a:extLst>
                  </p:cNvPr>
                  <p:cNvCxnSpPr/>
                  <p:nvPr/>
                </p:nvCxnSpPr>
                <p:spPr>
                  <a:xfrm>
                    <a:off x="-3634116" y="700986"/>
                    <a:ext cx="182598" cy="0"/>
                  </a:xfrm>
                  <a:prstGeom prst="line">
                    <a:avLst/>
                  </a:prstGeom>
                  <a:noFill/>
                  <a:ln w="9525" cap="flat" cmpd="sng" algn="ctr">
                    <a:solidFill>
                      <a:srgbClr val="292929"/>
                    </a:solidFill>
                    <a:prstDash val="solid"/>
                  </a:ln>
                  <a:effectLst/>
                </p:spPr>
              </p:cxnSp>
              <p:cxnSp>
                <p:nvCxnSpPr>
                  <p:cNvPr id="338" name="Rechte verbindingslijn 337">
                    <a:extLst>
                      <a:ext uri="{FF2B5EF4-FFF2-40B4-BE49-F238E27FC236}">
                        <a16:creationId xmlns:a16="http://schemas.microsoft.com/office/drawing/2014/main" id="{0789B6AC-4E72-4C98-8E79-315A8393C544}"/>
                      </a:ext>
                    </a:extLst>
                  </p:cNvPr>
                  <p:cNvCxnSpPr/>
                  <p:nvPr/>
                </p:nvCxnSpPr>
                <p:spPr>
                  <a:xfrm>
                    <a:off x="-3634116" y="844745"/>
                    <a:ext cx="182598" cy="0"/>
                  </a:xfrm>
                  <a:prstGeom prst="line">
                    <a:avLst/>
                  </a:prstGeom>
                  <a:noFill/>
                  <a:ln w="9525" cap="flat" cmpd="sng" algn="ctr">
                    <a:solidFill>
                      <a:srgbClr val="292929"/>
                    </a:solidFill>
                    <a:prstDash val="solid"/>
                  </a:ln>
                  <a:effectLst/>
                </p:spPr>
              </p:cxnSp>
              <p:cxnSp>
                <p:nvCxnSpPr>
                  <p:cNvPr id="339" name="Rechte verbindingslijn 338">
                    <a:extLst>
                      <a:ext uri="{FF2B5EF4-FFF2-40B4-BE49-F238E27FC236}">
                        <a16:creationId xmlns:a16="http://schemas.microsoft.com/office/drawing/2014/main" id="{0DC52C54-B0A7-47BC-B01F-13711C4EF05B}"/>
                      </a:ext>
                    </a:extLst>
                  </p:cNvPr>
                  <p:cNvCxnSpPr/>
                  <p:nvPr/>
                </p:nvCxnSpPr>
                <p:spPr>
                  <a:xfrm>
                    <a:off x="-3536469" y="808806"/>
                    <a:ext cx="82203" cy="0"/>
                  </a:xfrm>
                  <a:prstGeom prst="line">
                    <a:avLst/>
                  </a:prstGeom>
                  <a:noFill/>
                  <a:ln w="9525" cap="flat" cmpd="sng" algn="ctr">
                    <a:solidFill>
                      <a:srgbClr val="292929"/>
                    </a:solidFill>
                    <a:prstDash val="solid"/>
                  </a:ln>
                  <a:effectLst/>
                </p:spPr>
              </p:cxnSp>
              <p:cxnSp>
                <p:nvCxnSpPr>
                  <p:cNvPr id="340" name="Rechte verbindingslijn 339">
                    <a:extLst>
                      <a:ext uri="{FF2B5EF4-FFF2-40B4-BE49-F238E27FC236}">
                        <a16:creationId xmlns:a16="http://schemas.microsoft.com/office/drawing/2014/main" id="{020D7DF9-34F9-435B-A64F-881D30FD866D}"/>
                      </a:ext>
                    </a:extLst>
                  </p:cNvPr>
                  <p:cNvCxnSpPr/>
                  <p:nvPr/>
                </p:nvCxnSpPr>
                <p:spPr>
                  <a:xfrm>
                    <a:off x="-3536469" y="772866"/>
                    <a:ext cx="82203" cy="0"/>
                  </a:xfrm>
                  <a:prstGeom prst="line">
                    <a:avLst/>
                  </a:prstGeom>
                  <a:noFill/>
                  <a:ln w="9525" cap="flat" cmpd="sng" algn="ctr">
                    <a:solidFill>
                      <a:srgbClr val="292929"/>
                    </a:solidFill>
                    <a:prstDash val="solid"/>
                  </a:ln>
                  <a:effectLst/>
                </p:spPr>
              </p:cxnSp>
              <p:cxnSp>
                <p:nvCxnSpPr>
                  <p:cNvPr id="341" name="Rechte verbindingslijn 340">
                    <a:extLst>
                      <a:ext uri="{FF2B5EF4-FFF2-40B4-BE49-F238E27FC236}">
                        <a16:creationId xmlns:a16="http://schemas.microsoft.com/office/drawing/2014/main" id="{19059585-9FB5-4FA0-8E4E-70B0E1B58803}"/>
                      </a:ext>
                    </a:extLst>
                  </p:cNvPr>
                  <p:cNvCxnSpPr/>
                  <p:nvPr/>
                </p:nvCxnSpPr>
                <p:spPr>
                  <a:xfrm>
                    <a:off x="-3536469" y="736926"/>
                    <a:ext cx="82203" cy="0"/>
                  </a:xfrm>
                  <a:prstGeom prst="line">
                    <a:avLst/>
                  </a:prstGeom>
                  <a:noFill/>
                  <a:ln w="9525" cap="flat" cmpd="sng" algn="ctr">
                    <a:solidFill>
                      <a:srgbClr val="292929"/>
                    </a:solidFill>
                    <a:prstDash val="solid"/>
                  </a:ln>
                  <a:effectLst/>
                </p:spPr>
              </p:cxnSp>
            </p:grpSp>
            <p:grpSp>
              <p:nvGrpSpPr>
                <p:cNvPr id="334" name="Groep 333">
                  <a:extLst>
                    <a:ext uri="{FF2B5EF4-FFF2-40B4-BE49-F238E27FC236}">
                      <a16:creationId xmlns:a16="http://schemas.microsoft.com/office/drawing/2014/main" id="{10AEFF5A-BD9D-49C7-8CA8-C90AACB7F13F}"/>
                    </a:ext>
                  </a:extLst>
                </p:cNvPr>
                <p:cNvGrpSpPr/>
                <p:nvPr/>
              </p:nvGrpSpPr>
              <p:grpSpPr>
                <a:xfrm>
                  <a:off x="-3634047" y="735854"/>
                  <a:ext cx="88801" cy="72568"/>
                  <a:chOff x="-2091059" y="1395403"/>
                  <a:chExt cx="157316" cy="128558"/>
                </a:xfrm>
              </p:grpSpPr>
              <p:sp>
                <p:nvSpPr>
                  <p:cNvPr id="335" name="Rechthoek 334">
                    <a:extLst>
                      <a:ext uri="{FF2B5EF4-FFF2-40B4-BE49-F238E27FC236}">
                        <a16:creationId xmlns:a16="http://schemas.microsoft.com/office/drawing/2014/main" id="{E6F8CE10-D98A-4116-960D-0097BD2120D7}"/>
                      </a:ext>
                    </a:extLst>
                  </p:cNvPr>
                  <p:cNvSpPr/>
                  <p:nvPr/>
                </p:nvSpPr>
                <p:spPr>
                  <a:xfrm>
                    <a:off x="-2051585" y="1436824"/>
                    <a:ext cx="117842" cy="45718"/>
                  </a:xfrm>
                  <a:prstGeom prst="rect">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a:solidFill>
                        <a:schemeClr val="tx1"/>
                      </a:solidFill>
                    </a:endParaRPr>
                  </a:p>
                </p:txBody>
              </p:sp>
              <p:sp>
                <p:nvSpPr>
                  <p:cNvPr id="336" name="Pijl: punthaak 335">
                    <a:extLst>
                      <a:ext uri="{FF2B5EF4-FFF2-40B4-BE49-F238E27FC236}">
                        <a16:creationId xmlns:a16="http://schemas.microsoft.com/office/drawing/2014/main" id="{2EBEDD85-F227-48A3-8255-44B3C36BF2A1}"/>
                      </a:ext>
                    </a:extLst>
                  </p:cNvPr>
                  <p:cNvSpPr/>
                  <p:nvPr/>
                </p:nvSpPr>
                <p:spPr>
                  <a:xfrm flipH="1">
                    <a:off x="-2091059" y="1395403"/>
                    <a:ext cx="128558" cy="128558"/>
                  </a:xfrm>
                  <a:prstGeom prst="chevron">
                    <a:avLst>
                      <a:gd name="adj" fmla="val 47962"/>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a:solidFill>
                        <a:schemeClr val="tx1"/>
                      </a:solidFill>
                    </a:endParaRPr>
                  </a:p>
                </p:txBody>
              </p:sp>
            </p:grpSp>
          </p:grpSp>
          <p:cxnSp>
            <p:nvCxnSpPr>
              <p:cNvPr id="305" name="Rechte verbindingslijn 304">
                <a:extLst>
                  <a:ext uri="{FF2B5EF4-FFF2-40B4-BE49-F238E27FC236}">
                    <a16:creationId xmlns:a16="http://schemas.microsoft.com/office/drawing/2014/main" id="{B0229094-14C2-415F-BCF2-B6194B318CF6}"/>
                  </a:ext>
                </a:extLst>
              </p:cNvPr>
              <p:cNvCxnSpPr>
                <a:cxnSpLocks/>
              </p:cNvCxnSpPr>
              <p:nvPr/>
            </p:nvCxnSpPr>
            <p:spPr>
              <a:xfrm flipV="1">
                <a:off x="-3136454" y="523622"/>
                <a:ext cx="720437" cy="188422"/>
              </a:xfrm>
              <a:prstGeom prst="line">
                <a:avLst/>
              </a:prstGeom>
              <a:noFill/>
              <a:ln w="19050" cap="rnd" cmpd="sng" algn="ctr">
                <a:solidFill>
                  <a:schemeClr val="accent1"/>
                </a:solidFill>
                <a:prstDash val="solid"/>
                <a:headEnd type="oval"/>
              </a:ln>
              <a:effectLst/>
            </p:spPr>
          </p:cxnSp>
          <p:cxnSp>
            <p:nvCxnSpPr>
              <p:cNvPr id="306" name="Rechte verbindingslijn 305">
                <a:extLst>
                  <a:ext uri="{FF2B5EF4-FFF2-40B4-BE49-F238E27FC236}">
                    <a16:creationId xmlns:a16="http://schemas.microsoft.com/office/drawing/2014/main" id="{D55D1644-DD9A-483A-867E-DC5A581C0E3A}"/>
                  </a:ext>
                </a:extLst>
              </p:cNvPr>
              <p:cNvCxnSpPr>
                <a:cxnSpLocks/>
              </p:cNvCxnSpPr>
              <p:nvPr/>
            </p:nvCxnSpPr>
            <p:spPr>
              <a:xfrm>
                <a:off x="-2820570" y="712044"/>
                <a:ext cx="399011" cy="238298"/>
              </a:xfrm>
              <a:prstGeom prst="line">
                <a:avLst/>
              </a:prstGeom>
              <a:noFill/>
              <a:ln w="19050" cap="rnd" cmpd="sng" algn="ctr">
                <a:solidFill>
                  <a:schemeClr val="accent1"/>
                </a:solidFill>
                <a:prstDash val="solid"/>
                <a:headEnd type="oval"/>
              </a:ln>
              <a:effectLst/>
            </p:spPr>
          </p:cxnSp>
          <p:grpSp>
            <p:nvGrpSpPr>
              <p:cNvPr id="307" name="Groep 306">
                <a:extLst>
                  <a:ext uri="{FF2B5EF4-FFF2-40B4-BE49-F238E27FC236}">
                    <a16:creationId xmlns:a16="http://schemas.microsoft.com/office/drawing/2014/main" id="{7B438237-BD1A-430F-BB64-2F59F224329C}"/>
                  </a:ext>
                </a:extLst>
              </p:cNvPr>
              <p:cNvGrpSpPr/>
              <p:nvPr/>
            </p:nvGrpSpPr>
            <p:grpSpPr>
              <a:xfrm>
                <a:off x="-2425037" y="370226"/>
                <a:ext cx="357690" cy="330595"/>
                <a:chOff x="-2721817" y="347336"/>
                <a:chExt cx="432805" cy="400021"/>
              </a:xfrm>
            </p:grpSpPr>
            <p:sp>
              <p:nvSpPr>
                <p:cNvPr id="322" name="Rechthoek 321">
                  <a:extLst>
                    <a:ext uri="{FF2B5EF4-FFF2-40B4-BE49-F238E27FC236}">
                      <a16:creationId xmlns:a16="http://schemas.microsoft.com/office/drawing/2014/main" id="{85BA5F33-5393-425C-A580-841AD4385D84}"/>
                    </a:ext>
                  </a:extLst>
                </p:cNvPr>
                <p:cNvSpPr/>
                <p:nvPr/>
              </p:nvSpPr>
              <p:spPr>
                <a:xfrm>
                  <a:off x="-2721817" y="347336"/>
                  <a:ext cx="432805" cy="400021"/>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en-US" sz="1050" b="0" noProof="0">
                    <a:solidFill>
                      <a:srgbClr val="FF0000"/>
                    </a:solidFill>
                    <a:latin typeface="Arial" panose="020B0604020202020204" pitchFamily="34" charset="0"/>
                    <a:cs typeface="Arial" panose="020B0604020202020204" pitchFamily="34" charset="0"/>
                  </a:endParaRPr>
                </a:p>
              </p:txBody>
            </p:sp>
            <p:grpSp>
              <p:nvGrpSpPr>
                <p:cNvPr id="323" name="Groep 322">
                  <a:extLst>
                    <a:ext uri="{FF2B5EF4-FFF2-40B4-BE49-F238E27FC236}">
                      <a16:creationId xmlns:a16="http://schemas.microsoft.com/office/drawing/2014/main" id="{D1410D62-FD0F-49B6-A343-F3B7AFCF16CE}"/>
                    </a:ext>
                  </a:extLst>
                </p:cNvPr>
                <p:cNvGrpSpPr/>
                <p:nvPr/>
              </p:nvGrpSpPr>
              <p:grpSpPr>
                <a:xfrm>
                  <a:off x="-2652453" y="431583"/>
                  <a:ext cx="294076" cy="231526"/>
                  <a:chOff x="-3634116" y="700986"/>
                  <a:chExt cx="182598" cy="143759"/>
                </a:xfrm>
              </p:grpSpPr>
              <p:grpSp>
                <p:nvGrpSpPr>
                  <p:cNvPr id="324" name="Groep 323">
                    <a:extLst>
                      <a:ext uri="{FF2B5EF4-FFF2-40B4-BE49-F238E27FC236}">
                        <a16:creationId xmlns:a16="http://schemas.microsoft.com/office/drawing/2014/main" id="{1961FD4D-EFE4-4C60-9A5F-12E9AE59CB47}"/>
                      </a:ext>
                    </a:extLst>
                  </p:cNvPr>
                  <p:cNvGrpSpPr/>
                  <p:nvPr/>
                </p:nvGrpSpPr>
                <p:grpSpPr>
                  <a:xfrm>
                    <a:off x="-3634116" y="700986"/>
                    <a:ext cx="182598" cy="143759"/>
                    <a:chOff x="-3634116" y="700986"/>
                    <a:chExt cx="182598" cy="143759"/>
                  </a:xfrm>
                </p:grpSpPr>
                <p:cxnSp>
                  <p:nvCxnSpPr>
                    <p:cNvPr id="328" name="Rechte verbindingslijn 327">
                      <a:extLst>
                        <a:ext uri="{FF2B5EF4-FFF2-40B4-BE49-F238E27FC236}">
                          <a16:creationId xmlns:a16="http://schemas.microsoft.com/office/drawing/2014/main" id="{4DB1C4E5-F7AC-4D76-A81D-7D3FBCD46EAC}"/>
                        </a:ext>
                      </a:extLst>
                    </p:cNvPr>
                    <p:cNvCxnSpPr/>
                    <p:nvPr/>
                  </p:nvCxnSpPr>
                  <p:spPr>
                    <a:xfrm>
                      <a:off x="-3634116" y="700986"/>
                      <a:ext cx="182598" cy="0"/>
                    </a:xfrm>
                    <a:prstGeom prst="line">
                      <a:avLst/>
                    </a:prstGeom>
                    <a:noFill/>
                    <a:ln w="19050" cap="flat" cmpd="sng" algn="ctr">
                      <a:solidFill>
                        <a:srgbClr val="292929"/>
                      </a:solidFill>
                      <a:prstDash val="solid"/>
                    </a:ln>
                    <a:effectLst/>
                  </p:spPr>
                </p:cxnSp>
                <p:cxnSp>
                  <p:nvCxnSpPr>
                    <p:cNvPr id="329" name="Rechte verbindingslijn 328">
                      <a:extLst>
                        <a:ext uri="{FF2B5EF4-FFF2-40B4-BE49-F238E27FC236}">
                          <a16:creationId xmlns:a16="http://schemas.microsoft.com/office/drawing/2014/main" id="{802F18D1-8DC9-4B22-973C-63E58789EEC8}"/>
                        </a:ext>
                      </a:extLst>
                    </p:cNvPr>
                    <p:cNvCxnSpPr/>
                    <p:nvPr/>
                  </p:nvCxnSpPr>
                  <p:spPr>
                    <a:xfrm>
                      <a:off x="-3634116" y="844745"/>
                      <a:ext cx="182598" cy="0"/>
                    </a:xfrm>
                    <a:prstGeom prst="line">
                      <a:avLst/>
                    </a:prstGeom>
                    <a:noFill/>
                    <a:ln w="19050" cap="flat" cmpd="sng" algn="ctr">
                      <a:solidFill>
                        <a:srgbClr val="292929"/>
                      </a:solidFill>
                      <a:prstDash val="solid"/>
                    </a:ln>
                    <a:effectLst/>
                  </p:spPr>
                </p:cxnSp>
                <p:cxnSp>
                  <p:nvCxnSpPr>
                    <p:cNvPr id="330" name="Rechte verbindingslijn 329">
                      <a:extLst>
                        <a:ext uri="{FF2B5EF4-FFF2-40B4-BE49-F238E27FC236}">
                          <a16:creationId xmlns:a16="http://schemas.microsoft.com/office/drawing/2014/main" id="{6070221B-473E-4095-BDAD-5E0F0779B66E}"/>
                        </a:ext>
                      </a:extLst>
                    </p:cNvPr>
                    <p:cNvCxnSpPr/>
                    <p:nvPr/>
                  </p:nvCxnSpPr>
                  <p:spPr>
                    <a:xfrm>
                      <a:off x="-3536469" y="808806"/>
                      <a:ext cx="82203" cy="0"/>
                    </a:xfrm>
                    <a:prstGeom prst="line">
                      <a:avLst/>
                    </a:prstGeom>
                    <a:noFill/>
                    <a:ln w="19050" cap="flat" cmpd="sng" algn="ctr">
                      <a:solidFill>
                        <a:srgbClr val="292929"/>
                      </a:solidFill>
                      <a:prstDash val="solid"/>
                    </a:ln>
                    <a:effectLst/>
                  </p:spPr>
                </p:cxnSp>
                <p:cxnSp>
                  <p:nvCxnSpPr>
                    <p:cNvPr id="331" name="Rechte verbindingslijn 330">
                      <a:extLst>
                        <a:ext uri="{FF2B5EF4-FFF2-40B4-BE49-F238E27FC236}">
                          <a16:creationId xmlns:a16="http://schemas.microsoft.com/office/drawing/2014/main" id="{936056B9-E5D8-45F9-869A-B16515520F07}"/>
                        </a:ext>
                      </a:extLst>
                    </p:cNvPr>
                    <p:cNvCxnSpPr/>
                    <p:nvPr/>
                  </p:nvCxnSpPr>
                  <p:spPr>
                    <a:xfrm>
                      <a:off x="-3536469" y="772866"/>
                      <a:ext cx="82203" cy="0"/>
                    </a:xfrm>
                    <a:prstGeom prst="line">
                      <a:avLst/>
                    </a:prstGeom>
                    <a:noFill/>
                    <a:ln w="19050" cap="flat" cmpd="sng" algn="ctr">
                      <a:solidFill>
                        <a:srgbClr val="292929"/>
                      </a:solidFill>
                      <a:prstDash val="solid"/>
                    </a:ln>
                    <a:effectLst/>
                  </p:spPr>
                </p:cxnSp>
                <p:cxnSp>
                  <p:nvCxnSpPr>
                    <p:cNvPr id="332" name="Rechte verbindingslijn 331">
                      <a:extLst>
                        <a:ext uri="{FF2B5EF4-FFF2-40B4-BE49-F238E27FC236}">
                          <a16:creationId xmlns:a16="http://schemas.microsoft.com/office/drawing/2014/main" id="{C3E1CCF7-F53C-4681-886B-A8D7458431C1}"/>
                        </a:ext>
                      </a:extLst>
                    </p:cNvPr>
                    <p:cNvCxnSpPr/>
                    <p:nvPr/>
                  </p:nvCxnSpPr>
                  <p:spPr>
                    <a:xfrm>
                      <a:off x="-3536469" y="736926"/>
                      <a:ext cx="82203" cy="0"/>
                    </a:xfrm>
                    <a:prstGeom prst="line">
                      <a:avLst/>
                    </a:prstGeom>
                    <a:noFill/>
                    <a:ln w="19050" cap="flat" cmpd="sng" algn="ctr">
                      <a:solidFill>
                        <a:srgbClr val="292929"/>
                      </a:solidFill>
                      <a:prstDash val="solid"/>
                    </a:ln>
                    <a:effectLst/>
                  </p:spPr>
                </p:cxnSp>
              </p:grpSp>
              <p:grpSp>
                <p:nvGrpSpPr>
                  <p:cNvPr id="325" name="Groep 324">
                    <a:extLst>
                      <a:ext uri="{FF2B5EF4-FFF2-40B4-BE49-F238E27FC236}">
                        <a16:creationId xmlns:a16="http://schemas.microsoft.com/office/drawing/2014/main" id="{AB1D8A3E-76B9-4095-A7A0-493A861D1E97}"/>
                      </a:ext>
                    </a:extLst>
                  </p:cNvPr>
                  <p:cNvGrpSpPr/>
                  <p:nvPr/>
                </p:nvGrpSpPr>
                <p:grpSpPr>
                  <a:xfrm>
                    <a:off x="-3634047" y="735854"/>
                    <a:ext cx="88801" cy="72568"/>
                    <a:chOff x="-2091059" y="1395403"/>
                    <a:chExt cx="157316" cy="128558"/>
                  </a:xfrm>
                </p:grpSpPr>
                <p:sp>
                  <p:nvSpPr>
                    <p:cNvPr id="326" name="Rechthoek 325">
                      <a:extLst>
                        <a:ext uri="{FF2B5EF4-FFF2-40B4-BE49-F238E27FC236}">
                          <a16:creationId xmlns:a16="http://schemas.microsoft.com/office/drawing/2014/main" id="{0623DFCD-3DCF-497D-AF15-B4A90AD90C70}"/>
                        </a:ext>
                      </a:extLst>
                    </p:cNvPr>
                    <p:cNvSpPr/>
                    <p:nvPr/>
                  </p:nvSpPr>
                  <p:spPr>
                    <a:xfrm>
                      <a:off x="-2051585" y="1436824"/>
                      <a:ext cx="117842" cy="45718"/>
                    </a:xfrm>
                    <a:prstGeom prst="rect">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a:solidFill>
                          <a:schemeClr val="tx1"/>
                        </a:solidFill>
                      </a:endParaRPr>
                    </a:p>
                  </p:txBody>
                </p:sp>
                <p:sp>
                  <p:nvSpPr>
                    <p:cNvPr id="327" name="Pijl: punthaak 326">
                      <a:extLst>
                        <a:ext uri="{FF2B5EF4-FFF2-40B4-BE49-F238E27FC236}">
                          <a16:creationId xmlns:a16="http://schemas.microsoft.com/office/drawing/2014/main" id="{626969B8-001E-49F9-8B86-53DC0E487748}"/>
                        </a:ext>
                      </a:extLst>
                    </p:cNvPr>
                    <p:cNvSpPr/>
                    <p:nvPr/>
                  </p:nvSpPr>
                  <p:spPr>
                    <a:xfrm flipH="1">
                      <a:off x="-2091059" y="1395403"/>
                      <a:ext cx="128558" cy="128558"/>
                    </a:xfrm>
                    <a:prstGeom prst="chevron">
                      <a:avLst>
                        <a:gd name="adj" fmla="val 47962"/>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a:solidFill>
                          <a:schemeClr val="tx1"/>
                        </a:solidFill>
                      </a:endParaRPr>
                    </a:p>
                  </p:txBody>
                </p:sp>
              </p:grpSp>
            </p:grpSp>
          </p:grpSp>
          <p:grpSp>
            <p:nvGrpSpPr>
              <p:cNvPr id="308" name="Groep 307">
                <a:extLst>
                  <a:ext uri="{FF2B5EF4-FFF2-40B4-BE49-F238E27FC236}">
                    <a16:creationId xmlns:a16="http://schemas.microsoft.com/office/drawing/2014/main" id="{3A020047-E13C-4093-A5FE-F6635BBB2629}"/>
                  </a:ext>
                </a:extLst>
              </p:cNvPr>
              <p:cNvGrpSpPr/>
              <p:nvPr/>
            </p:nvGrpSpPr>
            <p:grpSpPr>
              <a:xfrm>
                <a:off x="-2425037" y="781500"/>
                <a:ext cx="357690" cy="330595"/>
                <a:chOff x="-2721817" y="782525"/>
                <a:chExt cx="432805" cy="400021"/>
              </a:xfrm>
            </p:grpSpPr>
            <p:sp>
              <p:nvSpPr>
                <p:cNvPr id="311" name="Rechthoek 310">
                  <a:extLst>
                    <a:ext uri="{FF2B5EF4-FFF2-40B4-BE49-F238E27FC236}">
                      <a16:creationId xmlns:a16="http://schemas.microsoft.com/office/drawing/2014/main" id="{EBEBF0E9-5DF3-4D59-A08A-D89F77B2B21A}"/>
                    </a:ext>
                  </a:extLst>
                </p:cNvPr>
                <p:cNvSpPr/>
                <p:nvPr/>
              </p:nvSpPr>
              <p:spPr>
                <a:xfrm>
                  <a:off x="-2721817" y="782525"/>
                  <a:ext cx="432805" cy="400021"/>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en-US" sz="1050" b="0" noProof="0">
                    <a:solidFill>
                      <a:srgbClr val="FF0000"/>
                    </a:solidFill>
                    <a:latin typeface="Arial" panose="020B0604020202020204" pitchFamily="34" charset="0"/>
                    <a:cs typeface="Arial" panose="020B0604020202020204" pitchFamily="34" charset="0"/>
                  </a:endParaRPr>
                </a:p>
              </p:txBody>
            </p:sp>
            <p:grpSp>
              <p:nvGrpSpPr>
                <p:cNvPr id="312" name="Groep 311">
                  <a:extLst>
                    <a:ext uri="{FF2B5EF4-FFF2-40B4-BE49-F238E27FC236}">
                      <a16:creationId xmlns:a16="http://schemas.microsoft.com/office/drawing/2014/main" id="{15613C90-812B-4F9B-B1A1-52B67BDAC4A0}"/>
                    </a:ext>
                  </a:extLst>
                </p:cNvPr>
                <p:cNvGrpSpPr/>
                <p:nvPr/>
              </p:nvGrpSpPr>
              <p:grpSpPr>
                <a:xfrm>
                  <a:off x="-2652453" y="866772"/>
                  <a:ext cx="294076" cy="231526"/>
                  <a:chOff x="-3310843" y="700986"/>
                  <a:chExt cx="182598" cy="143759"/>
                </a:xfrm>
              </p:grpSpPr>
              <p:grpSp>
                <p:nvGrpSpPr>
                  <p:cNvPr id="313" name="Groep 312">
                    <a:extLst>
                      <a:ext uri="{FF2B5EF4-FFF2-40B4-BE49-F238E27FC236}">
                        <a16:creationId xmlns:a16="http://schemas.microsoft.com/office/drawing/2014/main" id="{81398E43-86D0-45DC-857D-F0442ABEC5D6}"/>
                      </a:ext>
                    </a:extLst>
                  </p:cNvPr>
                  <p:cNvGrpSpPr/>
                  <p:nvPr/>
                </p:nvGrpSpPr>
                <p:grpSpPr>
                  <a:xfrm>
                    <a:off x="-3310843" y="700986"/>
                    <a:ext cx="182598" cy="143759"/>
                    <a:chOff x="-3310843" y="700986"/>
                    <a:chExt cx="182598" cy="143759"/>
                  </a:xfrm>
                </p:grpSpPr>
                <p:cxnSp>
                  <p:nvCxnSpPr>
                    <p:cNvPr id="317" name="Rechte verbindingslijn 316">
                      <a:extLst>
                        <a:ext uri="{FF2B5EF4-FFF2-40B4-BE49-F238E27FC236}">
                          <a16:creationId xmlns:a16="http://schemas.microsoft.com/office/drawing/2014/main" id="{80AE70E9-CE14-46B8-9961-141B8ACBB6B8}"/>
                        </a:ext>
                      </a:extLst>
                    </p:cNvPr>
                    <p:cNvCxnSpPr/>
                    <p:nvPr/>
                  </p:nvCxnSpPr>
                  <p:spPr>
                    <a:xfrm>
                      <a:off x="-3310843" y="700986"/>
                      <a:ext cx="182598" cy="0"/>
                    </a:xfrm>
                    <a:prstGeom prst="line">
                      <a:avLst/>
                    </a:prstGeom>
                    <a:noFill/>
                    <a:ln w="19050" cap="flat" cmpd="sng" algn="ctr">
                      <a:solidFill>
                        <a:srgbClr val="292929"/>
                      </a:solidFill>
                      <a:prstDash val="solid"/>
                    </a:ln>
                    <a:effectLst/>
                  </p:spPr>
                </p:cxnSp>
                <p:cxnSp>
                  <p:nvCxnSpPr>
                    <p:cNvPr id="318" name="Rechte verbindingslijn 317">
                      <a:extLst>
                        <a:ext uri="{FF2B5EF4-FFF2-40B4-BE49-F238E27FC236}">
                          <a16:creationId xmlns:a16="http://schemas.microsoft.com/office/drawing/2014/main" id="{0B1B6408-0E88-4CDB-ACDA-1DA86C74287B}"/>
                        </a:ext>
                      </a:extLst>
                    </p:cNvPr>
                    <p:cNvCxnSpPr/>
                    <p:nvPr/>
                  </p:nvCxnSpPr>
                  <p:spPr>
                    <a:xfrm>
                      <a:off x="-3310843" y="844745"/>
                      <a:ext cx="182598" cy="0"/>
                    </a:xfrm>
                    <a:prstGeom prst="line">
                      <a:avLst/>
                    </a:prstGeom>
                    <a:noFill/>
                    <a:ln w="19050" cap="flat" cmpd="sng" algn="ctr">
                      <a:solidFill>
                        <a:srgbClr val="292929"/>
                      </a:solidFill>
                      <a:prstDash val="solid"/>
                    </a:ln>
                    <a:effectLst/>
                  </p:spPr>
                </p:cxnSp>
                <p:cxnSp>
                  <p:nvCxnSpPr>
                    <p:cNvPr id="319" name="Rechte verbindingslijn 318">
                      <a:extLst>
                        <a:ext uri="{FF2B5EF4-FFF2-40B4-BE49-F238E27FC236}">
                          <a16:creationId xmlns:a16="http://schemas.microsoft.com/office/drawing/2014/main" id="{BBA34F22-F806-4B9A-9498-538CC1F35E20}"/>
                        </a:ext>
                      </a:extLst>
                    </p:cNvPr>
                    <p:cNvCxnSpPr/>
                    <p:nvPr/>
                  </p:nvCxnSpPr>
                  <p:spPr>
                    <a:xfrm>
                      <a:off x="-3213196" y="808806"/>
                      <a:ext cx="82203" cy="0"/>
                    </a:xfrm>
                    <a:prstGeom prst="line">
                      <a:avLst/>
                    </a:prstGeom>
                    <a:noFill/>
                    <a:ln w="19050" cap="flat" cmpd="sng" algn="ctr">
                      <a:solidFill>
                        <a:srgbClr val="292929"/>
                      </a:solidFill>
                      <a:prstDash val="solid"/>
                    </a:ln>
                    <a:effectLst/>
                  </p:spPr>
                </p:cxnSp>
                <p:cxnSp>
                  <p:nvCxnSpPr>
                    <p:cNvPr id="320" name="Rechte verbindingslijn 319">
                      <a:extLst>
                        <a:ext uri="{FF2B5EF4-FFF2-40B4-BE49-F238E27FC236}">
                          <a16:creationId xmlns:a16="http://schemas.microsoft.com/office/drawing/2014/main" id="{2E28043C-4BCC-47E3-BB9D-DB918A8FD83D}"/>
                        </a:ext>
                      </a:extLst>
                    </p:cNvPr>
                    <p:cNvCxnSpPr/>
                    <p:nvPr/>
                  </p:nvCxnSpPr>
                  <p:spPr>
                    <a:xfrm>
                      <a:off x="-3213196" y="772866"/>
                      <a:ext cx="82203" cy="0"/>
                    </a:xfrm>
                    <a:prstGeom prst="line">
                      <a:avLst/>
                    </a:prstGeom>
                    <a:noFill/>
                    <a:ln w="19050" cap="flat" cmpd="sng" algn="ctr">
                      <a:solidFill>
                        <a:srgbClr val="292929"/>
                      </a:solidFill>
                      <a:prstDash val="solid"/>
                    </a:ln>
                    <a:effectLst/>
                  </p:spPr>
                </p:cxnSp>
                <p:cxnSp>
                  <p:nvCxnSpPr>
                    <p:cNvPr id="321" name="Rechte verbindingslijn 320">
                      <a:extLst>
                        <a:ext uri="{FF2B5EF4-FFF2-40B4-BE49-F238E27FC236}">
                          <a16:creationId xmlns:a16="http://schemas.microsoft.com/office/drawing/2014/main" id="{AEE2B85A-BD65-48BB-BD7A-38E6C4BDE1EF}"/>
                        </a:ext>
                      </a:extLst>
                    </p:cNvPr>
                    <p:cNvCxnSpPr/>
                    <p:nvPr/>
                  </p:nvCxnSpPr>
                  <p:spPr>
                    <a:xfrm>
                      <a:off x="-3213196" y="736926"/>
                      <a:ext cx="82203" cy="0"/>
                    </a:xfrm>
                    <a:prstGeom prst="line">
                      <a:avLst/>
                    </a:prstGeom>
                    <a:noFill/>
                    <a:ln w="19050" cap="flat" cmpd="sng" algn="ctr">
                      <a:solidFill>
                        <a:srgbClr val="292929"/>
                      </a:solidFill>
                      <a:prstDash val="solid"/>
                    </a:ln>
                    <a:effectLst/>
                  </p:spPr>
                </p:cxnSp>
              </p:grpSp>
              <p:grpSp>
                <p:nvGrpSpPr>
                  <p:cNvPr id="314" name="Groep 313">
                    <a:extLst>
                      <a:ext uri="{FF2B5EF4-FFF2-40B4-BE49-F238E27FC236}">
                        <a16:creationId xmlns:a16="http://schemas.microsoft.com/office/drawing/2014/main" id="{B9F44DF2-F3D8-4497-9C40-F34B1AADEE9E}"/>
                      </a:ext>
                    </a:extLst>
                  </p:cNvPr>
                  <p:cNvGrpSpPr/>
                  <p:nvPr/>
                </p:nvGrpSpPr>
                <p:grpSpPr>
                  <a:xfrm flipH="1">
                    <a:off x="-3310774" y="735854"/>
                    <a:ext cx="88801" cy="72568"/>
                    <a:chOff x="-2091059" y="1395403"/>
                    <a:chExt cx="157316" cy="128558"/>
                  </a:xfrm>
                </p:grpSpPr>
                <p:sp>
                  <p:nvSpPr>
                    <p:cNvPr id="315" name="Rechthoek 314">
                      <a:extLst>
                        <a:ext uri="{FF2B5EF4-FFF2-40B4-BE49-F238E27FC236}">
                          <a16:creationId xmlns:a16="http://schemas.microsoft.com/office/drawing/2014/main" id="{406CC2CB-57BE-4F22-8470-7C810ED177AF}"/>
                        </a:ext>
                      </a:extLst>
                    </p:cNvPr>
                    <p:cNvSpPr/>
                    <p:nvPr/>
                  </p:nvSpPr>
                  <p:spPr>
                    <a:xfrm>
                      <a:off x="-2051585" y="1436824"/>
                      <a:ext cx="117842" cy="45718"/>
                    </a:xfrm>
                    <a:prstGeom prst="rect">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a:solidFill>
                          <a:schemeClr val="tx1"/>
                        </a:solidFill>
                      </a:endParaRPr>
                    </a:p>
                  </p:txBody>
                </p:sp>
                <p:sp>
                  <p:nvSpPr>
                    <p:cNvPr id="316" name="Pijl: punthaak 315">
                      <a:extLst>
                        <a:ext uri="{FF2B5EF4-FFF2-40B4-BE49-F238E27FC236}">
                          <a16:creationId xmlns:a16="http://schemas.microsoft.com/office/drawing/2014/main" id="{212C434F-69A9-45A3-84FD-6AF3B30533CB}"/>
                        </a:ext>
                      </a:extLst>
                    </p:cNvPr>
                    <p:cNvSpPr/>
                    <p:nvPr/>
                  </p:nvSpPr>
                  <p:spPr>
                    <a:xfrm flipH="1">
                      <a:off x="-2091059" y="1395403"/>
                      <a:ext cx="128558" cy="128558"/>
                    </a:xfrm>
                    <a:prstGeom prst="chevron">
                      <a:avLst>
                        <a:gd name="adj" fmla="val 47962"/>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a:solidFill>
                          <a:schemeClr val="tx1"/>
                        </a:solidFill>
                      </a:endParaRPr>
                    </a:p>
                  </p:txBody>
                </p:sp>
              </p:grpSp>
            </p:grpSp>
          </p:grpSp>
          <p:sp>
            <p:nvSpPr>
              <p:cNvPr id="309" name="Rechthoek 308">
                <a:extLst>
                  <a:ext uri="{FF2B5EF4-FFF2-40B4-BE49-F238E27FC236}">
                    <a16:creationId xmlns:a16="http://schemas.microsoft.com/office/drawing/2014/main" id="{D9CA088A-EBD6-480B-918A-046B9889C288}"/>
                  </a:ext>
                </a:extLst>
              </p:cNvPr>
              <p:cNvSpPr/>
              <p:nvPr/>
            </p:nvSpPr>
            <p:spPr>
              <a:xfrm>
                <a:off x="-1950057" y="439449"/>
                <a:ext cx="2435631" cy="198066"/>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US" sz="1100" b="0" i="0" u="none" strike="noStrike" kern="0" cap="none" spc="0" normalizeH="0" baseline="0" noProof="0">
                    <a:ln>
                      <a:noFill/>
                    </a:ln>
                    <a:solidFill>
                      <a:srgbClr val="000000"/>
                    </a:solidFill>
                    <a:effectLst/>
                    <a:uLnTx/>
                    <a:uFillTx/>
                    <a:latin typeface="+mn-lt"/>
                    <a:cs typeface="Segoe UI Light" panose="020B0502040204020203" pitchFamily="34" charset="0"/>
                  </a:rPr>
                  <a:t>Text level up</a:t>
                </a:r>
              </a:p>
            </p:txBody>
          </p:sp>
          <p:sp>
            <p:nvSpPr>
              <p:cNvPr id="310" name="Rechthoek 309">
                <a:extLst>
                  <a:ext uri="{FF2B5EF4-FFF2-40B4-BE49-F238E27FC236}">
                    <a16:creationId xmlns:a16="http://schemas.microsoft.com/office/drawing/2014/main" id="{C45A6377-2D4A-4C0C-8BA8-D851B0849B0C}"/>
                  </a:ext>
                </a:extLst>
              </p:cNvPr>
              <p:cNvSpPr/>
              <p:nvPr/>
            </p:nvSpPr>
            <p:spPr>
              <a:xfrm>
                <a:off x="-1950057" y="848575"/>
                <a:ext cx="2213551" cy="186424"/>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US" sz="1100" b="0" i="0" u="none" strike="noStrike" kern="0" cap="none" spc="0" normalizeH="0" baseline="0" noProof="0">
                    <a:ln>
                      <a:noFill/>
                    </a:ln>
                    <a:solidFill>
                      <a:srgbClr val="000000"/>
                    </a:solidFill>
                    <a:effectLst/>
                    <a:uLnTx/>
                    <a:uFillTx/>
                    <a:latin typeface="+mn-lt"/>
                    <a:cs typeface="Segoe UI Light" panose="020B0502040204020203" pitchFamily="34" charset="0"/>
                  </a:rPr>
                  <a:t>Text level down</a:t>
                </a:r>
              </a:p>
            </p:txBody>
          </p:sp>
        </p:grpSp>
        <p:cxnSp>
          <p:nvCxnSpPr>
            <p:cNvPr id="283" name="Rechte verbindingslijn 282">
              <a:extLst>
                <a:ext uri="{FF2B5EF4-FFF2-40B4-BE49-F238E27FC236}">
                  <a16:creationId xmlns:a16="http://schemas.microsoft.com/office/drawing/2014/main" id="{50BF15C3-673C-48A4-9766-F71F7FC275A8}"/>
                </a:ext>
              </a:extLst>
            </p:cNvPr>
            <p:cNvCxnSpPr>
              <a:cxnSpLocks/>
            </p:cNvCxnSpPr>
            <p:nvPr/>
          </p:nvCxnSpPr>
          <p:spPr>
            <a:xfrm>
              <a:off x="-3419346" y="1020931"/>
              <a:ext cx="3176013" cy="0"/>
            </a:xfrm>
            <a:prstGeom prst="line">
              <a:avLst/>
            </a:prstGeom>
            <a:noFill/>
            <a:ln w="3175" cap="flat" cmpd="sng" algn="ctr">
              <a:solidFill>
                <a:schemeClr val="accent1"/>
              </a:solidFill>
              <a:prstDash val="solid"/>
            </a:ln>
            <a:effectLst/>
          </p:spPr>
        </p:cxnSp>
        <p:sp>
          <p:nvSpPr>
            <p:cNvPr id="284" name="Rechthoek 283">
              <a:extLst>
                <a:ext uri="{FF2B5EF4-FFF2-40B4-BE49-F238E27FC236}">
                  <a16:creationId xmlns:a16="http://schemas.microsoft.com/office/drawing/2014/main" id="{C5D9E292-920B-493D-B7E3-4A6AD0B1F7D7}"/>
                </a:ext>
              </a:extLst>
            </p:cNvPr>
            <p:cNvSpPr/>
            <p:nvPr/>
          </p:nvSpPr>
          <p:spPr>
            <a:xfrm>
              <a:off x="-3059324" y="1719143"/>
              <a:ext cx="2823104" cy="255963"/>
            </a:xfrm>
            <a:prstGeom prst="rect">
              <a:avLst/>
            </a:prstGeom>
            <a:noFill/>
            <a:ln w="25400" cap="flat" cmpd="sng" algn="ctr">
              <a:noFill/>
              <a:prstDash val="solid"/>
            </a:ln>
            <a:effectLst/>
          </p:spPr>
          <p:txBody>
            <a:bodyPr lIns="0" tIns="0" rIns="0" bIns="0" rtlCol="0" anchor="ctr"/>
            <a:lstStyle/>
            <a:p>
              <a:pPr marL="171450" marR="0" lvl="0" indent="-171450" defTabSz="914400" eaLnBrk="1" fontAlgn="auto" latinLnBrk="0" hangingPunct="1">
                <a:lnSpc>
                  <a:spcPct val="90000"/>
                </a:lnSpc>
                <a:spcBef>
                  <a:spcPts val="600"/>
                </a:spcBef>
                <a:spcAft>
                  <a:spcPts val="600"/>
                </a:spcAft>
                <a:buClr>
                  <a:schemeClr val="accent1"/>
                </a:buClr>
                <a:buSzTx/>
                <a:buFont typeface="Arial" panose="020B0604020202020204" pitchFamily="34" charset="0"/>
                <a:buChar char="•"/>
                <a:tabLst/>
                <a:defRPr/>
              </a:pPr>
              <a:r>
                <a:rPr kumimoji="0" lang="en-US" sz="1100" b="0" i="0" u="none" strike="noStrike" kern="0" cap="none" spc="0" normalizeH="0" baseline="0" noProof="0">
                  <a:ln>
                    <a:noFill/>
                  </a:ln>
                  <a:solidFill>
                    <a:schemeClr val="tx2">
                      <a:lumMod val="50000"/>
                    </a:schemeClr>
                  </a:solidFill>
                  <a:effectLst/>
                  <a:uLnTx/>
                  <a:uFillTx/>
                  <a:latin typeface="+mn-lt"/>
                  <a:cs typeface="Segoe UI Light" panose="020B0502040204020203" pitchFamily="34" charset="0"/>
                </a:rPr>
                <a:t>Bullet</a:t>
              </a:r>
            </a:p>
          </p:txBody>
        </p:sp>
        <p:sp>
          <p:nvSpPr>
            <p:cNvPr id="285" name="Ovaal 284">
              <a:extLst>
                <a:ext uri="{FF2B5EF4-FFF2-40B4-BE49-F238E27FC236}">
                  <a16:creationId xmlns:a16="http://schemas.microsoft.com/office/drawing/2014/main" id="{A669D498-DCC6-47A4-9EC8-6246741AD34D}"/>
                </a:ext>
              </a:extLst>
            </p:cNvPr>
            <p:cNvSpPr/>
            <p:nvPr/>
          </p:nvSpPr>
          <p:spPr>
            <a:xfrm>
              <a:off x="-3425006" y="2091065"/>
              <a:ext cx="260914" cy="259683"/>
            </a:xfrm>
            <a:prstGeom prst="ellipse">
              <a:avLst/>
            </a:pr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chemeClr val="bg1"/>
                  </a:solidFill>
                  <a:effectLst/>
                  <a:uLnTx/>
                  <a:uFillTx/>
                  <a:latin typeface="+mn-lt"/>
                  <a:cs typeface="Segoe UI Light" panose="020B0502040204020203" pitchFamily="34" charset="0"/>
                </a:rPr>
                <a:t>2</a:t>
              </a:r>
            </a:p>
          </p:txBody>
        </p:sp>
        <p:sp>
          <p:nvSpPr>
            <p:cNvPr id="286" name="Rechthoek 285">
              <a:extLst>
                <a:ext uri="{FF2B5EF4-FFF2-40B4-BE49-F238E27FC236}">
                  <a16:creationId xmlns:a16="http://schemas.microsoft.com/office/drawing/2014/main" id="{E1E98752-292B-428B-B0C4-F6A63F59390B}"/>
                </a:ext>
              </a:extLst>
            </p:cNvPr>
            <p:cNvSpPr/>
            <p:nvPr/>
          </p:nvSpPr>
          <p:spPr>
            <a:xfrm>
              <a:off x="-3059324" y="2091064"/>
              <a:ext cx="2823104" cy="255963"/>
            </a:xfrm>
            <a:prstGeom prst="rect">
              <a:avLst/>
            </a:prstGeom>
            <a:noFill/>
            <a:ln w="25400" cap="flat" cmpd="sng" algn="ctr">
              <a:noFill/>
              <a:prstDash val="solid"/>
            </a:ln>
            <a:effectLst/>
          </p:spPr>
          <p:txBody>
            <a:bodyPr lIns="0" tIns="0" rIns="0" bIns="0" rtlCol="0" anchor="ctr"/>
            <a:lstStyle/>
            <a:p>
              <a:pPr marL="361950" marR="0" lvl="0" indent="-180975" defTabSz="914400" eaLnBrk="1" fontAlgn="auto" latinLnBrk="0" hangingPunct="1">
                <a:lnSpc>
                  <a:spcPct val="90000"/>
                </a:lnSpc>
                <a:spcBef>
                  <a:spcPts val="600"/>
                </a:spcBef>
                <a:spcAft>
                  <a:spcPts val="600"/>
                </a:spcAft>
                <a:buClr>
                  <a:schemeClr val="accent1"/>
                </a:buClr>
                <a:buSzTx/>
                <a:buFont typeface="Arial" panose="020B0604020202020204" pitchFamily="34" charset="0"/>
                <a:buChar char="•"/>
                <a:tabLst/>
                <a:defRPr/>
              </a:pPr>
              <a:r>
                <a:rPr kumimoji="0" lang="en-US" sz="1100" b="0" i="0" u="none" strike="noStrike" kern="0" cap="none" spc="0" normalizeH="0" baseline="0" noProof="0">
                  <a:ln>
                    <a:noFill/>
                  </a:ln>
                  <a:solidFill>
                    <a:schemeClr val="tx2">
                      <a:lumMod val="50000"/>
                    </a:schemeClr>
                  </a:solidFill>
                  <a:effectLst/>
                  <a:uLnTx/>
                  <a:uFillTx/>
                  <a:latin typeface="+mn-lt"/>
                  <a:cs typeface="Segoe UI Light" panose="020B0502040204020203" pitchFamily="34" charset="0"/>
                </a:rPr>
                <a:t>Sub-bullet</a:t>
              </a:r>
            </a:p>
          </p:txBody>
        </p:sp>
        <p:sp>
          <p:nvSpPr>
            <p:cNvPr id="287" name="Ovaal 286">
              <a:extLst>
                <a:ext uri="{FF2B5EF4-FFF2-40B4-BE49-F238E27FC236}">
                  <a16:creationId xmlns:a16="http://schemas.microsoft.com/office/drawing/2014/main" id="{909C3F44-087D-4A7D-B939-9C55A43A2927}"/>
                </a:ext>
              </a:extLst>
            </p:cNvPr>
            <p:cNvSpPr/>
            <p:nvPr/>
          </p:nvSpPr>
          <p:spPr>
            <a:xfrm>
              <a:off x="-3425006" y="2465241"/>
              <a:ext cx="260914" cy="259683"/>
            </a:xfrm>
            <a:prstGeom prst="ellipse">
              <a:avLst/>
            </a:pr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chemeClr val="bg1"/>
                  </a:solidFill>
                  <a:effectLst/>
                  <a:uLnTx/>
                  <a:uFillTx/>
                  <a:latin typeface="+mn-lt"/>
                  <a:cs typeface="Segoe UI Light" panose="020B0502040204020203" pitchFamily="34" charset="0"/>
                </a:rPr>
                <a:t>3</a:t>
              </a:r>
            </a:p>
          </p:txBody>
        </p:sp>
        <p:sp>
          <p:nvSpPr>
            <p:cNvPr id="288" name="Rechthoek 287">
              <a:extLst>
                <a:ext uri="{FF2B5EF4-FFF2-40B4-BE49-F238E27FC236}">
                  <a16:creationId xmlns:a16="http://schemas.microsoft.com/office/drawing/2014/main" id="{C966146D-EA86-4CB2-8D48-BF1C62465B72}"/>
                </a:ext>
              </a:extLst>
            </p:cNvPr>
            <p:cNvSpPr/>
            <p:nvPr/>
          </p:nvSpPr>
          <p:spPr>
            <a:xfrm>
              <a:off x="-3059324" y="2465240"/>
              <a:ext cx="2823104" cy="25596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
                  <a:schemeClr val="accent3"/>
                </a:buClr>
                <a:buSzTx/>
                <a:buFont typeface="Open Sans" panose="020B0606030504020204" pitchFamily="34" charset="0"/>
                <a:buNone/>
                <a:tabLst/>
                <a:defRPr/>
              </a:pPr>
              <a:r>
                <a:rPr kumimoji="0" lang="en-US" sz="1100" b="0" i="0" u="none" strike="noStrike" kern="0" cap="none" spc="0" normalizeH="0" baseline="0" noProof="0" err="1">
                  <a:ln>
                    <a:noFill/>
                  </a:ln>
                  <a:solidFill>
                    <a:schemeClr val="tx2">
                      <a:lumMod val="50000"/>
                    </a:schemeClr>
                  </a:solidFill>
                  <a:effectLst/>
                  <a:uLnTx/>
                  <a:uFillTx/>
                  <a:latin typeface="+mn-lt"/>
                  <a:cs typeface="Segoe UI Light" panose="020B0502040204020203" pitchFamily="34" charset="0"/>
                </a:rPr>
                <a:t>Leestekst</a:t>
              </a:r>
              <a:endParaRPr kumimoji="0" lang="en-US" sz="1100" b="0" i="0" u="none" strike="noStrike" kern="0" cap="none" spc="0" normalizeH="0" baseline="0" noProof="0">
                <a:ln>
                  <a:noFill/>
                </a:ln>
                <a:solidFill>
                  <a:schemeClr val="tx2">
                    <a:lumMod val="50000"/>
                  </a:schemeClr>
                </a:solidFill>
                <a:effectLst/>
                <a:uLnTx/>
                <a:uFillTx/>
                <a:latin typeface="+mn-lt"/>
                <a:cs typeface="Segoe UI Light" panose="020B0502040204020203" pitchFamily="34" charset="0"/>
              </a:endParaRPr>
            </a:p>
          </p:txBody>
        </p:sp>
        <p:sp>
          <p:nvSpPr>
            <p:cNvPr id="289" name="Ovaal 288">
              <a:extLst>
                <a:ext uri="{FF2B5EF4-FFF2-40B4-BE49-F238E27FC236}">
                  <a16:creationId xmlns:a16="http://schemas.microsoft.com/office/drawing/2014/main" id="{9735871D-27AB-4932-A8E4-843FE2338FBB}"/>
                </a:ext>
              </a:extLst>
            </p:cNvPr>
            <p:cNvSpPr/>
            <p:nvPr/>
          </p:nvSpPr>
          <p:spPr>
            <a:xfrm>
              <a:off x="-3425006" y="2837886"/>
              <a:ext cx="260914" cy="259683"/>
            </a:xfrm>
            <a:prstGeom prst="ellipse">
              <a:avLst/>
            </a:pr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chemeClr val="bg1"/>
                  </a:solidFill>
                  <a:effectLst/>
                  <a:uLnTx/>
                  <a:uFillTx/>
                  <a:latin typeface="+mn-lt"/>
                  <a:cs typeface="Segoe UI Light" panose="020B0502040204020203" pitchFamily="34" charset="0"/>
                </a:rPr>
                <a:t>4</a:t>
              </a:r>
            </a:p>
          </p:txBody>
        </p:sp>
        <p:sp>
          <p:nvSpPr>
            <p:cNvPr id="290" name="Rechthoek 289">
              <a:extLst>
                <a:ext uri="{FF2B5EF4-FFF2-40B4-BE49-F238E27FC236}">
                  <a16:creationId xmlns:a16="http://schemas.microsoft.com/office/drawing/2014/main" id="{34EB0B23-7F6E-4702-9BB9-1C0C5207387C}"/>
                </a:ext>
              </a:extLst>
            </p:cNvPr>
            <p:cNvSpPr/>
            <p:nvPr/>
          </p:nvSpPr>
          <p:spPr>
            <a:xfrm>
              <a:off x="-3059324" y="2837885"/>
              <a:ext cx="2823104" cy="25596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US" sz="1400" b="1" i="0" u="none" strike="noStrike" kern="0" cap="none" spc="0" normalizeH="0" baseline="0" noProof="0" err="1">
                  <a:ln>
                    <a:noFill/>
                  </a:ln>
                  <a:solidFill>
                    <a:schemeClr val="bg2"/>
                  </a:solidFill>
                  <a:effectLst/>
                  <a:uLnTx/>
                  <a:uFillTx/>
                  <a:latin typeface="+mn-lt"/>
                  <a:cs typeface="Segoe UI Light" panose="020B0502040204020203" pitchFamily="34" charset="0"/>
                </a:rPr>
                <a:t>Subtitel</a:t>
              </a:r>
              <a:endParaRPr kumimoji="0" lang="en-US" sz="1400" b="1" i="0" u="none" strike="noStrike" kern="0" cap="none" spc="0" normalizeH="0" baseline="0" noProof="0">
                <a:ln>
                  <a:noFill/>
                </a:ln>
                <a:solidFill>
                  <a:schemeClr val="bg2"/>
                </a:solidFill>
                <a:effectLst/>
                <a:uLnTx/>
                <a:uFillTx/>
                <a:latin typeface="+mn-lt"/>
                <a:cs typeface="Segoe UI Light" panose="020B0502040204020203" pitchFamily="34" charset="0"/>
              </a:endParaRPr>
            </a:p>
          </p:txBody>
        </p:sp>
        <p:sp>
          <p:nvSpPr>
            <p:cNvPr id="291" name="Ovaal 290">
              <a:extLst>
                <a:ext uri="{FF2B5EF4-FFF2-40B4-BE49-F238E27FC236}">
                  <a16:creationId xmlns:a16="http://schemas.microsoft.com/office/drawing/2014/main" id="{67C9F05B-925C-417E-88CF-E258F2DDAADB}"/>
                </a:ext>
              </a:extLst>
            </p:cNvPr>
            <p:cNvSpPr/>
            <p:nvPr/>
          </p:nvSpPr>
          <p:spPr>
            <a:xfrm>
              <a:off x="-3425006" y="3221492"/>
              <a:ext cx="260914" cy="259683"/>
            </a:xfrm>
            <a:prstGeom prst="ellipse">
              <a:avLst/>
            </a:pr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chemeClr val="bg1"/>
                  </a:solidFill>
                  <a:effectLst/>
                  <a:uLnTx/>
                  <a:uFillTx/>
                  <a:latin typeface="+mn-lt"/>
                  <a:cs typeface="Segoe UI Light" panose="020B0502040204020203" pitchFamily="34" charset="0"/>
                </a:rPr>
                <a:t>5</a:t>
              </a:r>
            </a:p>
          </p:txBody>
        </p:sp>
        <p:sp>
          <p:nvSpPr>
            <p:cNvPr id="292" name="Rechthoek 291">
              <a:extLst>
                <a:ext uri="{FF2B5EF4-FFF2-40B4-BE49-F238E27FC236}">
                  <a16:creationId xmlns:a16="http://schemas.microsoft.com/office/drawing/2014/main" id="{1B942424-D803-431E-8037-A677A8F195A1}"/>
                </a:ext>
              </a:extLst>
            </p:cNvPr>
            <p:cNvSpPr/>
            <p:nvPr/>
          </p:nvSpPr>
          <p:spPr>
            <a:xfrm>
              <a:off x="-3059324" y="3221491"/>
              <a:ext cx="2823104" cy="255963"/>
            </a:xfrm>
            <a:prstGeom prst="rect">
              <a:avLst/>
            </a:prstGeom>
            <a:noFill/>
            <a:ln w="25400" cap="flat" cmpd="sng" algn="ctr">
              <a:noFill/>
              <a:prstDash val="solid"/>
            </a:ln>
            <a:effectLst/>
          </p:spPr>
          <p:txBody>
            <a:bodyPr lIns="0" tIns="0" rIns="0" bIns="0" rtlCol="0" anchor="ctr"/>
            <a:lstStyle/>
            <a:p>
              <a:pPr marL="177800" marR="0" lvl="0" indent="-177800" defTabSz="914400" eaLnBrk="1" fontAlgn="auto" latinLnBrk="0" hangingPunct="1">
                <a:lnSpc>
                  <a:spcPct val="90000"/>
                </a:lnSpc>
                <a:spcBef>
                  <a:spcPts val="600"/>
                </a:spcBef>
                <a:spcAft>
                  <a:spcPts val="600"/>
                </a:spcAft>
                <a:buClr>
                  <a:schemeClr val="accent1"/>
                </a:buClr>
                <a:buSzTx/>
                <a:buFont typeface="+mj-lt"/>
                <a:buAutoNum type="arabicPeriod"/>
                <a:tabLst/>
                <a:defRPr/>
              </a:pPr>
              <a:r>
                <a:rPr kumimoji="0" lang="en-US" sz="1100" b="0" i="0" u="none" strike="noStrike" kern="0" cap="none" spc="0" normalizeH="0" baseline="0" noProof="0">
                  <a:ln>
                    <a:noFill/>
                  </a:ln>
                  <a:solidFill>
                    <a:schemeClr val="tx2">
                      <a:lumMod val="50000"/>
                    </a:schemeClr>
                  </a:solidFill>
                  <a:effectLst/>
                  <a:uLnTx/>
                  <a:uFillTx/>
                  <a:latin typeface="+mn-lt"/>
                  <a:cs typeface="Segoe UI Light" panose="020B0502040204020203" pitchFamily="34" charset="0"/>
                </a:rPr>
                <a:t>Header</a:t>
              </a:r>
            </a:p>
          </p:txBody>
        </p:sp>
        <p:cxnSp>
          <p:nvCxnSpPr>
            <p:cNvPr id="293" name="Rechte verbindingslijn 292">
              <a:extLst>
                <a:ext uri="{FF2B5EF4-FFF2-40B4-BE49-F238E27FC236}">
                  <a16:creationId xmlns:a16="http://schemas.microsoft.com/office/drawing/2014/main" id="{F73A0FA8-398B-4884-96DB-EE28C04337D0}"/>
                </a:ext>
              </a:extLst>
            </p:cNvPr>
            <p:cNvCxnSpPr>
              <a:cxnSpLocks/>
            </p:cNvCxnSpPr>
            <p:nvPr/>
          </p:nvCxnSpPr>
          <p:spPr>
            <a:xfrm>
              <a:off x="-3419346" y="3585498"/>
              <a:ext cx="3176013" cy="0"/>
            </a:xfrm>
            <a:prstGeom prst="line">
              <a:avLst/>
            </a:prstGeom>
            <a:noFill/>
            <a:ln w="3175" cap="flat" cmpd="sng" algn="ctr">
              <a:solidFill>
                <a:schemeClr val="accent1"/>
              </a:solidFill>
              <a:prstDash val="solid"/>
            </a:ln>
            <a:effectLst/>
          </p:spPr>
        </p:cxnSp>
        <p:grpSp>
          <p:nvGrpSpPr>
            <p:cNvPr id="294" name="Meer informatie">
              <a:extLst>
                <a:ext uri="{FF2B5EF4-FFF2-40B4-BE49-F238E27FC236}">
                  <a16:creationId xmlns:a16="http://schemas.microsoft.com/office/drawing/2014/main" id="{079CDB2A-201D-4FC0-B909-BF1F2AAB6676}"/>
                </a:ext>
              </a:extLst>
            </p:cNvPr>
            <p:cNvGrpSpPr/>
            <p:nvPr/>
          </p:nvGrpSpPr>
          <p:grpSpPr>
            <a:xfrm>
              <a:off x="-3421298" y="3713747"/>
              <a:ext cx="3178515" cy="783273"/>
              <a:chOff x="-3741486" y="3359148"/>
              <a:chExt cx="3178515" cy="783273"/>
            </a:xfrm>
          </p:grpSpPr>
          <p:sp>
            <p:nvSpPr>
              <p:cNvPr id="296" name="Freeform 101">
                <a:extLst>
                  <a:ext uri="{FF2B5EF4-FFF2-40B4-BE49-F238E27FC236}">
                    <a16:creationId xmlns:a16="http://schemas.microsoft.com/office/drawing/2014/main" id="{10E56B51-BFDB-43F5-9C1F-2D67A236D11E}"/>
                  </a:ext>
                </a:extLst>
              </p:cNvPr>
              <p:cNvSpPr>
                <a:spLocks noEditPoints="1"/>
              </p:cNvSpPr>
              <p:nvPr/>
            </p:nvSpPr>
            <p:spPr bwMode="auto">
              <a:xfrm>
                <a:off x="-3741486" y="3359148"/>
                <a:ext cx="255753" cy="255753"/>
              </a:xfrm>
              <a:custGeom>
                <a:avLst/>
                <a:gdLst>
                  <a:gd name="T0" fmla="*/ 0 w 292"/>
                  <a:gd name="T1" fmla="*/ 146 h 292"/>
                  <a:gd name="T2" fmla="*/ 4 w 292"/>
                  <a:gd name="T3" fmla="*/ 113 h 292"/>
                  <a:gd name="T4" fmla="*/ 14 w 292"/>
                  <a:gd name="T5" fmla="*/ 82 h 292"/>
                  <a:gd name="T6" fmla="*/ 31 w 292"/>
                  <a:gd name="T7" fmla="*/ 55 h 292"/>
                  <a:gd name="T8" fmla="*/ 53 w 292"/>
                  <a:gd name="T9" fmla="*/ 32 h 292"/>
                  <a:gd name="T10" fmla="*/ 81 w 292"/>
                  <a:gd name="T11" fmla="*/ 15 h 292"/>
                  <a:gd name="T12" fmla="*/ 112 w 292"/>
                  <a:gd name="T13" fmla="*/ 4 h 292"/>
                  <a:gd name="T14" fmla="*/ 145 w 292"/>
                  <a:gd name="T15" fmla="*/ 0 h 292"/>
                  <a:gd name="T16" fmla="*/ 179 w 292"/>
                  <a:gd name="T17" fmla="*/ 4 h 292"/>
                  <a:gd name="T18" fmla="*/ 209 w 292"/>
                  <a:gd name="T19" fmla="*/ 15 h 292"/>
                  <a:gd name="T20" fmla="*/ 237 w 292"/>
                  <a:gd name="T21" fmla="*/ 32 h 292"/>
                  <a:gd name="T22" fmla="*/ 259 w 292"/>
                  <a:gd name="T23" fmla="*/ 55 h 292"/>
                  <a:gd name="T24" fmla="*/ 276 w 292"/>
                  <a:gd name="T25" fmla="*/ 82 h 292"/>
                  <a:gd name="T26" fmla="*/ 288 w 292"/>
                  <a:gd name="T27" fmla="*/ 113 h 292"/>
                  <a:gd name="T28" fmla="*/ 292 w 292"/>
                  <a:gd name="T29" fmla="*/ 146 h 292"/>
                  <a:gd name="T30" fmla="*/ 288 w 292"/>
                  <a:gd name="T31" fmla="*/ 180 h 292"/>
                  <a:gd name="T32" fmla="*/ 276 w 292"/>
                  <a:gd name="T33" fmla="*/ 210 h 292"/>
                  <a:gd name="T34" fmla="*/ 259 w 292"/>
                  <a:gd name="T35" fmla="*/ 237 h 292"/>
                  <a:gd name="T36" fmla="*/ 237 w 292"/>
                  <a:gd name="T37" fmla="*/ 260 h 292"/>
                  <a:gd name="T38" fmla="*/ 209 w 292"/>
                  <a:gd name="T39" fmla="*/ 278 h 292"/>
                  <a:gd name="T40" fmla="*/ 179 w 292"/>
                  <a:gd name="T41" fmla="*/ 288 h 292"/>
                  <a:gd name="T42" fmla="*/ 145 w 292"/>
                  <a:gd name="T43" fmla="*/ 292 h 292"/>
                  <a:gd name="T44" fmla="*/ 112 w 292"/>
                  <a:gd name="T45" fmla="*/ 288 h 292"/>
                  <a:gd name="T46" fmla="*/ 81 w 292"/>
                  <a:gd name="T47" fmla="*/ 278 h 292"/>
                  <a:gd name="T48" fmla="*/ 53 w 292"/>
                  <a:gd name="T49" fmla="*/ 260 h 292"/>
                  <a:gd name="T50" fmla="*/ 31 w 292"/>
                  <a:gd name="T51" fmla="*/ 237 h 292"/>
                  <a:gd name="T52" fmla="*/ 14 w 292"/>
                  <a:gd name="T53" fmla="*/ 210 h 292"/>
                  <a:gd name="T54" fmla="*/ 4 w 292"/>
                  <a:gd name="T55" fmla="*/ 180 h 292"/>
                  <a:gd name="T56" fmla="*/ 0 w 292"/>
                  <a:gd name="T57" fmla="*/ 146 h 292"/>
                  <a:gd name="T58" fmla="*/ 102 w 292"/>
                  <a:gd name="T59" fmla="*/ 121 h 292"/>
                  <a:gd name="T60" fmla="*/ 102 w 292"/>
                  <a:gd name="T61" fmla="*/ 142 h 292"/>
                  <a:gd name="T62" fmla="*/ 120 w 292"/>
                  <a:gd name="T63" fmla="*/ 142 h 292"/>
                  <a:gd name="T64" fmla="*/ 120 w 292"/>
                  <a:gd name="T65" fmla="*/ 223 h 292"/>
                  <a:gd name="T66" fmla="*/ 102 w 292"/>
                  <a:gd name="T67" fmla="*/ 223 h 292"/>
                  <a:gd name="T68" fmla="*/ 102 w 292"/>
                  <a:gd name="T69" fmla="*/ 244 h 292"/>
                  <a:gd name="T70" fmla="*/ 188 w 292"/>
                  <a:gd name="T71" fmla="*/ 244 h 292"/>
                  <a:gd name="T72" fmla="*/ 188 w 292"/>
                  <a:gd name="T73" fmla="*/ 223 h 292"/>
                  <a:gd name="T74" fmla="*/ 170 w 292"/>
                  <a:gd name="T75" fmla="*/ 223 h 292"/>
                  <a:gd name="T76" fmla="*/ 170 w 292"/>
                  <a:gd name="T77" fmla="*/ 142 h 292"/>
                  <a:gd name="T78" fmla="*/ 188 w 292"/>
                  <a:gd name="T79" fmla="*/ 142 h 292"/>
                  <a:gd name="T80" fmla="*/ 188 w 292"/>
                  <a:gd name="T81" fmla="*/ 121 h 292"/>
                  <a:gd name="T82" fmla="*/ 102 w 292"/>
                  <a:gd name="T83" fmla="*/ 121 h 292"/>
                  <a:gd name="T84" fmla="*/ 115 w 292"/>
                  <a:gd name="T85" fmla="*/ 79 h 292"/>
                  <a:gd name="T86" fmla="*/ 117 w 292"/>
                  <a:gd name="T87" fmla="*/ 92 h 292"/>
                  <a:gd name="T88" fmla="*/ 124 w 292"/>
                  <a:gd name="T89" fmla="*/ 101 h 292"/>
                  <a:gd name="T90" fmla="*/ 133 w 292"/>
                  <a:gd name="T91" fmla="*/ 108 h 292"/>
                  <a:gd name="T92" fmla="*/ 145 w 292"/>
                  <a:gd name="T93" fmla="*/ 110 h 292"/>
                  <a:gd name="T94" fmla="*/ 157 w 292"/>
                  <a:gd name="T95" fmla="*/ 108 h 292"/>
                  <a:gd name="T96" fmla="*/ 167 w 292"/>
                  <a:gd name="T97" fmla="*/ 101 h 292"/>
                  <a:gd name="T98" fmla="*/ 174 w 292"/>
                  <a:gd name="T99" fmla="*/ 92 h 292"/>
                  <a:gd name="T100" fmla="*/ 176 w 292"/>
                  <a:gd name="T101" fmla="*/ 79 h 292"/>
                  <a:gd name="T102" fmla="*/ 174 w 292"/>
                  <a:gd name="T103" fmla="*/ 67 h 292"/>
                  <a:gd name="T104" fmla="*/ 167 w 292"/>
                  <a:gd name="T105" fmla="*/ 58 h 292"/>
                  <a:gd name="T106" fmla="*/ 157 w 292"/>
                  <a:gd name="T107" fmla="*/ 51 h 292"/>
                  <a:gd name="T108" fmla="*/ 145 w 292"/>
                  <a:gd name="T109" fmla="*/ 49 h 292"/>
                  <a:gd name="T110" fmla="*/ 133 w 292"/>
                  <a:gd name="T111" fmla="*/ 51 h 292"/>
                  <a:gd name="T112" fmla="*/ 124 w 292"/>
                  <a:gd name="T113" fmla="*/ 58 h 292"/>
                  <a:gd name="T114" fmla="*/ 117 w 292"/>
                  <a:gd name="T115" fmla="*/ 67 h 292"/>
                  <a:gd name="T116" fmla="*/ 115 w 292"/>
                  <a:gd name="T117" fmla="*/ 79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92" h="292">
                    <a:moveTo>
                      <a:pt x="0" y="146"/>
                    </a:moveTo>
                    <a:lnTo>
                      <a:pt x="4" y="113"/>
                    </a:lnTo>
                    <a:lnTo>
                      <a:pt x="14" y="82"/>
                    </a:lnTo>
                    <a:lnTo>
                      <a:pt x="31" y="55"/>
                    </a:lnTo>
                    <a:lnTo>
                      <a:pt x="53" y="32"/>
                    </a:lnTo>
                    <a:lnTo>
                      <a:pt x="81" y="15"/>
                    </a:lnTo>
                    <a:lnTo>
                      <a:pt x="112" y="4"/>
                    </a:lnTo>
                    <a:lnTo>
                      <a:pt x="145" y="0"/>
                    </a:lnTo>
                    <a:lnTo>
                      <a:pt x="179" y="4"/>
                    </a:lnTo>
                    <a:lnTo>
                      <a:pt x="209" y="15"/>
                    </a:lnTo>
                    <a:lnTo>
                      <a:pt x="237" y="32"/>
                    </a:lnTo>
                    <a:lnTo>
                      <a:pt x="259" y="55"/>
                    </a:lnTo>
                    <a:lnTo>
                      <a:pt x="276" y="82"/>
                    </a:lnTo>
                    <a:lnTo>
                      <a:pt x="288" y="113"/>
                    </a:lnTo>
                    <a:lnTo>
                      <a:pt x="292" y="146"/>
                    </a:lnTo>
                    <a:lnTo>
                      <a:pt x="288" y="180"/>
                    </a:lnTo>
                    <a:lnTo>
                      <a:pt x="276" y="210"/>
                    </a:lnTo>
                    <a:lnTo>
                      <a:pt x="259" y="237"/>
                    </a:lnTo>
                    <a:lnTo>
                      <a:pt x="237" y="260"/>
                    </a:lnTo>
                    <a:lnTo>
                      <a:pt x="209" y="278"/>
                    </a:lnTo>
                    <a:lnTo>
                      <a:pt x="179" y="288"/>
                    </a:lnTo>
                    <a:lnTo>
                      <a:pt x="145" y="292"/>
                    </a:lnTo>
                    <a:lnTo>
                      <a:pt x="112" y="288"/>
                    </a:lnTo>
                    <a:lnTo>
                      <a:pt x="81" y="278"/>
                    </a:lnTo>
                    <a:lnTo>
                      <a:pt x="53" y="260"/>
                    </a:lnTo>
                    <a:lnTo>
                      <a:pt x="31" y="237"/>
                    </a:lnTo>
                    <a:lnTo>
                      <a:pt x="14" y="210"/>
                    </a:lnTo>
                    <a:lnTo>
                      <a:pt x="4" y="180"/>
                    </a:lnTo>
                    <a:lnTo>
                      <a:pt x="0" y="146"/>
                    </a:lnTo>
                    <a:close/>
                    <a:moveTo>
                      <a:pt x="102" y="121"/>
                    </a:moveTo>
                    <a:lnTo>
                      <a:pt x="102" y="142"/>
                    </a:lnTo>
                    <a:lnTo>
                      <a:pt x="120" y="142"/>
                    </a:lnTo>
                    <a:lnTo>
                      <a:pt x="120" y="223"/>
                    </a:lnTo>
                    <a:lnTo>
                      <a:pt x="102" y="223"/>
                    </a:lnTo>
                    <a:lnTo>
                      <a:pt x="102" y="244"/>
                    </a:lnTo>
                    <a:lnTo>
                      <a:pt x="188" y="244"/>
                    </a:lnTo>
                    <a:lnTo>
                      <a:pt x="188" y="223"/>
                    </a:lnTo>
                    <a:lnTo>
                      <a:pt x="170" y="223"/>
                    </a:lnTo>
                    <a:lnTo>
                      <a:pt x="170" y="142"/>
                    </a:lnTo>
                    <a:lnTo>
                      <a:pt x="188" y="142"/>
                    </a:lnTo>
                    <a:lnTo>
                      <a:pt x="188" y="121"/>
                    </a:lnTo>
                    <a:lnTo>
                      <a:pt x="102" y="121"/>
                    </a:lnTo>
                    <a:close/>
                    <a:moveTo>
                      <a:pt x="115" y="79"/>
                    </a:moveTo>
                    <a:lnTo>
                      <a:pt x="117" y="92"/>
                    </a:lnTo>
                    <a:lnTo>
                      <a:pt x="124" y="101"/>
                    </a:lnTo>
                    <a:lnTo>
                      <a:pt x="133" y="108"/>
                    </a:lnTo>
                    <a:lnTo>
                      <a:pt x="145" y="110"/>
                    </a:lnTo>
                    <a:lnTo>
                      <a:pt x="157" y="108"/>
                    </a:lnTo>
                    <a:lnTo>
                      <a:pt x="167" y="101"/>
                    </a:lnTo>
                    <a:lnTo>
                      <a:pt x="174" y="92"/>
                    </a:lnTo>
                    <a:lnTo>
                      <a:pt x="176" y="79"/>
                    </a:lnTo>
                    <a:lnTo>
                      <a:pt x="174" y="67"/>
                    </a:lnTo>
                    <a:lnTo>
                      <a:pt x="167" y="58"/>
                    </a:lnTo>
                    <a:lnTo>
                      <a:pt x="157" y="51"/>
                    </a:lnTo>
                    <a:lnTo>
                      <a:pt x="145" y="49"/>
                    </a:lnTo>
                    <a:lnTo>
                      <a:pt x="133" y="51"/>
                    </a:lnTo>
                    <a:lnTo>
                      <a:pt x="124" y="58"/>
                    </a:lnTo>
                    <a:lnTo>
                      <a:pt x="117" y="67"/>
                    </a:lnTo>
                    <a:lnTo>
                      <a:pt x="115" y="79"/>
                    </a:lnTo>
                    <a:close/>
                  </a:path>
                </a:pathLst>
              </a:custGeom>
              <a:solidFill>
                <a:srgbClr val="FF78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100" noProof="0"/>
              </a:p>
            </p:txBody>
          </p:sp>
          <p:sp>
            <p:nvSpPr>
              <p:cNvPr id="297" name="Rechthoek 296">
                <a:extLst>
                  <a:ext uri="{FF2B5EF4-FFF2-40B4-BE49-F238E27FC236}">
                    <a16:creationId xmlns:a16="http://schemas.microsoft.com/office/drawing/2014/main" id="{1E5CC300-FD92-4907-B0B5-1297060E21AB}"/>
                  </a:ext>
                </a:extLst>
              </p:cNvPr>
              <p:cNvSpPr/>
              <p:nvPr/>
            </p:nvSpPr>
            <p:spPr>
              <a:xfrm>
                <a:off x="-3380966" y="3431177"/>
                <a:ext cx="2817995" cy="59212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US" sz="1100" b="0" i="0" u="none" strike="noStrike" kern="0" cap="none" spc="0" normalizeH="0" baseline="0" noProof="0">
                    <a:ln>
                      <a:noFill/>
                    </a:ln>
                    <a:solidFill>
                      <a:srgbClr val="000000"/>
                    </a:solidFill>
                    <a:effectLst/>
                    <a:uLnTx/>
                    <a:uFillTx/>
                    <a:latin typeface="+mn-lt"/>
                    <a:cs typeface="Segoe UI Light" panose="020B0502040204020203" pitchFamily="34" charset="0"/>
                  </a:rPr>
                  <a:t>Want to know more?</a:t>
                </a:r>
                <a:br>
                  <a:rPr kumimoji="0" lang="en-US" sz="1100" b="0" i="0" u="none" strike="noStrike" kern="0" cap="none" spc="0" normalizeH="0" baseline="0" noProof="0">
                    <a:ln>
                      <a:noFill/>
                    </a:ln>
                    <a:solidFill>
                      <a:srgbClr val="000000"/>
                    </a:solidFill>
                    <a:effectLst/>
                    <a:uLnTx/>
                    <a:uFillTx/>
                    <a:latin typeface="+mn-lt"/>
                    <a:cs typeface="Segoe UI Light" panose="020B0502040204020203" pitchFamily="34" charset="0"/>
                  </a:rPr>
                </a:br>
                <a:r>
                  <a:rPr kumimoji="0" lang="en-US" sz="1100" b="0" i="0" u="none" strike="noStrike" kern="0" cap="none" spc="0" normalizeH="0" baseline="0" noProof="0">
                    <a:ln>
                      <a:noFill/>
                    </a:ln>
                    <a:solidFill>
                      <a:srgbClr val="000000"/>
                    </a:solidFill>
                    <a:effectLst/>
                    <a:uLnTx/>
                    <a:uFillTx/>
                    <a:latin typeface="+mn-lt"/>
                    <a:cs typeface="Segoe UI Light" panose="020B0502040204020203" pitchFamily="34" charset="0"/>
                  </a:rPr>
                  <a:t>Go to the slide named </a:t>
                </a:r>
                <a:r>
                  <a:rPr kumimoji="0" lang="en-US" sz="1100" b="1" i="0" u="none" strike="noStrike" kern="0" cap="none" spc="0" normalizeH="0" baseline="0" noProof="0">
                    <a:ln>
                      <a:noFill/>
                    </a:ln>
                    <a:solidFill>
                      <a:srgbClr val="000000"/>
                    </a:solidFill>
                    <a:effectLst/>
                    <a:uLnTx/>
                    <a:uFillTx/>
                    <a:latin typeface="+mn-lt"/>
                    <a:cs typeface="Segoe UI Light" panose="020B0502040204020203" pitchFamily="34" charset="0"/>
                  </a:rPr>
                  <a:t>‘Instruction slide: YouTube links’</a:t>
                </a:r>
                <a:r>
                  <a:rPr kumimoji="0" lang="en-US" sz="1100" b="0" i="0" u="none" strike="noStrike" kern="0" cap="none" spc="0" normalizeH="0" baseline="0" noProof="0">
                    <a:ln>
                      <a:noFill/>
                    </a:ln>
                    <a:solidFill>
                      <a:srgbClr val="000000"/>
                    </a:solidFill>
                    <a:effectLst/>
                    <a:uLnTx/>
                    <a:uFillTx/>
                    <a:latin typeface="+mn-lt"/>
                    <a:cs typeface="Segoe UI Light" panose="020B0502040204020203" pitchFamily="34" charset="0"/>
                  </a:rPr>
                  <a:t>, open it in the slideshow and click on the preferred hyperlink.</a:t>
                </a:r>
              </a:p>
            </p:txBody>
          </p:sp>
          <p:cxnSp>
            <p:nvCxnSpPr>
              <p:cNvPr id="298" name="Rechte verbindingslijn 297">
                <a:extLst>
                  <a:ext uri="{FF2B5EF4-FFF2-40B4-BE49-F238E27FC236}">
                    <a16:creationId xmlns:a16="http://schemas.microsoft.com/office/drawing/2014/main" id="{7519CB96-966E-4B04-9201-A71BF1DC08A2}"/>
                  </a:ext>
                </a:extLst>
              </p:cNvPr>
              <p:cNvCxnSpPr>
                <a:cxnSpLocks/>
              </p:cNvCxnSpPr>
              <p:nvPr/>
            </p:nvCxnSpPr>
            <p:spPr>
              <a:xfrm>
                <a:off x="-3740987" y="4142421"/>
                <a:ext cx="3178016" cy="0"/>
              </a:xfrm>
              <a:prstGeom prst="line">
                <a:avLst/>
              </a:prstGeom>
              <a:noFill/>
              <a:ln w="3175" cap="flat" cmpd="sng" algn="ctr">
                <a:solidFill>
                  <a:schemeClr val="accent1"/>
                </a:solidFill>
                <a:prstDash val="solid"/>
              </a:ln>
              <a:effectLst/>
            </p:spPr>
          </p:cxnSp>
        </p:grpSp>
        <p:sp>
          <p:nvSpPr>
            <p:cNvPr id="295" name="Rechthoek 294">
              <a:extLst>
                <a:ext uri="{FF2B5EF4-FFF2-40B4-BE49-F238E27FC236}">
                  <a16:creationId xmlns:a16="http://schemas.microsoft.com/office/drawing/2014/main" id="{73658470-0C84-4B8E-BD86-784FC00F7ECE}"/>
                </a:ext>
              </a:extLst>
            </p:cNvPr>
            <p:cNvSpPr/>
            <p:nvPr/>
          </p:nvSpPr>
          <p:spPr>
            <a:xfrm>
              <a:off x="-3420798" y="1139659"/>
              <a:ext cx="3178016" cy="46701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US" sz="1100" b="0" i="0" u="none" strike="noStrike" kern="0" cap="none" spc="0" normalizeH="0" baseline="0" noProof="0">
                  <a:ln>
                    <a:noFill/>
                  </a:ln>
                  <a:solidFill>
                    <a:srgbClr val="000000"/>
                  </a:solidFill>
                  <a:effectLst/>
                  <a:uLnTx/>
                  <a:uFillTx/>
                  <a:latin typeface="+mn-lt"/>
                  <a:cs typeface="Segoe UI Light" panose="020B0502040204020203" pitchFamily="34" charset="0"/>
                </a:rPr>
                <a:t>Under the tab </a:t>
              </a:r>
              <a:r>
                <a:rPr kumimoji="0" lang="en-US" sz="1100" b="1" i="0" u="none" strike="noStrike" kern="0" cap="none" spc="0" normalizeH="0" baseline="0" noProof="0">
                  <a:ln>
                    <a:noFill/>
                  </a:ln>
                  <a:solidFill>
                    <a:srgbClr val="000000"/>
                  </a:solidFill>
                  <a:effectLst/>
                  <a:uLnTx/>
                  <a:uFillTx/>
                  <a:latin typeface="+mn-lt"/>
                  <a:cs typeface="Segoe UI Light" panose="020B0502040204020203" pitchFamily="34" charset="0"/>
                </a:rPr>
                <a:t>‘Home’</a:t>
              </a:r>
              <a:r>
                <a:rPr kumimoji="0" lang="en-US" sz="1100" b="0" i="0" u="none" strike="noStrike" kern="0" cap="none" spc="0" normalizeH="0" baseline="0" noProof="0">
                  <a:ln>
                    <a:noFill/>
                  </a:ln>
                  <a:solidFill>
                    <a:srgbClr val="000000"/>
                  </a:solidFill>
                  <a:effectLst/>
                  <a:uLnTx/>
                  <a:uFillTx/>
                  <a:latin typeface="+mn-lt"/>
                  <a:cs typeface="Segoe UI Light" panose="020B0502040204020203" pitchFamily="34" charset="0"/>
                </a:rPr>
                <a:t>, use the </a:t>
              </a:r>
              <a:r>
                <a:rPr kumimoji="0" lang="en-US" sz="1100" b="1" i="0" u="none" strike="noStrike" kern="0" cap="none" spc="0" normalizeH="0" baseline="0" noProof="0">
                  <a:ln>
                    <a:noFill/>
                  </a:ln>
                  <a:solidFill>
                    <a:srgbClr val="000000"/>
                  </a:solidFill>
                  <a:effectLst/>
                  <a:uLnTx/>
                  <a:uFillTx/>
                  <a:latin typeface="+mn-lt"/>
                  <a:cs typeface="Segoe UI Light" panose="020B0502040204020203" pitchFamily="34" charset="0"/>
                </a:rPr>
                <a:t>list level-buttons</a:t>
              </a:r>
              <a:r>
                <a:rPr kumimoji="0" lang="en-US" sz="1100" b="0" i="0" u="none" strike="noStrike" kern="0" cap="none" spc="0" normalizeH="0" baseline="0" noProof="0">
                  <a:ln>
                    <a:noFill/>
                  </a:ln>
                  <a:solidFill>
                    <a:srgbClr val="000000"/>
                  </a:solidFill>
                  <a:effectLst/>
                  <a:uLnTx/>
                  <a:uFillTx/>
                  <a:latin typeface="+mn-lt"/>
                  <a:cs typeface="Segoe UI Light" panose="020B0502040204020203" pitchFamily="34" charset="0"/>
                </a:rPr>
                <a:t>, as pictured above, to choose a text level.</a:t>
              </a:r>
              <a:br>
                <a:rPr kumimoji="0" lang="en-US" sz="1100" b="0" i="0" u="none" strike="noStrike" kern="0" cap="none" spc="0" normalizeH="0" baseline="0" noProof="0">
                  <a:ln>
                    <a:noFill/>
                  </a:ln>
                  <a:solidFill>
                    <a:srgbClr val="000000"/>
                  </a:solidFill>
                  <a:effectLst/>
                  <a:uLnTx/>
                  <a:uFillTx/>
                  <a:latin typeface="+mn-lt"/>
                  <a:cs typeface="Segoe UI Light" panose="020B0502040204020203" pitchFamily="34" charset="0"/>
                </a:rPr>
              </a:br>
              <a:r>
                <a:rPr kumimoji="0" lang="en-US" sz="1100" b="0" i="0" u="none" strike="noStrike" kern="0" cap="none" spc="0" normalizeH="0" baseline="0" noProof="0">
                  <a:ln>
                    <a:noFill/>
                  </a:ln>
                  <a:solidFill>
                    <a:srgbClr val="000000"/>
                  </a:solidFill>
                  <a:effectLst/>
                  <a:uLnTx/>
                  <a:uFillTx/>
                  <a:latin typeface="+mn-lt"/>
                  <a:cs typeface="Segoe UI Light" panose="020B0502040204020203" pitchFamily="34" charset="0"/>
                </a:rPr>
                <a:t>Choose from:</a:t>
              </a:r>
            </a:p>
          </p:txBody>
        </p:sp>
      </p:grpSp>
      <p:sp>
        <p:nvSpPr>
          <p:cNvPr id="137" name="Tijdelijke aanduiding voor tekst 8">
            <a:extLst>
              <a:ext uri="{FF2B5EF4-FFF2-40B4-BE49-F238E27FC236}">
                <a16:creationId xmlns:a16="http://schemas.microsoft.com/office/drawing/2014/main" id="{27555D2D-C346-4CE0-9298-4913CE8FC79D}"/>
              </a:ext>
            </a:extLst>
          </p:cNvPr>
          <p:cNvSpPr>
            <a:spLocks noGrp="1"/>
          </p:cNvSpPr>
          <p:nvPr>
            <p:ph type="body" sz="quarter" idx="15" hasCustomPrompt="1"/>
          </p:nvPr>
        </p:nvSpPr>
        <p:spPr>
          <a:xfrm>
            <a:off x="9636918" y="6279356"/>
            <a:ext cx="1852613" cy="290513"/>
          </a:xfrm>
          <a:blipFill>
            <a:blip r:embed="rId4">
              <a:lum bright="70000" contrast="-70000"/>
            </a:blip>
            <a:srcRect/>
            <a:stretch>
              <a:fillRect l="5400" t="3218" r="5360" b="-1638"/>
            </a:stretch>
          </a:blipFill>
        </p:spPr>
        <p:txBody>
          <a:bodyPr/>
          <a:lstStyle>
            <a:lvl1pPr marL="0" indent="0">
              <a:buNone/>
              <a:defRPr/>
            </a:lvl1pPr>
          </a:lstStyle>
          <a:p>
            <a:pPr lvl="0"/>
            <a:r>
              <a:rPr lang="nl-NL"/>
              <a:t>  </a:t>
            </a:r>
          </a:p>
        </p:txBody>
      </p:sp>
    </p:spTree>
    <p:extLst>
      <p:ext uri="{BB962C8B-B14F-4D97-AF65-F5344CB8AC3E}">
        <p14:creationId xmlns:p14="http://schemas.microsoft.com/office/powerpoint/2010/main" val="2012275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20000" decel="80000" fill="hold" grpId="0" nodeType="withEffect">
                                  <p:stCondLst>
                                    <p:cond delay="0"/>
                                  </p:stCondLst>
                                  <p:childTnLst>
                                    <p:set>
                                      <p:cBhvr>
                                        <p:cTn id="6" dur="1" fill="hold">
                                          <p:stCondLst>
                                            <p:cond delay="0"/>
                                          </p:stCondLst>
                                        </p:cTn>
                                        <p:tgtEl>
                                          <p:spTgt spid="87"/>
                                        </p:tgtEl>
                                        <p:attrNameLst>
                                          <p:attrName>style.visibility</p:attrName>
                                        </p:attrNameLst>
                                      </p:cBhvr>
                                      <p:to>
                                        <p:strVal val="visible"/>
                                      </p:to>
                                    </p:set>
                                    <p:anim calcmode="lin" valueType="num">
                                      <p:cBhvr additive="base">
                                        <p:cTn id="7" dur="1500" fill="hold"/>
                                        <p:tgtEl>
                                          <p:spTgt spid="87"/>
                                        </p:tgtEl>
                                        <p:attrNameLst>
                                          <p:attrName>ppt_x</p:attrName>
                                        </p:attrNameLst>
                                      </p:cBhvr>
                                      <p:tavLst>
                                        <p:tav tm="0">
                                          <p:val>
                                            <p:strVal val="#ppt_x"/>
                                          </p:val>
                                        </p:tav>
                                        <p:tav tm="100000">
                                          <p:val>
                                            <p:strVal val="#ppt_x"/>
                                          </p:val>
                                        </p:tav>
                                      </p:tavLst>
                                    </p:anim>
                                    <p:anim calcmode="lin" valueType="num">
                                      <p:cBhvr additive="base">
                                        <p:cTn id="8" dur="1500" fill="hold"/>
                                        <p:tgtEl>
                                          <p:spTgt spid="87"/>
                                        </p:tgtEl>
                                        <p:attrNameLst>
                                          <p:attrName>ppt_y</p:attrName>
                                        </p:attrNameLst>
                                      </p:cBhvr>
                                      <p:tavLst>
                                        <p:tav tm="0">
                                          <p:val>
                                            <p:strVal val="1+#ppt_h/2"/>
                                          </p:val>
                                        </p:tav>
                                        <p:tav tm="100000">
                                          <p:val>
                                            <p:strVal val="#ppt_y"/>
                                          </p:val>
                                        </p:tav>
                                      </p:tavLst>
                                    </p:anim>
                                  </p:childTnLst>
                                </p:cTn>
                              </p:par>
                              <p:par>
                                <p:cTn id="9" presetID="2" presetClass="entr" presetSubtype="1" accel="80000" decel="20000" fill="hold" grpId="0" nodeType="withEffect">
                                  <p:stCondLst>
                                    <p:cond delay="0"/>
                                  </p:stCondLst>
                                  <p:childTnLst>
                                    <p:set>
                                      <p:cBhvr>
                                        <p:cTn id="10" dur="1" fill="hold">
                                          <p:stCondLst>
                                            <p:cond delay="0"/>
                                          </p:stCondLst>
                                        </p:cTn>
                                        <p:tgtEl>
                                          <p:spTgt spid="152"/>
                                        </p:tgtEl>
                                        <p:attrNameLst>
                                          <p:attrName>style.visibility</p:attrName>
                                        </p:attrNameLst>
                                      </p:cBhvr>
                                      <p:to>
                                        <p:strVal val="visible"/>
                                      </p:to>
                                    </p:set>
                                    <p:anim calcmode="lin" valueType="num">
                                      <p:cBhvr additive="base">
                                        <p:cTn id="11" dur="1000" fill="hold"/>
                                        <p:tgtEl>
                                          <p:spTgt spid="152"/>
                                        </p:tgtEl>
                                        <p:attrNameLst>
                                          <p:attrName>ppt_x</p:attrName>
                                        </p:attrNameLst>
                                      </p:cBhvr>
                                      <p:tavLst>
                                        <p:tav tm="0">
                                          <p:val>
                                            <p:strVal val="#ppt_x"/>
                                          </p:val>
                                        </p:tav>
                                        <p:tav tm="100000">
                                          <p:val>
                                            <p:strVal val="#ppt_x"/>
                                          </p:val>
                                        </p:tav>
                                      </p:tavLst>
                                    </p:anim>
                                    <p:anim calcmode="lin" valueType="num">
                                      <p:cBhvr additive="base">
                                        <p:cTn id="12" dur="1000" fill="hold"/>
                                        <p:tgtEl>
                                          <p:spTgt spid="152"/>
                                        </p:tgtEl>
                                        <p:attrNameLst>
                                          <p:attrName>ppt_y</p:attrName>
                                        </p:attrNameLst>
                                      </p:cBhvr>
                                      <p:tavLst>
                                        <p:tav tm="0">
                                          <p:val>
                                            <p:strVal val="0-#ppt_h/2"/>
                                          </p:val>
                                        </p:tav>
                                        <p:tav tm="100000">
                                          <p:val>
                                            <p:strVal val="#ppt_y"/>
                                          </p:val>
                                        </p:tav>
                                      </p:tavLst>
                                    </p:anim>
                                  </p:childTnLst>
                                </p:cTn>
                              </p:par>
                              <p:par>
                                <p:cTn id="13" presetID="2" presetClass="entr" presetSubtype="1" accel="80000" decel="20000" fill="hold" grpId="0" nodeType="withEffect">
                                  <p:stCondLst>
                                    <p:cond delay="250"/>
                                  </p:stCondLst>
                                  <p:childTnLst>
                                    <p:set>
                                      <p:cBhvr>
                                        <p:cTn id="14" dur="1" fill="hold">
                                          <p:stCondLst>
                                            <p:cond delay="0"/>
                                          </p:stCondLst>
                                        </p:cTn>
                                        <p:tgtEl>
                                          <p:spTgt spid="149"/>
                                        </p:tgtEl>
                                        <p:attrNameLst>
                                          <p:attrName>style.visibility</p:attrName>
                                        </p:attrNameLst>
                                      </p:cBhvr>
                                      <p:to>
                                        <p:strVal val="visible"/>
                                      </p:to>
                                    </p:set>
                                    <p:anim calcmode="lin" valueType="num">
                                      <p:cBhvr additive="base">
                                        <p:cTn id="15" dur="1000" fill="hold"/>
                                        <p:tgtEl>
                                          <p:spTgt spid="149"/>
                                        </p:tgtEl>
                                        <p:attrNameLst>
                                          <p:attrName>ppt_x</p:attrName>
                                        </p:attrNameLst>
                                      </p:cBhvr>
                                      <p:tavLst>
                                        <p:tav tm="0">
                                          <p:val>
                                            <p:strVal val="#ppt_x"/>
                                          </p:val>
                                        </p:tav>
                                        <p:tav tm="100000">
                                          <p:val>
                                            <p:strVal val="#ppt_x"/>
                                          </p:val>
                                        </p:tav>
                                      </p:tavLst>
                                    </p:anim>
                                    <p:anim calcmode="lin" valueType="num">
                                      <p:cBhvr additive="base">
                                        <p:cTn id="16" dur="1000" fill="hold"/>
                                        <p:tgtEl>
                                          <p:spTgt spid="149"/>
                                        </p:tgtEl>
                                        <p:attrNameLst>
                                          <p:attrName>ppt_y</p:attrName>
                                        </p:attrNameLst>
                                      </p:cBhvr>
                                      <p:tavLst>
                                        <p:tav tm="0">
                                          <p:val>
                                            <p:strVal val="0-#ppt_h/2"/>
                                          </p:val>
                                        </p:tav>
                                        <p:tav tm="100000">
                                          <p:val>
                                            <p:strVal val="#ppt_y"/>
                                          </p:val>
                                        </p:tav>
                                      </p:tavLst>
                                    </p:anim>
                                  </p:childTnLst>
                                </p:cTn>
                              </p:par>
                              <p:par>
                                <p:cTn id="17" presetID="10" presetClass="entr" presetSubtype="0" fill="hold" grpId="0" nodeType="withEffect">
                                  <p:stCondLst>
                                    <p:cond delay="750"/>
                                  </p:stCondLst>
                                  <p:childTnLst>
                                    <p:set>
                                      <p:cBhvr>
                                        <p:cTn id="18" dur="1" fill="hold">
                                          <p:stCondLst>
                                            <p:cond delay="0"/>
                                          </p:stCondLst>
                                        </p:cTn>
                                        <p:tgtEl>
                                          <p:spTgt spid="150"/>
                                        </p:tgtEl>
                                        <p:attrNameLst>
                                          <p:attrName>style.visibility</p:attrName>
                                        </p:attrNameLst>
                                      </p:cBhvr>
                                      <p:to>
                                        <p:strVal val="visible"/>
                                      </p:to>
                                    </p:set>
                                    <p:animEffect transition="in" filter="fade">
                                      <p:cBhvr>
                                        <p:cTn id="19" dur="750"/>
                                        <p:tgtEl>
                                          <p:spTgt spid="1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 grpId="0" animBg="1"/>
      <p:bldP spid="149" grpId="0"/>
      <p:bldP spid="150" grpId="0">
        <p:tmplLst>
          <p:tmpl>
            <p:tnLst>
              <p:par>
                <p:cTn presetID="10" presetClass="entr" presetSubtype="0" fill="hold" nodeType="withEffect">
                  <p:stCondLst>
                    <p:cond delay="750"/>
                  </p:stCondLst>
                  <p:childTnLst>
                    <p:set>
                      <p:cBhvr>
                        <p:cTn dur="1" fill="hold">
                          <p:stCondLst>
                            <p:cond delay="0"/>
                          </p:stCondLst>
                        </p:cTn>
                        <p:tgtEl>
                          <p:spTgt spid="150"/>
                        </p:tgtEl>
                        <p:attrNameLst>
                          <p:attrName>style.visibility</p:attrName>
                        </p:attrNameLst>
                      </p:cBhvr>
                      <p:to>
                        <p:strVal val="visible"/>
                      </p:to>
                    </p:set>
                    <p:animEffect transition="in" filter="fade">
                      <p:cBhvr>
                        <p:cTn dur="750"/>
                        <p:tgtEl>
                          <p:spTgt spid="150"/>
                        </p:tgtEl>
                      </p:cBhvr>
                    </p:animEffect>
                  </p:childTnLst>
                </p:cTn>
              </p:par>
            </p:tnLst>
          </p:tmpl>
        </p:tmplLst>
      </p:bldP>
      <p:bldP spid="152" grpId="0" animBg="1">
        <p:tmplLst>
          <p:tmpl>
            <p:tnLst>
              <p:par>
                <p:cTn presetID="2" presetClass="entr" presetSubtype="1" accel="80000" decel="20000" fill="hold" nodeType="withEffect">
                  <p:stCondLst>
                    <p:cond delay="0"/>
                  </p:stCondLst>
                  <p:childTnLst>
                    <p:set>
                      <p:cBhvr>
                        <p:cTn dur="1" fill="hold">
                          <p:stCondLst>
                            <p:cond delay="0"/>
                          </p:stCondLst>
                        </p:cTn>
                        <p:tgtEl>
                          <p:spTgt spid="152"/>
                        </p:tgtEl>
                        <p:attrNameLst>
                          <p:attrName>style.visibility</p:attrName>
                        </p:attrNameLst>
                      </p:cBhvr>
                      <p:to>
                        <p:strVal val="visible"/>
                      </p:to>
                    </p:set>
                    <p:anim calcmode="lin" valueType="num">
                      <p:cBhvr additive="base">
                        <p:cTn dur="1000" fill="hold"/>
                        <p:tgtEl>
                          <p:spTgt spid="152"/>
                        </p:tgtEl>
                        <p:attrNameLst>
                          <p:attrName>ppt_x</p:attrName>
                        </p:attrNameLst>
                      </p:cBhvr>
                      <p:tavLst>
                        <p:tav tm="0">
                          <p:val>
                            <p:strVal val="#ppt_x"/>
                          </p:val>
                        </p:tav>
                        <p:tav tm="100000">
                          <p:val>
                            <p:strVal val="#ppt_x"/>
                          </p:val>
                        </p:tav>
                      </p:tavLst>
                    </p:anim>
                    <p:anim calcmode="lin" valueType="num">
                      <p:cBhvr additive="base">
                        <p:cTn dur="1000" fill="hold"/>
                        <p:tgtEl>
                          <p:spTgt spid="152"/>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50% FOTO, 50% TEKST">
    <p:spTree>
      <p:nvGrpSpPr>
        <p:cNvPr id="1" name=""/>
        <p:cNvGrpSpPr/>
        <p:nvPr/>
      </p:nvGrpSpPr>
      <p:grpSpPr>
        <a:xfrm>
          <a:off x="0" y="0"/>
          <a:ext cx="0" cy="0"/>
          <a:chOff x="0" y="0"/>
          <a:chExt cx="0" cy="0"/>
        </a:xfrm>
      </p:grpSpPr>
      <p:sp>
        <p:nvSpPr>
          <p:cNvPr id="229" name="Rechthoek 228">
            <a:extLst>
              <a:ext uri="{FF2B5EF4-FFF2-40B4-BE49-F238E27FC236}">
                <a16:creationId xmlns:a16="http://schemas.microsoft.com/office/drawing/2014/main" id="{BE55E122-57E8-4E77-8E22-0DAC7533A100}"/>
              </a:ext>
            </a:extLst>
          </p:cNvPr>
          <p:cNvSpPr/>
          <p:nvPr/>
        </p:nvSpPr>
        <p:spPr>
          <a:xfrm>
            <a:off x="8940800" y="5102332"/>
            <a:ext cx="2594082" cy="17542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49" name="Tijdelijke aanduiding voor afbeelding 8">
            <a:extLst>
              <a:ext uri="{FF2B5EF4-FFF2-40B4-BE49-F238E27FC236}">
                <a16:creationId xmlns:a16="http://schemas.microsoft.com/office/drawing/2014/main" id="{E909BB5C-4BBE-4A17-B7C9-9421049DFC83}"/>
              </a:ext>
            </a:extLst>
          </p:cNvPr>
          <p:cNvSpPr>
            <a:spLocks noGrp="1"/>
          </p:cNvSpPr>
          <p:nvPr>
            <p:ph type="pic" sz="quarter" idx="14" hasCustomPrompt="1"/>
          </p:nvPr>
        </p:nvSpPr>
        <p:spPr>
          <a:xfrm>
            <a:off x="6096000" y="1434"/>
            <a:ext cx="5558872" cy="6856566"/>
          </a:xfrm>
          <a:prstGeom prst="rect">
            <a:avLst/>
          </a:prstGeom>
          <a:solidFill>
            <a:schemeClr val="bg1">
              <a:lumMod val="95000"/>
            </a:schemeClr>
          </a:solidFill>
        </p:spPr>
        <p:txBody>
          <a:bodyPr bIns="1620000" anchor="ctr"/>
          <a:lstStyle>
            <a:lvl1pPr marL="0" indent="0" algn="ctr">
              <a:lnSpc>
                <a:spcPct val="90000"/>
              </a:lnSpc>
              <a:spcBef>
                <a:spcPts val="0"/>
              </a:spcBef>
              <a:spcAft>
                <a:spcPts val="0"/>
              </a:spcAft>
              <a:buNone/>
              <a:defRPr sz="1500" i="1">
                <a:solidFill>
                  <a:schemeClr val="tx1">
                    <a:lumMod val="50000"/>
                    <a:lumOff val="50000"/>
                  </a:schemeClr>
                </a:solidFill>
              </a:defRPr>
            </a:lvl1pPr>
          </a:lstStyle>
          <a:p>
            <a:r>
              <a:rPr lang="nl-NL"/>
              <a:t>Klik op het onderstaande icoon </a:t>
            </a:r>
            <a:br>
              <a:rPr lang="nl-NL"/>
            </a:br>
            <a:r>
              <a:rPr lang="nl-NL"/>
              <a:t>om een foto in te voegen.</a:t>
            </a:r>
            <a:br>
              <a:rPr lang="nl-NL"/>
            </a:br>
            <a:br>
              <a:rPr lang="nl-NL"/>
            </a:br>
            <a:r>
              <a:rPr lang="nl-NL"/>
              <a:t>Meer hulp nodig? </a:t>
            </a:r>
            <a:br>
              <a:rPr lang="nl-NL"/>
            </a:br>
            <a:r>
              <a:rPr lang="nl-NL"/>
              <a:t>Aan de zijkanten van de slides zijn instructies </a:t>
            </a:r>
            <a:br>
              <a:rPr lang="nl-NL"/>
            </a:br>
            <a:r>
              <a:rPr lang="nl-NL"/>
              <a:t>geplaatst voor verdere informatie.</a:t>
            </a:r>
          </a:p>
        </p:txBody>
      </p:sp>
      <p:sp>
        <p:nvSpPr>
          <p:cNvPr id="7" name="Tekstvak 6"/>
          <p:cNvSpPr txBox="1"/>
          <p:nvPr/>
        </p:nvSpPr>
        <p:spPr>
          <a:xfrm>
            <a:off x="-10750" y="-662296"/>
            <a:ext cx="12192000" cy="461665"/>
          </a:xfrm>
          <a:prstGeom prst="rect">
            <a:avLst/>
          </a:prstGeom>
          <a:noFill/>
        </p:spPr>
        <p:txBody>
          <a:bodyPr wrap="square" rtlCol="0">
            <a:spAutoFit/>
          </a:bodyPr>
          <a:lstStyle/>
          <a:p>
            <a:pPr marL="0" algn="ctr" defTabSz="914400" rtl="0" eaLnBrk="1" latinLnBrk="0" hangingPunct="1"/>
            <a:r>
              <a:rPr lang="nl-NL" sz="2400" b="0" kern="1200" spc="50" baseline="0">
                <a:solidFill>
                  <a:schemeClr val="accent2"/>
                </a:solidFill>
                <a:latin typeface="+mj-lt"/>
                <a:ea typeface="+mn-ea"/>
                <a:cs typeface="Calibri" panose="020F0502020204030204" pitchFamily="34" charset="0"/>
              </a:rPr>
              <a:t>50% FOTO, 50% TEKST</a:t>
            </a:r>
          </a:p>
        </p:txBody>
      </p:sp>
      <p:sp>
        <p:nvSpPr>
          <p:cNvPr id="4" name="Tijdelijke aanduiding voor datum 3"/>
          <p:cNvSpPr>
            <a:spLocks noGrp="1"/>
          </p:cNvSpPr>
          <p:nvPr>
            <p:ph type="dt" sz="half" idx="10"/>
          </p:nvPr>
        </p:nvSpPr>
        <p:spPr/>
        <p:txBody>
          <a:bodyPr/>
          <a:lstStyle/>
          <a:p>
            <a:fld id="{EE4205AE-69BD-474F-B827-0C9A61617AE1}" type="datetimeFigureOut">
              <a:rPr lang="en-US" smtClean="0"/>
              <a:t>9/3/2019</a:t>
            </a:fld>
            <a:endParaRPr lang="en-US"/>
          </a:p>
        </p:txBody>
      </p:sp>
      <p:sp>
        <p:nvSpPr>
          <p:cNvPr id="5" name="Tijdelijke aanduiding voor voettekst 4"/>
          <p:cNvSpPr>
            <a:spLocks noGrp="1"/>
          </p:cNvSpPr>
          <p:nvPr>
            <p:ph type="ftr" sz="quarter" idx="11"/>
          </p:nvPr>
        </p:nvSpPr>
        <p:spPr/>
        <p:txBody>
          <a:bodyPr/>
          <a:lstStyle>
            <a:lvl1pPr>
              <a:defRPr/>
            </a:lvl1pPr>
          </a:lstStyle>
          <a:p>
            <a:endParaRPr lang="en-US"/>
          </a:p>
        </p:txBody>
      </p:sp>
      <p:sp>
        <p:nvSpPr>
          <p:cNvPr id="6" name="Tijdelijke aanduiding voor dianummer 5"/>
          <p:cNvSpPr>
            <a:spLocks noGrp="1"/>
          </p:cNvSpPr>
          <p:nvPr>
            <p:ph type="sldNum" sz="quarter" idx="12"/>
          </p:nvPr>
        </p:nvSpPr>
        <p:spPr/>
        <p:txBody>
          <a:bodyPr/>
          <a:lstStyle/>
          <a:p>
            <a:fld id="{90F9D532-E951-764E-9715-776F344DAD35}" type="slidenum">
              <a:rPr lang="en-US" smtClean="0"/>
              <a:t>‹#›</a:t>
            </a:fld>
            <a:endParaRPr lang="en-US"/>
          </a:p>
        </p:txBody>
      </p:sp>
      <p:sp>
        <p:nvSpPr>
          <p:cNvPr id="223" name="Titel 1">
            <a:extLst>
              <a:ext uri="{FF2B5EF4-FFF2-40B4-BE49-F238E27FC236}">
                <a16:creationId xmlns:a16="http://schemas.microsoft.com/office/drawing/2014/main" id="{EA83F10D-DFCE-4618-B786-44169264AED8}"/>
              </a:ext>
            </a:extLst>
          </p:cNvPr>
          <p:cNvSpPr>
            <a:spLocks noGrp="1"/>
          </p:cNvSpPr>
          <p:nvPr>
            <p:ph type="title" hasCustomPrompt="1"/>
          </p:nvPr>
        </p:nvSpPr>
        <p:spPr>
          <a:xfrm>
            <a:off x="558162" y="741500"/>
            <a:ext cx="5267838" cy="490400"/>
          </a:xfrm>
        </p:spPr>
        <p:txBody>
          <a:bodyPr lIns="0" tIns="0" rIns="0" bIns="0"/>
          <a:lstStyle>
            <a:lvl1pPr>
              <a:defRPr/>
            </a:lvl1pPr>
          </a:lstStyle>
          <a:p>
            <a:r>
              <a:rPr lang="nl-NL"/>
              <a:t>Plaats hier je titel</a:t>
            </a:r>
          </a:p>
        </p:txBody>
      </p:sp>
      <p:sp>
        <p:nvSpPr>
          <p:cNvPr id="224" name="Tijdelijke aanduiding voor verticale tekst 2">
            <a:extLst>
              <a:ext uri="{FF2B5EF4-FFF2-40B4-BE49-F238E27FC236}">
                <a16:creationId xmlns:a16="http://schemas.microsoft.com/office/drawing/2014/main" id="{BE4BF073-9570-4842-B0A3-4C708BC836EC}"/>
              </a:ext>
            </a:extLst>
          </p:cNvPr>
          <p:cNvSpPr>
            <a:spLocks noGrp="1"/>
          </p:cNvSpPr>
          <p:nvPr>
            <p:ph type="body" orient="vert" idx="1" hasCustomPrompt="1"/>
          </p:nvPr>
        </p:nvSpPr>
        <p:spPr>
          <a:xfrm>
            <a:off x="558182" y="1485900"/>
            <a:ext cx="5267838" cy="4521200"/>
          </a:xfrm>
        </p:spPr>
        <p:txBody>
          <a:bodyPr vert="horz" lIns="0" tIns="0" rIns="0" bIns="0"/>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nl-NL"/>
              <a:t>Klik hier om een </a:t>
            </a:r>
            <a:r>
              <a:rPr lang="nl-NL" err="1"/>
              <a:t>bullet</a:t>
            </a:r>
            <a:r>
              <a:rPr lang="nl-NL"/>
              <a:t> te plaatsen. Meer hulp nodig? Aan de zijkanten van de slides heeft PPT Solutions instructies geplaatst om te helpen met het stijlen- én verwerken van tekst.</a:t>
            </a:r>
          </a:p>
          <a:p>
            <a:pPr lvl="1"/>
            <a:r>
              <a:rPr lang="nl-NL"/>
              <a:t>Sub-</a:t>
            </a:r>
            <a:r>
              <a:rPr lang="nl-NL" err="1"/>
              <a:t>bullet</a:t>
            </a:r>
            <a:endParaRPr lang="nl-NL"/>
          </a:p>
          <a:p>
            <a:pPr lvl="2"/>
            <a:r>
              <a:rPr lang="nl-NL"/>
              <a:t>Leestekst</a:t>
            </a:r>
          </a:p>
          <a:p>
            <a:pPr lvl="3"/>
            <a:r>
              <a:rPr lang="nl-NL"/>
              <a:t>Subtitel</a:t>
            </a:r>
          </a:p>
          <a:p>
            <a:pPr lvl="4"/>
            <a:r>
              <a:rPr lang="nl-NL"/>
              <a:t>Numerieke </a:t>
            </a:r>
            <a:r>
              <a:rPr lang="nl-NL" err="1"/>
              <a:t>bullet</a:t>
            </a:r>
            <a:endParaRPr lang="nl-NL"/>
          </a:p>
          <a:p>
            <a:pPr lvl="5"/>
            <a:r>
              <a:rPr lang="nl-NL" err="1"/>
              <a:t>Bullet</a:t>
            </a:r>
            <a:endParaRPr lang="nl-NL"/>
          </a:p>
          <a:p>
            <a:pPr lvl="6"/>
            <a:r>
              <a:rPr lang="nl-NL"/>
              <a:t>Sub-</a:t>
            </a:r>
            <a:r>
              <a:rPr lang="nl-NL" err="1"/>
              <a:t>bullet</a:t>
            </a:r>
            <a:endParaRPr lang="nl-NL"/>
          </a:p>
          <a:p>
            <a:pPr lvl="7"/>
            <a:r>
              <a:rPr lang="nl-NL"/>
              <a:t>Leestekst</a:t>
            </a:r>
          </a:p>
          <a:p>
            <a:pPr lvl="8"/>
            <a:r>
              <a:rPr lang="nl-NL"/>
              <a:t>Subtitel</a:t>
            </a:r>
          </a:p>
        </p:txBody>
      </p:sp>
      <p:sp>
        <p:nvSpPr>
          <p:cNvPr id="226" name="Tijdelijke aanduiding voor tekst 8">
            <a:extLst>
              <a:ext uri="{FF2B5EF4-FFF2-40B4-BE49-F238E27FC236}">
                <a16:creationId xmlns:a16="http://schemas.microsoft.com/office/drawing/2014/main" id="{2E2EDAF2-81F2-4A43-A64F-81257599BD25}"/>
              </a:ext>
            </a:extLst>
          </p:cNvPr>
          <p:cNvSpPr>
            <a:spLocks noGrp="1"/>
          </p:cNvSpPr>
          <p:nvPr>
            <p:ph type="body" sz="quarter" idx="21" hasCustomPrompt="1"/>
          </p:nvPr>
        </p:nvSpPr>
        <p:spPr>
          <a:xfrm>
            <a:off x="558162" y="1256693"/>
            <a:ext cx="3188338" cy="95769"/>
          </a:xfrm>
          <a:blipFill>
            <a:blip r:embed="rId2"/>
            <a:srcRect/>
            <a:stretch>
              <a:fillRect t="47320" b="47320"/>
            </a:stretch>
          </a:blipFill>
        </p:spPr>
        <p:txBody>
          <a:bodyPr tIns="1800000" bIns="324000" anchor="t"/>
          <a:lstStyle>
            <a:lvl1pPr marL="0" indent="0" algn="ctr">
              <a:buNone/>
              <a:defRPr sz="1400" b="1">
                <a:solidFill>
                  <a:schemeClr val="bg1"/>
                </a:solidFill>
              </a:defRPr>
            </a:lvl1pPr>
          </a:lstStyle>
          <a:p>
            <a:pPr lvl="0"/>
            <a:r>
              <a:rPr lang="en-US"/>
              <a:t>  </a:t>
            </a:r>
            <a:endParaRPr lang="nl-NL"/>
          </a:p>
        </p:txBody>
      </p:sp>
      <p:grpSp>
        <p:nvGrpSpPr>
          <p:cNvPr id="230" name="Instruction">
            <a:extLst>
              <a:ext uri="{FF2B5EF4-FFF2-40B4-BE49-F238E27FC236}">
                <a16:creationId xmlns:a16="http://schemas.microsoft.com/office/drawing/2014/main" id="{190B4AD7-2053-4D46-B980-08865818B734}"/>
              </a:ext>
            </a:extLst>
          </p:cNvPr>
          <p:cNvGrpSpPr/>
          <p:nvPr/>
        </p:nvGrpSpPr>
        <p:grpSpPr>
          <a:xfrm>
            <a:off x="12391602" y="0"/>
            <a:ext cx="3183678" cy="5229113"/>
            <a:chOff x="12391601" y="0"/>
            <a:chExt cx="3183678" cy="5229113"/>
          </a:xfrm>
        </p:grpSpPr>
        <p:grpSp>
          <p:nvGrpSpPr>
            <p:cNvPr id="231" name="Meer informatie">
              <a:extLst>
                <a:ext uri="{FF2B5EF4-FFF2-40B4-BE49-F238E27FC236}">
                  <a16:creationId xmlns:a16="http://schemas.microsoft.com/office/drawing/2014/main" id="{D398F616-8FFD-4CD7-B872-4ACFB656C825}"/>
                </a:ext>
              </a:extLst>
            </p:cNvPr>
            <p:cNvGrpSpPr/>
            <p:nvPr/>
          </p:nvGrpSpPr>
          <p:grpSpPr>
            <a:xfrm>
              <a:off x="12396764" y="4445840"/>
              <a:ext cx="3178515" cy="783273"/>
              <a:chOff x="-3741486" y="3386444"/>
              <a:chExt cx="3178515" cy="783273"/>
            </a:xfrm>
          </p:grpSpPr>
          <p:sp>
            <p:nvSpPr>
              <p:cNvPr id="277" name="Freeform 101">
                <a:extLst>
                  <a:ext uri="{FF2B5EF4-FFF2-40B4-BE49-F238E27FC236}">
                    <a16:creationId xmlns:a16="http://schemas.microsoft.com/office/drawing/2014/main" id="{5E9A9013-9564-48EB-BB65-E97091464E97}"/>
                  </a:ext>
                </a:extLst>
              </p:cNvPr>
              <p:cNvSpPr>
                <a:spLocks noEditPoints="1"/>
              </p:cNvSpPr>
              <p:nvPr/>
            </p:nvSpPr>
            <p:spPr bwMode="auto">
              <a:xfrm>
                <a:off x="-3741486" y="3386444"/>
                <a:ext cx="255753" cy="255753"/>
              </a:xfrm>
              <a:custGeom>
                <a:avLst/>
                <a:gdLst>
                  <a:gd name="T0" fmla="*/ 0 w 292"/>
                  <a:gd name="T1" fmla="*/ 146 h 292"/>
                  <a:gd name="T2" fmla="*/ 4 w 292"/>
                  <a:gd name="T3" fmla="*/ 113 h 292"/>
                  <a:gd name="T4" fmla="*/ 14 w 292"/>
                  <a:gd name="T5" fmla="*/ 82 h 292"/>
                  <a:gd name="T6" fmla="*/ 31 w 292"/>
                  <a:gd name="T7" fmla="*/ 55 h 292"/>
                  <a:gd name="T8" fmla="*/ 53 w 292"/>
                  <a:gd name="T9" fmla="*/ 32 h 292"/>
                  <a:gd name="T10" fmla="*/ 81 w 292"/>
                  <a:gd name="T11" fmla="*/ 15 h 292"/>
                  <a:gd name="T12" fmla="*/ 112 w 292"/>
                  <a:gd name="T13" fmla="*/ 4 h 292"/>
                  <a:gd name="T14" fmla="*/ 145 w 292"/>
                  <a:gd name="T15" fmla="*/ 0 h 292"/>
                  <a:gd name="T16" fmla="*/ 179 w 292"/>
                  <a:gd name="T17" fmla="*/ 4 h 292"/>
                  <a:gd name="T18" fmla="*/ 209 w 292"/>
                  <a:gd name="T19" fmla="*/ 15 h 292"/>
                  <a:gd name="T20" fmla="*/ 237 w 292"/>
                  <a:gd name="T21" fmla="*/ 32 h 292"/>
                  <a:gd name="T22" fmla="*/ 259 w 292"/>
                  <a:gd name="T23" fmla="*/ 55 h 292"/>
                  <a:gd name="T24" fmla="*/ 276 w 292"/>
                  <a:gd name="T25" fmla="*/ 82 h 292"/>
                  <a:gd name="T26" fmla="*/ 288 w 292"/>
                  <a:gd name="T27" fmla="*/ 113 h 292"/>
                  <a:gd name="T28" fmla="*/ 292 w 292"/>
                  <a:gd name="T29" fmla="*/ 146 h 292"/>
                  <a:gd name="T30" fmla="*/ 288 w 292"/>
                  <a:gd name="T31" fmla="*/ 180 h 292"/>
                  <a:gd name="T32" fmla="*/ 276 w 292"/>
                  <a:gd name="T33" fmla="*/ 210 h 292"/>
                  <a:gd name="T34" fmla="*/ 259 w 292"/>
                  <a:gd name="T35" fmla="*/ 237 h 292"/>
                  <a:gd name="T36" fmla="*/ 237 w 292"/>
                  <a:gd name="T37" fmla="*/ 260 h 292"/>
                  <a:gd name="T38" fmla="*/ 209 w 292"/>
                  <a:gd name="T39" fmla="*/ 278 h 292"/>
                  <a:gd name="T40" fmla="*/ 179 w 292"/>
                  <a:gd name="T41" fmla="*/ 288 h 292"/>
                  <a:gd name="T42" fmla="*/ 145 w 292"/>
                  <a:gd name="T43" fmla="*/ 292 h 292"/>
                  <a:gd name="T44" fmla="*/ 112 w 292"/>
                  <a:gd name="T45" fmla="*/ 288 h 292"/>
                  <a:gd name="T46" fmla="*/ 81 w 292"/>
                  <a:gd name="T47" fmla="*/ 278 h 292"/>
                  <a:gd name="T48" fmla="*/ 53 w 292"/>
                  <a:gd name="T49" fmla="*/ 260 h 292"/>
                  <a:gd name="T50" fmla="*/ 31 w 292"/>
                  <a:gd name="T51" fmla="*/ 237 h 292"/>
                  <a:gd name="T52" fmla="*/ 14 w 292"/>
                  <a:gd name="T53" fmla="*/ 210 h 292"/>
                  <a:gd name="T54" fmla="*/ 4 w 292"/>
                  <a:gd name="T55" fmla="*/ 180 h 292"/>
                  <a:gd name="T56" fmla="*/ 0 w 292"/>
                  <a:gd name="T57" fmla="*/ 146 h 292"/>
                  <a:gd name="T58" fmla="*/ 102 w 292"/>
                  <a:gd name="T59" fmla="*/ 121 h 292"/>
                  <a:gd name="T60" fmla="*/ 102 w 292"/>
                  <a:gd name="T61" fmla="*/ 142 h 292"/>
                  <a:gd name="T62" fmla="*/ 120 w 292"/>
                  <a:gd name="T63" fmla="*/ 142 h 292"/>
                  <a:gd name="T64" fmla="*/ 120 w 292"/>
                  <a:gd name="T65" fmla="*/ 223 h 292"/>
                  <a:gd name="T66" fmla="*/ 102 w 292"/>
                  <a:gd name="T67" fmla="*/ 223 h 292"/>
                  <a:gd name="T68" fmla="*/ 102 w 292"/>
                  <a:gd name="T69" fmla="*/ 244 h 292"/>
                  <a:gd name="T70" fmla="*/ 188 w 292"/>
                  <a:gd name="T71" fmla="*/ 244 h 292"/>
                  <a:gd name="T72" fmla="*/ 188 w 292"/>
                  <a:gd name="T73" fmla="*/ 223 h 292"/>
                  <a:gd name="T74" fmla="*/ 170 w 292"/>
                  <a:gd name="T75" fmla="*/ 223 h 292"/>
                  <a:gd name="T76" fmla="*/ 170 w 292"/>
                  <a:gd name="T77" fmla="*/ 142 h 292"/>
                  <a:gd name="T78" fmla="*/ 188 w 292"/>
                  <a:gd name="T79" fmla="*/ 142 h 292"/>
                  <a:gd name="T80" fmla="*/ 188 w 292"/>
                  <a:gd name="T81" fmla="*/ 121 h 292"/>
                  <a:gd name="T82" fmla="*/ 102 w 292"/>
                  <a:gd name="T83" fmla="*/ 121 h 292"/>
                  <a:gd name="T84" fmla="*/ 115 w 292"/>
                  <a:gd name="T85" fmla="*/ 79 h 292"/>
                  <a:gd name="T86" fmla="*/ 117 w 292"/>
                  <a:gd name="T87" fmla="*/ 92 h 292"/>
                  <a:gd name="T88" fmla="*/ 124 w 292"/>
                  <a:gd name="T89" fmla="*/ 101 h 292"/>
                  <a:gd name="T90" fmla="*/ 133 w 292"/>
                  <a:gd name="T91" fmla="*/ 108 h 292"/>
                  <a:gd name="T92" fmla="*/ 145 w 292"/>
                  <a:gd name="T93" fmla="*/ 110 h 292"/>
                  <a:gd name="T94" fmla="*/ 157 w 292"/>
                  <a:gd name="T95" fmla="*/ 108 h 292"/>
                  <a:gd name="T96" fmla="*/ 167 w 292"/>
                  <a:gd name="T97" fmla="*/ 101 h 292"/>
                  <a:gd name="T98" fmla="*/ 174 w 292"/>
                  <a:gd name="T99" fmla="*/ 92 h 292"/>
                  <a:gd name="T100" fmla="*/ 176 w 292"/>
                  <a:gd name="T101" fmla="*/ 79 h 292"/>
                  <a:gd name="T102" fmla="*/ 174 w 292"/>
                  <a:gd name="T103" fmla="*/ 67 h 292"/>
                  <a:gd name="T104" fmla="*/ 167 w 292"/>
                  <a:gd name="T105" fmla="*/ 58 h 292"/>
                  <a:gd name="T106" fmla="*/ 157 w 292"/>
                  <a:gd name="T107" fmla="*/ 51 h 292"/>
                  <a:gd name="T108" fmla="*/ 145 w 292"/>
                  <a:gd name="T109" fmla="*/ 49 h 292"/>
                  <a:gd name="T110" fmla="*/ 133 w 292"/>
                  <a:gd name="T111" fmla="*/ 51 h 292"/>
                  <a:gd name="T112" fmla="*/ 124 w 292"/>
                  <a:gd name="T113" fmla="*/ 58 h 292"/>
                  <a:gd name="T114" fmla="*/ 117 w 292"/>
                  <a:gd name="T115" fmla="*/ 67 h 292"/>
                  <a:gd name="T116" fmla="*/ 115 w 292"/>
                  <a:gd name="T117" fmla="*/ 79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92" h="292">
                    <a:moveTo>
                      <a:pt x="0" y="146"/>
                    </a:moveTo>
                    <a:lnTo>
                      <a:pt x="4" y="113"/>
                    </a:lnTo>
                    <a:lnTo>
                      <a:pt x="14" y="82"/>
                    </a:lnTo>
                    <a:lnTo>
                      <a:pt x="31" y="55"/>
                    </a:lnTo>
                    <a:lnTo>
                      <a:pt x="53" y="32"/>
                    </a:lnTo>
                    <a:lnTo>
                      <a:pt x="81" y="15"/>
                    </a:lnTo>
                    <a:lnTo>
                      <a:pt x="112" y="4"/>
                    </a:lnTo>
                    <a:lnTo>
                      <a:pt x="145" y="0"/>
                    </a:lnTo>
                    <a:lnTo>
                      <a:pt x="179" y="4"/>
                    </a:lnTo>
                    <a:lnTo>
                      <a:pt x="209" y="15"/>
                    </a:lnTo>
                    <a:lnTo>
                      <a:pt x="237" y="32"/>
                    </a:lnTo>
                    <a:lnTo>
                      <a:pt x="259" y="55"/>
                    </a:lnTo>
                    <a:lnTo>
                      <a:pt x="276" y="82"/>
                    </a:lnTo>
                    <a:lnTo>
                      <a:pt x="288" y="113"/>
                    </a:lnTo>
                    <a:lnTo>
                      <a:pt x="292" y="146"/>
                    </a:lnTo>
                    <a:lnTo>
                      <a:pt x="288" y="180"/>
                    </a:lnTo>
                    <a:lnTo>
                      <a:pt x="276" y="210"/>
                    </a:lnTo>
                    <a:lnTo>
                      <a:pt x="259" y="237"/>
                    </a:lnTo>
                    <a:lnTo>
                      <a:pt x="237" y="260"/>
                    </a:lnTo>
                    <a:lnTo>
                      <a:pt x="209" y="278"/>
                    </a:lnTo>
                    <a:lnTo>
                      <a:pt x="179" y="288"/>
                    </a:lnTo>
                    <a:lnTo>
                      <a:pt x="145" y="292"/>
                    </a:lnTo>
                    <a:lnTo>
                      <a:pt x="112" y="288"/>
                    </a:lnTo>
                    <a:lnTo>
                      <a:pt x="81" y="278"/>
                    </a:lnTo>
                    <a:lnTo>
                      <a:pt x="53" y="260"/>
                    </a:lnTo>
                    <a:lnTo>
                      <a:pt x="31" y="237"/>
                    </a:lnTo>
                    <a:lnTo>
                      <a:pt x="14" y="210"/>
                    </a:lnTo>
                    <a:lnTo>
                      <a:pt x="4" y="180"/>
                    </a:lnTo>
                    <a:lnTo>
                      <a:pt x="0" y="146"/>
                    </a:lnTo>
                    <a:close/>
                    <a:moveTo>
                      <a:pt x="102" y="121"/>
                    </a:moveTo>
                    <a:lnTo>
                      <a:pt x="102" y="142"/>
                    </a:lnTo>
                    <a:lnTo>
                      <a:pt x="120" y="142"/>
                    </a:lnTo>
                    <a:lnTo>
                      <a:pt x="120" y="223"/>
                    </a:lnTo>
                    <a:lnTo>
                      <a:pt x="102" y="223"/>
                    </a:lnTo>
                    <a:lnTo>
                      <a:pt x="102" y="244"/>
                    </a:lnTo>
                    <a:lnTo>
                      <a:pt x="188" y="244"/>
                    </a:lnTo>
                    <a:lnTo>
                      <a:pt x="188" y="223"/>
                    </a:lnTo>
                    <a:lnTo>
                      <a:pt x="170" y="223"/>
                    </a:lnTo>
                    <a:lnTo>
                      <a:pt x="170" y="142"/>
                    </a:lnTo>
                    <a:lnTo>
                      <a:pt x="188" y="142"/>
                    </a:lnTo>
                    <a:lnTo>
                      <a:pt x="188" y="121"/>
                    </a:lnTo>
                    <a:lnTo>
                      <a:pt x="102" y="121"/>
                    </a:lnTo>
                    <a:close/>
                    <a:moveTo>
                      <a:pt x="115" y="79"/>
                    </a:moveTo>
                    <a:lnTo>
                      <a:pt x="117" y="92"/>
                    </a:lnTo>
                    <a:lnTo>
                      <a:pt x="124" y="101"/>
                    </a:lnTo>
                    <a:lnTo>
                      <a:pt x="133" y="108"/>
                    </a:lnTo>
                    <a:lnTo>
                      <a:pt x="145" y="110"/>
                    </a:lnTo>
                    <a:lnTo>
                      <a:pt x="157" y="108"/>
                    </a:lnTo>
                    <a:lnTo>
                      <a:pt x="167" y="101"/>
                    </a:lnTo>
                    <a:lnTo>
                      <a:pt x="174" y="92"/>
                    </a:lnTo>
                    <a:lnTo>
                      <a:pt x="176" y="79"/>
                    </a:lnTo>
                    <a:lnTo>
                      <a:pt x="174" y="67"/>
                    </a:lnTo>
                    <a:lnTo>
                      <a:pt x="167" y="58"/>
                    </a:lnTo>
                    <a:lnTo>
                      <a:pt x="157" y="51"/>
                    </a:lnTo>
                    <a:lnTo>
                      <a:pt x="145" y="49"/>
                    </a:lnTo>
                    <a:lnTo>
                      <a:pt x="133" y="51"/>
                    </a:lnTo>
                    <a:lnTo>
                      <a:pt x="124" y="58"/>
                    </a:lnTo>
                    <a:lnTo>
                      <a:pt x="117" y="67"/>
                    </a:lnTo>
                    <a:lnTo>
                      <a:pt x="115" y="79"/>
                    </a:lnTo>
                    <a:close/>
                  </a:path>
                </a:pathLst>
              </a:custGeom>
              <a:solidFill>
                <a:srgbClr val="FF78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100" noProof="0"/>
              </a:p>
            </p:txBody>
          </p:sp>
          <p:sp>
            <p:nvSpPr>
              <p:cNvPr id="278" name="Rechthoek 277">
                <a:extLst>
                  <a:ext uri="{FF2B5EF4-FFF2-40B4-BE49-F238E27FC236}">
                    <a16:creationId xmlns:a16="http://schemas.microsoft.com/office/drawing/2014/main" id="{647DBC5E-162B-42E2-8E0A-D8291CF944D2}"/>
                  </a:ext>
                </a:extLst>
              </p:cNvPr>
              <p:cNvSpPr/>
              <p:nvPr/>
            </p:nvSpPr>
            <p:spPr>
              <a:xfrm>
                <a:off x="-3380966" y="3458473"/>
                <a:ext cx="2817995" cy="59212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US" sz="1100" b="0" i="0" u="none" strike="noStrike" kern="0" cap="none" spc="0" normalizeH="0" baseline="0" noProof="0">
                    <a:ln>
                      <a:noFill/>
                    </a:ln>
                    <a:solidFill>
                      <a:srgbClr val="000000"/>
                    </a:solidFill>
                    <a:effectLst/>
                    <a:uLnTx/>
                    <a:uFillTx/>
                    <a:latin typeface="+mn-lt"/>
                    <a:cs typeface="Segoe UI Light" panose="020B0502040204020203" pitchFamily="34" charset="0"/>
                  </a:rPr>
                  <a:t>Want to know more?</a:t>
                </a:r>
                <a:br>
                  <a:rPr kumimoji="0" lang="en-US" sz="1100" b="0" i="0" u="none" strike="noStrike" kern="0" cap="none" spc="0" normalizeH="0" baseline="0" noProof="0">
                    <a:ln>
                      <a:noFill/>
                    </a:ln>
                    <a:solidFill>
                      <a:srgbClr val="000000"/>
                    </a:solidFill>
                    <a:effectLst/>
                    <a:uLnTx/>
                    <a:uFillTx/>
                    <a:latin typeface="+mn-lt"/>
                    <a:cs typeface="Segoe UI Light" panose="020B0502040204020203" pitchFamily="34" charset="0"/>
                  </a:rPr>
                </a:br>
                <a:r>
                  <a:rPr kumimoji="0" lang="en-US" sz="1100" b="0" i="0" u="none" strike="noStrike" kern="0" cap="none" spc="0" normalizeH="0" baseline="0" noProof="0">
                    <a:ln>
                      <a:noFill/>
                    </a:ln>
                    <a:solidFill>
                      <a:srgbClr val="000000"/>
                    </a:solidFill>
                    <a:effectLst/>
                    <a:uLnTx/>
                    <a:uFillTx/>
                    <a:latin typeface="+mn-lt"/>
                    <a:cs typeface="Segoe UI Light" panose="020B0502040204020203" pitchFamily="34" charset="0"/>
                  </a:rPr>
                  <a:t>Go to the slide named </a:t>
                </a:r>
                <a:r>
                  <a:rPr kumimoji="0" lang="en-US" sz="1100" b="1" i="0" u="none" strike="noStrike" kern="0" cap="none" spc="0" normalizeH="0" baseline="0" noProof="0">
                    <a:ln>
                      <a:noFill/>
                    </a:ln>
                    <a:solidFill>
                      <a:srgbClr val="000000"/>
                    </a:solidFill>
                    <a:effectLst/>
                    <a:uLnTx/>
                    <a:uFillTx/>
                    <a:latin typeface="+mn-lt"/>
                    <a:cs typeface="Segoe UI Light" panose="020B0502040204020203" pitchFamily="34" charset="0"/>
                  </a:rPr>
                  <a:t>‘Instruction slide: YouTube links’</a:t>
                </a:r>
                <a:r>
                  <a:rPr kumimoji="0" lang="en-US" sz="1100" b="0" i="0" u="none" strike="noStrike" kern="0" cap="none" spc="0" normalizeH="0" baseline="0" noProof="0">
                    <a:ln>
                      <a:noFill/>
                    </a:ln>
                    <a:solidFill>
                      <a:srgbClr val="000000"/>
                    </a:solidFill>
                    <a:effectLst/>
                    <a:uLnTx/>
                    <a:uFillTx/>
                    <a:latin typeface="+mn-lt"/>
                    <a:cs typeface="Segoe UI Light" panose="020B0502040204020203" pitchFamily="34" charset="0"/>
                  </a:rPr>
                  <a:t>, open it in the slideshow and click on the preferred hyperlink.</a:t>
                </a:r>
              </a:p>
            </p:txBody>
          </p:sp>
          <p:cxnSp>
            <p:nvCxnSpPr>
              <p:cNvPr id="279" name="Rechte verbindingslijn 278">
                <a:extLst>
                  <a:ext uri="{FF2B5EF4-FFF2-40B4-BE49-F238E27FC236}">
                    <a16:creationId xmlns:a16="http://schemas.microsoft.com/office/drawing/2014/main" id="{12553517-1581-4B7C-841E-B7204C225483}"/>
                  </a:ext>
                </a:extLst>
              </p:cNvPr>
              <p:cNvCxnSpPr>
                <a:cxnSpLocks/>
              </p:cNvCxnSpPr>
              <p:nvPr/>
            </p:nvCxnSpPr>
            <p:spPr>
              <a:xfrm>
                <a:off x="-3740987" y="4169717"/>
                <a:ext cx="3178016" cy="0"/>
              </a:xfrm>
              <a:prstGeom prst="line">
                <a:avLst/>
              </a:prstGeom>
              <a:noFill/>
              <a:ln w="3175" cap="flat" cmpd="sng" algn="ctr">
                <a:solidFill>
                  <a:schemeClr val="accent1"/>
                </a:solidFill>
                <a:prstDash val="solid"/>
              </a:ln>
              <a:effectLst/>
            </p:spPr>
          </p:cxnSp>
        </p:grpSp>
        <p:sp>
          <p:nvSpPr>
            <p:cNvPr id="232" name="Rechthoek 231">
              <a:extLst>
                <a:ext uri="{FF2B5EF4-FFF2-40B4-BE49-F238E27FC236}">
                  <a16:creationId xmlns:a16="http://schemas.microsoft.com/office/drawing/2014/main" id="{478CC030-604E-45E2-9C2E-CB59CD0B5B8D}"/>
                </a:ext>
              </a:extLst>
            </p:cNvPr>
            <p:cNvSpPr/>
            <p:nvPr/>
          </p:nvSpPr>
          <p:spPr>
            <a:xfrm>
              <a:off x="12397262" y="0"/>
              <a:ext cx="3178016" cy="191611"/>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80000"/>
                </a:lnSpc>
                <a:spcBef>
                  <a:spcPts val="0"/>
                </a:spcBef>
                <a:spcAft>
                  <a:spcPts val="0"/>
                </a:spcAft>
                <a:buClrTx/>
                <a:buSzTx/>
                <a:buFontTx/>
                <a:buNone/>
                <a:tabLst/>
                <a:defRPr/>
              </a:pPr>
              <a:r>
                <a:rPr kumimoji="0" lang="en-US" sz="1400" b="1" i="0" u="none" strike="noStrike" kern="0" cap="all" spc="0" normalizeH="0" baseline="0" noProof="0">
                  <a:ln>
                    <a:noFill/>
                  </a:ln>
                  <a:solidFill>
                    <a:schemeClr val="accent1"/>
                  </a:solidFill>
                  <a:effectLst/>
                  <a:uLnTx/>
                  <a:uFillTx/>
                  <a:latin typeface="+mj-lt"/>
                  <a:cs typeface="Segoe UI Light" panose="020B0502040204020203" pitchFamily="34" charset="0"/>
                </a:rPr>
                <a:t>Insert/change image</a:t>
              </a:r>
            </a:p>
          </p:txBody>
        </p:sp>
        <p:sp>
          <p:nvSpPr>
            <p:cNvPr id="233" name="Ovaal 232">
              <a:extLst>
                <a:ext uri="{FF2B5EF4-FFF2-40B4-BE49-F238E27FC236}">
                  <a16:creationId xmlns:a16="http://schemas.microsoft.com/office/drawing/2014/main" id="{D06B3DF2-B08A-4FC7-87B5-C8696ECD5268}"/>
                </a:ext>
              </a:extLst>
            </p:cNvPr>
            <p:cNvSpPr/>
            <p:nvPr/>
          </p:nvSpPr>
          <p:spPr>
            <a:xfrm>
              <a:off x="12391601" y="366490"/>
              <a:ext cx="260914" cy="259683"/>
            </a:xfrm>
            <a:prstGeom prst="ellipse">
              <a:avLst/>
            </a:pr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chemeClr val="bg1"/>
                  </a:solidFill>
                  <a:effectLst/>
                  <a:uLnTx/>
                  <a:uFillTx/>
                  <a:latin typeface="+mn-lt"/>
                  <a:cs typeface="Segoe UI Light" panose="020B0502040204020203" pitchFamily="34" charset="0"/>
                </a:rPr>
                <a:t>1</a:t>
              </a:r>
            </a:p>
          </p:txBody>
        </p:sp>
        <p:cxnSp>
          <p:nvCxnSpPr>
            <p:cNvPr id="234" name="Rechte verbindingslijn 233">
              <a:extLst>
                <a:ext uri="{FF2B5EF4-FFF2-40B4-BE49-F238E27FC236}">
                  <a16:creationId xmlns:a16="http://schemas.microsoft.com/office/drawing/2014/main" id="{0CA891A1-A61D-461D-B4A5-111DA9E51B56}"/>
                </a:ext>
              </a:extLst>
            </p:cNvPr>
            <p:cNvCxnSpPr>
              <a:cxnSpLocks/>
            </p:cNvCxnSpPr>
            <p:nvPr/>
          </p:nvCxnSpPr>
          <p:spPr>
            <a:xfrm>
              <a:off x="12397261" y="241635"/>
              <a:ext cx="3178017" cy="0"/>
            </a:xfrm>
            <a:prstGeom prst="line">
              <a:avLst/>
            </a:prstGeom>
            <a:noFill/>
            <a:ln w="3175" cap="flat" cmpd="sng" algn="ctr">
              <a:solidFill>
                <a:schemeClr val="accent1"/>
              </a:solidFill>
              <a:prstDash val="solid"/>
            </a:ln>
            <a:effectLst/>
          </p:spPr>
        </p:cxnSp>
        <p:cxnSp>
          <p:nvCxnSpPr>
            <p:cNvPr id="235" name="Rechte verbindingslijn 234">
              <a:extLst>
                <a:ext uri="{FF2B5EF4-FFF2-40B4-BE49-F238E27FC236}">
                  <a16:creationId xmlns:a16="http://schemas.microsoft.com/office/drawing/2014/main" id="{A2CD939B-9EB8-4A60-9B3F-E0DDA7BA9E1C}"/>
                </a:ext>
              </a:extLst>
            </p:cNvPr>
            <p:cNvCxnSpPr>
              <a:cxnSpLocks/>
            </p:cNvCxnSpPr>
            <p:nvPr/>
          </p:nvCxnSpPr>
          <p:spPr>
            <a:xfrm>
              <a:off x="12397261" y="1577933"/>
              <a:ext cx="3178017" cy="0"/>
            </a:xfrm>
            <a:prstGeom prst="line">
              <a:avLst/>
            </a:prstGeom>
            <a:noFill/>
            <a:ln w="3175" cap="flat" cmpd="sng" algn="ctr">
              <a:solidFill>
                <a:schemeClr val="accent1"/>
              </a:solidFill>
              <a:prstDash val="solid"/>
            </a:ln>
            <a:effectLst/>
          </p:spPr>
        </p:cxnSp>
        <p:sp>
          <p:nvSpPr>
            <p:cNvPr id="236" name="Rechthoek 235">
              <a:extLst>
                <a:ext uri="{FF2B5EF4-FFF2-40B4-BE49-F238E27FC236}">
                  <a16:creationId xmlns:a16="http://schemas.microsoft.com/office/drawing/2014/main" id="{CCE5BF9E-2573-419F-B140-7581AE4B05CC}"/>
                </a:ext>
              </a:extLst>
            </p:cNvPr>
            <p:cNvSpPr/>
            <p:nvPr/>
          </p:nvSpPr>
          <p:spPr>
            <a:xfrm>
              <a:off x="12757282" y="432552"/>
              <a:ext cx="2817995" cy="59542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chemeClr val="accent1"/>
                </a:buClr>
                <a:buSzTx/>
                <a:buFont typeface="Arial" panose="020B0604020202020204" pitchFamily="34" charset="0"/>
                <a:buNone/>
                <a:tabLst/>
                <a:defRPr/>
              </a:pPr>
              <a:r>
                <a:rPr kumimoji="0" lang="en-US" sz="1100" b="0" i="0" u="none" strike="noStrike" kern="0" cap="none" spc="0" normalizeH="0" baseline="0" noProof="0">
                  <a:ln>
                    <a:noFill/>
                  </a:ln>
                  <a:solidFill>
                    <a:srgbClr val="000000"/>
                  </a:solidFill>
                  <a:effectLst/>
                  <a:uLnTx/>
                  <a:uFillTx/>
                  <a:latin typeface="+mn-lt"/>
                  <a:cs typeface="Segoe UI Light" panose="020B0502040204020203" pitchFamily="34" charset="0"/>
                </a:rPr>
                <a:t>If necessary, delete the existing image by hitting the </a:t>
              </a:r>
              <a:r>
                <a:rPr kumimoji="0" lang="en-US" sz="1100" b="1" i="0" u="none" strike="noStrike" kern="0" cap="none" spc="0" normalizeH="0" baseline="0" noProof="0">
                  <a:ln>
                    <a:noFill/>
                  </a:ln>
                  <a:solidFill>
                    <a:srgbClr val="000000"/>
                  </a:solidFill>
                  <a:effectLst/>
                  <a:uLnTx/>
                  <a:uFillTx/>
                  <a:latin typeface="+mn-lt"/>
                  <a:cs typeface="Segoe UI Light" panose="020B0502040204020203" pitchFamily="34" charset="0"/>
                </a:rPr>
                <a:t>‘Delete’-button</a:t>
              </a:r>
              <a:r>
                <a:rPr kumimoji="0" lang="en-US" sz="1100" b="0" i="0" u="none" strike="noStrike" kern="0" cap="none" spc="0" normalizeH="0" baseline="0" noProof="0">
                  <a:ln>
                    <a:noFill/>
                  </a:ln>
                  <a:solidFill>
                    <a:srgbClr val="000000"/>
                  </a:solidFill>
                  <a:effectLst/>
                  <a:uLnTx/>
                  <a:uFillTx/>
                  <a:latin typeface="+mn-lt"/>
                  <a:cs typeface="Segoe UI Light" panose="020B0502040204020203" pitchFamily="34" charset="0"/>
                </a:rPr>
                <a:t>. Click on the pictogram to insert a new image. </a:t>
              </a:r>
              <a:br>
                <a:rPr kumimoji="0" lang="en-US" sz="1100" b="0" i="0" u="none" strike="noStrike" kern="0" cap="none" spc="0" normalizeH="0" baseline="0" noProof="0">
                  <a:ln>
                    <a:noFill/>
                  </a:ln>
                  <a:solidFill>
                    <a:srgbClr val="000000"/>
                  </a:solidFill>
                  <a:effectLst/>
                  <a:uLnTx/>
                  <a:uFillTx/>
                  <a:latin typeface="+mn-lt"/>
                  <a:cs typeface="Segoe UI Light" panose="020B0502040204020203" pitchFamily="34" charset="0"/>
                </a:rPr>
              </a:br>
              <a:r>
                <a:rPr kumimoji="0" lang="en-US" sz="1100" b="0" i="1" u="none" strike="noStrike" kern="0" cap="none" spc="0" normalizeH="0" baseline="0" noProof="0">
                  <a:ln>
                    <a:noFill/>
                  </a:ln>
                  <a:solidFill>
                    <a:srgbClr val="000000"/>
                  </a:solidFill>
                  <a:effectLst/>
                  <a:uLnTx/>
                  <a:uFillTx/>
                  <a:latin typeface="+mn-lt"/>
                  <a:cs typeface="Segoe UI Light" panose="020B0502040204020203" pitchFamily="34" charset="0"/>
                </a:rPr>
                <a:t>(see example below).</a:t>
              </a:r>
              <a:endParaRPr kumimoji="0" lang="en-US" sz="1100" b="0" i="0" u="none" strike="noStrike" kern="0" cap="none" spc="0" normalizeH="0" baseline="0" noProof="0">
                <a:ln>
                  <a:noFill/>
                </a:ln>
                <a:solidFill>
                  <a:srgbClr val="000000"/>
                </a:solidFill>
                <a:effectLst/>
                <a:uLnTx/>
                <a:uFillTx/>
                <a:latin typeface="+mn-lt"/>
                <a:cs typeface="Segoe UI Light" panose="020B0502040204020203" pitchFamily="34" charset="0"/>
              </a:endParaRPr>
            </a:p>
          </p:txBody>
        </p:sp>
        <p:cxnSp>
          <p:nvCxnSpPr>
            <p:cNvPr id="237" name="Rechte verbindingslijn 236">
              <a:extLst>
                <a:ext uri="{FF2B5EF4-FFF2-40B4-BE49-F238E27FC236}">
                  <a16:creationId xmlns:a16="http://schemas.microsoft.com/office/drawing/2014/main" id="{851F2C81-6848-428D-A665-A16CBE11AC73}"/>
                </a:ext>
              </a:extLst>
            </p:cNvPr>
            <p:cNvCxnSpPr>
              <a:cxnSpLocks/>
            </p:cNvCxnSpPr>
            <p:nvPr/>
          </p:nvCxnSpPr>
          <p:spPr>
            <a:xfrm>
              <a:off x="12397261" y="4327957"/>
              <a:ext cx="3178017" cy="0"/>
            </a:xfrm>
            <a:prstGeom prst="line">
              <a:avLst/>
            </a:prstGeom>
            <a:noFill/>
            <a:ln w="3175" cap="flat" cmpd="sng" algn="ctr">
              <a:solidFill>
                <a:schemeClr val="accent1"/>
              </a:solidFill>
              <a:prstDash val="solid"/>
            </a:ln>
            <a:effectLst/>
          </p:spPr>
        </p:cxnSp>
        <p:sp>
          <p:nvSpPr>
            <p:cNvPr id="238" name="Ovaal 237">
              <a:extLst>
                <a:ext uri="{FF2B5EF4-FFF2-40B4-BE49-F238E27FC236}">
                  <a16:creationId xmlns:a16="http://schemas.microsoft.com/office/drawing/2014/main" id="{4E834EC3-3525-4522-82A1-DF5132E6EB18}"/>
                </a:ext>
              </a:extLst>
            </p:cNvPr>
            <p:cNvSpPr/>
            <p:nvPr/>
          </p:nvSpPr>
          <p:spPr>
            <a:xfrm>
              <a:off x="12391601" y="1706398"/>
              <a:ext cx="260914" cy="259683"/>
            </a:xfrm>
            <a:prstGeom prst="ellipse">
              <a:avLst/>
            </a:pr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chemeClr val="bg1"/>
                  </a:solidFill>
                  <a:effectLst/>
                  <a:uLnTx/>
                  <a:uFillTx/>
                  <a:latin typeface="+mn-lt"/>
                  <a:cs typeface="Segoe UI Light" panose="020B0502040204020203" pitchFamily="34" charset="0"/>
                </a:rPr>
                <a:t>2</a:t>
              </a:r>
            </a:p>
          </p:txBody>
        </p:sp>
        <p:sp>
          <p:nvSpPr>
            <p:cNvPr id="239" name="Rechthoek 238">
              <a:extLst>
                <a:ext uri="{FF2B5EF4-FFF2-40B4-BE49-F238E27FC236}">
                  <a16:creationId xmlns:a16="http://schemas.microsoft.com/office/drawing/2014/main" id="{57AFCBE6-378C-4A67-97B7-39B0934B945A}"/>
                </a:ext>
              </a:extLst>
            </p:cNvPr>
            <p:cNvSpPr/>
            <p:nvPr/>
          </p:nvSpPr>
          <p:spPr>
            <a:xfrm>
              <a:off x="12757282" y="1772461"/>
              <a:ext cx="2817995" cy="318048"/>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chemeClr val="accent1"/>
                </a:buClr>
                <a:buSzTx/>
                <a:buFont typeface="Arial" panose="020B0604020202020204" pitchFamily="34" charset="0"/>
                <a:buNone/>
                <a:tabLst/>
                <a:defRPr/>
              </a:pPr>
              <a:r>
                <a:rPr kumimoji="0" lang="en-US" sz="1100" b="0" i="0" u="none" strike="noStrike" kern="0" cap="none" spc="0" normalizeH="0" baseline="0" noProof="0">
                  <a:ln>
                    <a:noFill/>
                  </a:ln>
                  <a:solidFill>
                    <a:srgbClr val="000000"/>
                  </a:solidFill>
                  <a:effectLst/>
                  <a:uLnTx/>
                  <a:uFillTx/>
                  <a:latin typeface="+mn-lt"/>
                  <a:cs typeface="Segoe UI Light" panose="020B0502040204020203" pitchFamily="34" charset="0"/>
                </a:rPr>
                <a:t>Select the preferred image</a:t>
              </a:r>
              <a:br>
                <a:rPr kumimoji="0" lang="en-US" sz="1100" b="0" i="0" u="none" strike="noStrike" kern="0" cap="none" spc="0" normalizeH="0" baseline="0" noProof="0">
                  <a:ln>
                    <a:noFill/>
                  </a:ln>
                  <a:solidFill>
                    <a:srgbClr val="000000"/>
                  </a:solidFill>
                  <a:effectLst/>
                  <a:uLnTx/>
                  <a:uFillTx/>
                  <a:latin typeface="+mn-lt"/>
                  <a:cs typeface="Segoe UI Light" panose="020B0502040204020203" pitchFamily="34" charset="0"/>
                </a:rPr>
              </a:br>
              <a:r>
                <a:rPr kumimoji="0" lang="en-US" sz="1100" b="0" i="0" u="none" strike="noStrike" kern="0" cap="none" spc="0" normalizeH="0" baseline="0" noProof="0">
                  <a:ln>
                    <a:noFill/>
                  </a:ln>
                  <a:solidFill>
                    <a:srgbClr val="000000"/>
                  </a:solidFill>
                  <a:effectLst/>
                  <a:uLnTx/>
                  <a:uFillTx/>
                  <a:latin typeface="+mn-lt"/>
                  <a:cs typeface="Segoe UI Light" panose="020B0502040204020203" pitchFamily="34" charset="0"/>
                </a:rPr>
                <a:t>and click </a:t>
              </a:r>
              <a:r>
                <a:rPr kumimoji="0" lang="en-US" sz="1100" b="1" i="0" u="none" strike="noStrike" kern="0" cap="none" spc="0" normalizeH="0" baseline="0" noProof="0">
                  <a:ln>
                    <a:noFill/>
                  </a:ln>
                  <a:solidFill>
                    <a:srgbClr val="000000"/>
                  </a:solidFill>
                  <a:effectLst/>
                  <a:uLnTx/>
                  <a:uFillTx/>
                  <a:latin typeface="+mn-lt"/>
                  <a:cs typeface="Segoe UI Light" panose="020B0502040204020203" pitchFamily="34" charset="0"/>
                </a:rPr>
                <a:t>‘Insert’</a:t>
              </a:r>
              <a:r>
                <a:rPr kumimoji="0" lang="en-US" sz="1100" b="0" i="0" u="none" strike="noStrike" kern="0" cap="none" spc="0" normalizeH="0" baseline="0" noProof="0">
                  <a:ln>
                    <a:noFill/>
                  </a:ln>
                  <a:solidFill>
                    <a:srgbClr val="000000"/>
                  </a:solidFill>
                  <a:effectLst/>
                  <a:uLnTx/>
                  <a:uFillTx/>
                  <a:latin typeface="+mn-lt"/>
                  <a:cs typeface="Segoe UI Light" panose="020B0502040204020203" pitchFamily="34" charset="0"/>
                </a:rPr>
                <a:t>.</a:t>
              </a:r>
              <a:endParaRPr kumimoji="0" lang="en-US" sz="1100" b="1" i="0" u="none" strike="noStrike" kern="0" cap="none" spc="0" normalizeH="0" baseline="0" noProof="0">
                <a:ln>
                  <a:noFill/>
                </a:ln>
                <a:solidFill>
                  <a:srgbClr val="000000"/>
                </a:solidFill>
                <a:effectLst/>
                <a:uLnTx/>
                <a:uFillTx/>
                <a:latin typeface="+mn-lt"/>
                <a:cs typeface="Segoe UI Light" panose="020B0502040204020203" pitchFamily="34" charset="0"/>
              </a:endParaRPr>
            </a:p>
          </p:txBody>
        </p:sp>
        <p:grpSp>
          <p:nvGrpSpPr>
            <p:cNvPr id="240" name="Groep 239">
              <a:extLst>
                <a:ext uri="{FF2B5EF4-FFF2-40B4-BE49-F238E27FC236}">
                  <a16:creationId xmlns:a16="http://schemas.microsoft.com/office/drawing/2014/main" id="{CFEE5F2C-93C6-43C0-93A9-3C6AA6426F95}"/>
                </a:ext>
              </a:extLst>
            </p:cNvPr>
            <p:cNvGrpSpPr/>
            <p:nvPr/>
          </p:nvGrpSpPr>
          <p:grpSpPr>
            <a:xfrm>
              <a:off x="12757282" y="2184550"/>
              <a:ext cx="825500" cy="209550"/>
              <a:chOff x="13504624" y="2482850"/>
              <a:chExt cx="825500" cy="209550"/>
            </a:xfrm>
          </p:grpSpPr>
          <p:sp>
            <p:nvSpPr>
              <p:cNvPr id="274" name="Rechthoek 273">
                <a:extLst>
                  <a:ext uri="{FF2B5EF4-FFF2-40B4-BE49-F238E27FC236}">
                    <a16:creationId xmlns:a16="http://schemas.microsoft.com/office/drawing/2014/main" id="{4A162B2A-CC80-45FA-918B-182C0520113D}"/>
                  </a:ext>
                </a:extLst>
              </p:cNvPr>
              <p:cNvSpPr/>
              <p:nvPr/>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80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r>
                  <a:rPr lang="en-US" sz="800" b="0" noProof="0">
                    <a:solidFill>
                      <a:schemeClr val="tx1"/>
                    </a:solidFill>
                    <a:latin typeface="Arial" panose="020B0604020202020204" pitchFamily="34" charset="0"/>
                    <a:cs typeface="Arial" panose="020B0604020202020204" pitchFamily="34" charset="0"/>
                  </a:rPr>
                  <a:t>Insert</a:t>
                </a:r>
              </a:p>
            </p:txBody>
          </p:sp>
          <p:cxnSp>
            <p:nvCxnSpPr>
              <p:cNvPr id="275" name="Rechte verbindingslijn 274">
                <a:extLst>
                  <a:ext uri="{FF2B5EF4-FFF2-40B4-BE49-F238E27FC236}">
                    <a16:creationId xmlns:a16="http://schemas.microsoft.com/office/drawing/2014/main" id="{C47A2C52-E86E-4033-9DE8-99E5C0D37C94}"/>
                  </a:ext>
                </a:extLst>
              </p:cNvPr>
              <p:cNvCxnSpPr/>
              <p:nvPr/>
            </p:nvCxnSpPr>
            <p:spPr>
              <a:xfrm>
                <a:off x="14155269" y="2515250"/>
                <a:ext cx="0" cy="142717"/>
              </a:xfrm>
              <a:prstGeom prst="line">
                <a:avLst/>
              </a:prstGeom>
              <a:noFill/>
              <a:ln w="3175" cap="flat" cmpd="sng" algn="ctr">
                <a:solidFill>
                  <a:srgbClr val="44546A"/>
                </a:solidFill>
                <a:prstDash val="solid"/>
              </a:ln>
              <a:effectLst/>
            </p:spPr>
          </p:cxnSp>
          <p:sp>
            <p:nvSpPr>
              <p:cNvPr id="276" name="Gelijkbenige driehoek 275">
                <a:extLst>
                  <a:ext uri="{FF2B5EF4-FFF2-40B4-BE49-F238E27FC236}">
                    <a16:creationId xmlns:a16="http://schemas.microsoft.com/office/drawing/2014/main" id="{FAACB95C-D2EE-4F23-9D25-27BBECB8E8A6}"/>
                  </a:ext>
                </a:extLst>
              </p:cNvPr>
              <p:cNvSpPr/>
              <p:nvPr/>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a:solidFill>
                    <a:schemeClr val="tx1"/>
                  </a:solidFill>
                </a:endParaRPr>
              </a:p>
            </p:txBody>
          </p:sp>
        </p:grpSp>
        <p:grpSp>
          <p:nvGrpSpPr>
            <p:cNvPr id="241" name="Groep 240">
              <a:extLst>
                <a:ext uri="{FF2B5EF4-FFF2-40B4-BE49-F238E27FC236}">
                  <a16:creationId xmlns:a16="http://schemas.microsoft.com/office/drawing/2014/main" id="{1593EAEC-37D7-4690-8E28-5F94C2E8B4E7}"/>
                </a:ext>
              </a:extLst>
            </p:cNvPr>
            <p:cNvGrpSpPr/>
            <p:nvPr/>
          </p:nvGrpSpPr>
          <p:grpSpPr>
            <a:xfrm>
              <a:off x="12757282" y="1141626"/>
              <a:ext cx="294789" cy="318834"/>
              <a:chOff x="14466489" y="1001522"/>
              <a:chExt cx="290627" cy="314333"/>
            </a:xfrm>
          </p:grpSpPr>
          <p:sp>
            <p:nvSpPr>
              <p:cNvPr id="268" name="Rechthoek 267">
                <a:extLst>
                  <a:ext uri="{FF2B5EF4-FFF2-40B4-BE49-F238E27FC236}">
                    <a16:creationId xmlns:a16="http://schemas.microsoft.com/office/drawing/2014/main" id="{63F77CB3-052E-4DA7-967C-2862ED6CB41C}"/>
                  </a:ext>
                </a:extLst>
              </p:cNvPr>
              <p:cNvSpPr/>
              <p:nvPr/>
            </p:nvSpPr>
            <p:spPr>
              <a:xfrm>
                <a:off x="14466489" y="1001522"/>
                <a:ext cx="257935" cy="254168"/>
              </a:xfrm>
              <a:prstGeom prst="rect">
                <a:avLst/>
              </a:prstGeom>
              <a:solidFill>
                <a:schemeClr val="bg1"/>
              </a:solidFill>
              <a:ln w="12700">
                <a:solidFill>
                  <a:srgbClr val="C0C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US" sz="800" b="0" noProof="0">
                  <a:solidFill>
                    <a:schemeClr val="tx1"/>
                  </a:solidFill>
                  <a:latin typeface="Arial" panose="020B0604020202020204" pitchFamily="34" charset="0"/>
                  <a:cs typeface="Arial" panose="020B0604020202020204" pitchFamily="34" charset="0"/>
                </a:endParaRPr>
              </a:p>
            </p:txBody>
          </p:sp>
          <p:sp>
            <p:nvSpPr>
              <p:cNvPr id="269" name="Ovaal 268">
                <a:extLst>
                  <a:ext uri="{FF2B5EF4-FFF2-40B4-BE49-F238E27FC236}">
                    <a16:creationId xmlns:a16="http://schemas.microsoft.com/office/drawing/2014/main" id="{2C87E517-F339-4114-8EBF-A05B1799DAE1}"/>
                  </a:ext>
                </a:extLst>
              </p:cNvPr>
              <p:cNvSpPr/>
              <p:nvPr/>
            </p:nvSpPr>
            <p:spPr>
              <a:xfrm>
                <a:off x="14623626" y="1033630"/>
                <a:ext cx="71169" cy="71169"/>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a:solidFill>
                    <a:schemeClr val="tx1"/>
                  </a:solidFill>
                </a:endParaRPr>
              </a:p>
            </p:txBody>
          </p:sp>
          <p:sp>
            <p:nvSpPr>
              <p:cNvPr id="270" name="Vrije vorm: vorm 269">
                <a:extLst>
                  <a:ext uri="{FF2B5EF4-FFF2-40B4-BE49-F238E27FC236}">
                    <a16:creationId xmlns:a16="http://schemas.microsoft.com/office/drawing/2014/main" id="{5D4F034B-B855-4914-9594-7E2D2B11A3A3}"/>
                  </a:ext>
                </a:extLst>
              </p:cNvPr>
              <p:cNvSpPr/>
              <p:nvPr/>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a:solidFill>
                    <a:schemeClr val="tx1"/>
                  </a:solidFill>
                </a:endParaRPr>
              </a:p>
            </p:txBody>
          </p:sp>
          <p:sp>
            <p:nvSpPr>
              <p:cNvPr id="271" name="Rechthoek: afgeronde hoeken 270">
                <a:extLst>
                  <a:ext uri="{FF2B5EF4-FFF2-40B4-BE49-F238E27FC236}">
                    <a16:creationId xmlns:a16="http://schemas.microsoft.com/office/drawing/2014/main" id="{7556192F-F543-424E-88A8-597DD531D5C3}"/>
                  </a:ext>
                </a:extLst>
              </p:cNvPr>
              <p:cNvSpPr/>
              <p:nvPr/>
            </p:nvSpPr>
            <p:spPr>
              <a:xfrm>
                <a:off x="14601150" y="1145314"/>
                <a:ext cx="155966" cy="116816"/>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US" sz="800" b="0" noProof="0">
                  <a:solidFill>
                    <a:schemeClr val="tx1"/>
                  </a:solidFill>
                  <a:latin typeface="Arial" panose="020B0604020202020204" pitchFamily="34" charset="0"/>
                  <a:cs typeface="Arial" panose="020B0604020202020204" pitchFamily="34" charset="0"/>
                </a:endParaRPr>
              </a:p>
            </p:txBody>
          </p:sp>
          <p:cxnSp>
            <p:nvCxnSpPr>
              <p:cNvPr id="272" name="Rechte verbindingslijn 271">
                <a:extLst>
                  <a:ext uri="{FF2B5EF4-FFF2-40B4-BE49-F238E27FC236}">
                    <a16:creationId xmlns:a16="http://schemas.microsoft.com/office/drawing/2014/main" id="{592B99D3-B06E-4A16-9C6E-39C64A02EC34}"/>
                  </a:ext>
                </a:extLst>
              </p:cNvPr>
              <p:cNvCxnSpPr>
                <a:cxnSpLocks/>
              </p:cNvCxnSpPr>
              <p:nvPr/>
            </p:nvCxnSpPr>
            <p:spPr>
              <a:xfrm>
                <a:off x="14637490" y="1308665"/>
                <a:ext cx="83286"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273" name="Rechte verbindingslijn 272">
                <a:extLst>
                  <a:ext uri="{FF2B5EF4-FFF2-40B4-BE49-F238E27FC236}">
                    <a16:creationId xmlns:a16="http://schemas.microsoft.com/office/drawing/2014/main" id="{65CA2419-F7FB-46C9-819E-7FD75E72D6E3}"/>
                  </a:ext>
                </a:extLst>
              </p:cNvPr>
              <p:cNvCxnSpPr>
                <a:cxnSpLocks/>
                <a:stCxn id="271" idx="2"/>
              </p:cNvCxnSpPr>
              <p:nvPr/>
            </p:nvCxnSpPr>
            <p:spPr>
              <a:xfrm flipH="1">
                <a:off x="14678717" y="1262130"/>
                <a:ext cx="416" cy="43573"/>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242" name="Ovaal 241">
              <a:extLst>
                <a:ext uri="{FF2B5EF4-FFF2-40B4-BE49-F238E27FC236}">
                  <a16:creationId xmlns:a16="http://schemas.microsoft.com/office/drawing/2014/main" id="{AEAD0C6B-76E0-4B55-8CE1-986D58EC8F7E}"/>
                </a:ext>
              </a:extLst>
            </p:cNvPr>
            <p:cNvSpPr/>
            <p:nvPr/>
          </p:nvSpPr>
          <p:spPr>
            <a:xfrm>
              <a:off x="12391601" y="2617951"/>
              <a:ext cx="260914" cy="259683"/>
            </a:xfrm>
            <a:prstGeom prst="ellipse">
              <a:avLst/>
            </a:pr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chemeClr val="bg1"/>
                  </a:solidFill>
                  <a:effectLst/>
                  <a:uLnTx/>
                  <a:uFillTx/>
                  <a:latin typeface="+mn-lt"/>
                  <a:cs typeface="Segoe UI Light" panose="020B0502040204020203" pitchFamily="34" charset="0"/>
                </a:rPr>
                <a:t>3</a:t>
              </a:r>
            </a:p>
          </p:txBody>
        </p:sp>
        <p:sp>
          <p:nvSpPr>
            <p:cNvPr id="243" name="Rechthoek 242">
              <a:extLst>
                <a:ext uri="{FF2B5EF4-FFF2-40B4-BE49-F238E27FC236}">
                  <a16:creationId xmlns:a16="http://schemas.microsoft.com/office/drawing/2014/main" id="{D9D5CEE0-57F4-43AD-9460-797E5B1438A9}"/>
                </a:ext>
              </a:extLst>
            </p:cNvPr>
            <p:cNvSpPr/>
            <p:nvPr/>
          </p:nvSpPr>
          <p:spPr>
            <a:xfrm>
              <a:off x="12757283" y="2684015"/>
              <a:ext cx="2817996" cy="433206"/>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chemeClr val="accent1"/>
                </a:buClr>
                <a:buSzTx/>
                <a:buFont typeface="Arial" panose="020B0604020202020204" pitchFamily="34" charset="0"/>
                <a:buNone/>
                <a:tabLst/>
                <a:defRPr/>
              </a:pPr>
              <a:r>
                <a:rPr kumimoji="0" lang="en-US" sz="1100" b="0" i="0" u="none" strike="noStrike" kern="0" cap="none" spc="0" normalizeH="0" baseline="0" noProof="0">
                  <a:ln>
                    <a:noFill/>
                  </a:ln>
                  <a:solidFill>
                    <a:srgbClr val="000000"/>
                  </a:solidFill>
                  <a:effectLst/>
                  <a:uLnTx/>
                  <a:uFillTx/>
                  <a:latin typeface="+mn-lt"/>
                  <a:cs typeface="Segoe UI Light" panose="020B0502040204020203" pitchFamily="34" charset="0"/>
                </a:rPr>
                <a:t>Click with the right mouse button on the miniature slide on the left side of the screen and choose </a:t>
              </a:r>
              <a:r>
                <a:rPr kumimoji="0" lang="en-US" sz="1100" b="1" i="0" u="none" strike="noStrike" kern="0" cap="none" spc="0" normalizeH="0" baseline="0" noProof="0">
                  <a:ln>
                    <a:noFill/>
                  </a:ln>
                  <a:solidFill>
                    <a:srgbClr val="000000"/>
                  </a:solidFill>
                  <a:effectLst/>
                  <a:uLnTx/>
                  <a:uFillTx/>
                  <a:latin typeface="+mn-lt"/>
                  <a:cs typeface="Segoe UI Light" panose="020B0502040204020203" pitchFamily="34" charset="0"/>
                </a:rPr>
                <a:t>´Reset slide´</a:t>
              </a:r>
              <a:r>
                <a:rPr kumimoji="0" lang="en-US" sz="1100" b="0" i="0" u="none" strike="noStrike" kern="0" cap="none" spc="0" normalizeH="0" baseline="0" noProof="0">
                  <a:ln>
                    <a:noFill/>
                  </a:ln>
                  <a:solidFill>
                    <a:srgbClr val="000000"/>
                  </a:solidFill>
                  <a:effectLst/>
                  <a:uLnTx/>
                  <a:uFillTx/>
                  <a:latin typeface="+mn-lt"/>
                  <a:cs typeface="Segoe UI Light" panose="020B0502040204020203" pitchFamily="34" charset="0"/>
                </a:rPr>
                <a:t>.</a:t>
              </a:r>
              <a:endParaRPr kumimoji="0" lang="en-US" sz="1100" b="1" i="0" u="none" strike="noStrike" kern="0" cap="none" spc="0" normalizeH="0" baseline="0" noProof="0">
                <a:ln>
                  <a:noFill/>
                </a:ln>
                <a:solidFill>
                  <a:srgbClr val="000000"/>
                </a:solidFill>
                <a:effectLst/>
                <a:uLnTx/>
                <a:uFillTx/>
                <a:latin typeface="+mn-lt"/>
                <a:cs typeface="Segoe UI Light" panose="020B0502040204020203" pitchFamily="34" charset="0"/>
              </a:endParaRPr>
            </a:p>
          </p:txBody>
        </p:sp>
        <p:cxnSp>
          <p:nvCxnSpPr>
            <p:cNvPr id="244" name="Rechte verbindingslijn 243">
              <a:extLst>
                <a:ext uri="{FF2B5EF4-FFF2-40B4-BE49-F238E27FC236}">
                  <a16:creationId xmlns:a16="http://schemas.microsoft.com/office/drawing/2014/main" id="{4843420D-ABAC-4CB9-B84C-B22F2BF32A14}"/>
                </a:ext>
              </a:extLst>
            </p:cNvPr>
            <p:cNvCxnSpPr>
              <a:cxnSpLocks/>
            </p:cNvCxnSpPr>
            <p:nvPr/>
          </p:nvCxnSpPr>
          <p:spPr>
            <a:xfrm>
              <a:off x="12397261" y="2499789"/>
              <a:ext cx="3178017" cy="0"/>
            </a:xfrm>
            <a:prstGeom prst="line">
              <a:avLst/>
            </a:prstGeom>
            <a:noFill/>
            <a:ln w="3175" cap="flat" cmpd="sng" algn="ctr">
              <a:solidFill>
                <a:schemeClr val="accent1"/>
              </a:solidFill>
              <a:prstDash val="solid"/>
            </a:ln>
            <a:effectLst/>
          </p:spPr>
        </p:cxnSp>
        <p:sp>
          <p:nvSpPr>
            <p:cNvPr id="245" name="Rechthoek 244">
              <a:extLst>
                <a:ext uri="{FF2B5EF4-FFF2-40B4-BE49-F238E27FC236}">
                  <a16:creationId xmlns:a16="http://schemas.microsoft.com/office/drawing/2014/main" id="{AC2F0DEA-EA90-47F1-A802-8E8AA30F1AF8}"/>
                </a:ext>
              </a:extLst>
            </p:cNvPr>
            <p:cNvSpPr/>
            <p:nvPr/>
          </p:nvSpPr>
          <p:spPr>
            <a:xfrm>
              <a:off x="12654153" y="3238910"/>
              <a:ext cx="1624926" cy="805220"/>
            </a:xfrm>
            <a:prstGeom prst="rect">
              <a:avLst/>
            </a:pr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0" bIns="0" numCol="1" spcCol="0" rtlCol="0" fromWordArt="0" anchor="ctr" anchorCtr="0" forceAA="0" compatLnSpc="1">
              <a:prstTxWarp prst="textNoShape">
                <a:avLst/>
              </a:prstTxWarp>
              <a:noAutofit/>
            </a:bodyPr>
            <a:lstStyle/>
            <a:p>
              <a:pPr algn="l"/>
              <a:r>
                <a:rPr lang="en-US" sz="1000" b="0" i="1" noProof="0">
                  <a:solidFill>
                    <a:schemeClr val="tx1"/>
                  </a:solidFill>
                </a:rPr>
                <a:t>Plaats hier de</a:t>
              </a:r>
              <a:br>
                <a:rPr lang="en-US" sz="1000" b="0" i="1" noProof="0">
                  <a:solidFill>
                    <a:schemeClr val="tx1"/>
                  </a:solidFill>
                </a:rPr>
              </a:br>
              <a:r>
                <a:rPr lang="en-US" sz="1000" b="0" i="1" noProof="0">
                  <a:solidFill>
                    <a:schemeClr val="tx1"/>
                  </a:solidFill>
                </a:rPr>
                <a:t>miniatuur</a:t>
              </a:r>
              <a:br>
                <a:rPr lang="en-US" sz="1000" b="0" i="1" noProof="0">
                  <a:solidFill>
                    <a:schemeClr val="tx1"/>
                  </a:solidFill>
                </a:rPr>
              </a:br>
              <a:r>
                <a:rPr lang="en-US" sz="1000" b="0" i="1" noProof="0">
                  <a:solidFill>
                    <a:schemeClr val="tx1"/>
                  </a:solidFill>
                </a:rPr>
                <a:t>weergave</a:t>
              </a:r>
              <a:br>
                <a:rPr lang="en-US" sz="1000" b="0" i="1" noProof="0">
                  <a:solidFill>
                    <a:schemeClr val="tx1"/>
                  </a:solidFill>
                </a:rPr>
              </a:br>
              <a:r>
                <a:rPr lang="en-US" sz="1000" b="0" i="1" noProof="0">
                  <a:solidFill>
                    <a:schemeClr val="tx1"/>
                  </a:solidFill>
                </a:rPr>
                <a:t>van de dia</a:t>
              </a:r>
            </a:p>
          </p:txBody>
        </p:sp>
        <p:grpSp>
          <p:nvGrpSpPr>
            <p:cNvPr id="246" name="Groep 245">
              <a:extLst>
                <a:ext uri="{FF2B5EF4-FFF2-40B4-BE49-F238E27FC236}">
                  <a16:creationId xmlns:a16="http://schemas.microsoft.com/office/drawing/2014/main" id="{F0BEB37D-740A-4330-BA03-E1E4F273D0CE}"/>
                </a:ext>
              </a:extLst>
            </p:cNvPr>
            <p:cNvGrpSpPr/>
            <p:nvPr/>
          </p:nvGrpSpPr>
          <p:grpSpPr>
            <a:xfrm>
              <a:off x="13614067" y="3535184"/>
              <a:ext cx="1195723" cy="678267"/>
              <a:chOff x="12757284" y="3224292"/>
              <a:chExt cx="1195723" cy="678267"/>
            </a:xfrm>
          </p:grpSpPr>
          <p:sp>
            <p:nvSpPr>
              <p:cNvPr id="247" name="Rechthoek 246">
                <a:extLst>
                  <a:ext uri="{FF2B5EF4-FFF2-40B4-BE49-F238E27FC236}">
                    <a16:creationId xmlns:a16="http://schemas.microsoft.com/office/drawing/2014/main" id="{5051FDEF-F67D-4670-804A-AA5F3C62F084}"/>
                  </a:ext>
                </a:extLst>
              </p:cNvPr>
              <p:cNvSpPr/>
              <p:nvPr/>
            </p:nvSpPr>
            <p:spPr>
              <a:xfrm>
                <a:off x="12757284" y="3224292"/>
                <a:ext cx="1176476" cy="580946"/>
              </a:xfrm>
              <a:prstGeom prst="rect">
                <a:avLst/>
              </a:prstGeom>
              <a:solidFill>
                <a:schemeClr val="bg1"/>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en-US" sz="800" b="0" noProof="0">
                  <a:solidFill>
                    <a:schemeClr val="tx1"/>
                  </a:solidFill>
                  <a:latin typeface="Arial" panose="020B0604020202020204" pitchFamily="34" charset="0"/>
                  <a:cs typeface="Arial" panose="020B0604020202020204" pitchFamily="34" charset="0"/>
                </a:endParaRPr>
              </a:p>
            </p:txBody>
          </p:sp>
          <p:sp>
            <p:nvSpPr>
              <p:cNvPr id="248" name="Rechthoek 247">
                <a:extLst>
                  <a:ext uri="{FF2B5EF4-FFF2-40B4-BE49-F238E27FC236}">
                    <a16:creationId xmlns:a16="http://schemas.microsoft.com/office/drawing/2014/main" id="{F20747F4-7F57-442A-A7B3-0D88BB8694A4}"/>
                  </a:ext>
                </a:extLst>
              </p:cNvPr>
              <p:cNvSpPr/>
              <p:nvPr/>
            </p:nvSpPr>
            <p:spPr>
              <a:xfrm>
                <a:off x="12779248" y="3535681"/>
                <a:ext cx="1145758" cy="261256"/>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a:solidFill>
                    <a:schemeClr val="tx1"/>
                  </a:solidFill>
                </a:endParaRPr>
              </a:p>
            </p:txBody>
          </p:sp>
          <p:grpSp>
            <p:nvGrpSpPr>
              <p:cNvPr id="249" name="Groep 248">
                <a:extLst>
                  <a:ext uri="{FF2B5EF4-FFF2-40B4-BE49-F238E27FC236}">
                    <a16:creationId xmlns:a16="http://schemas.microsoft.com/office/drawing/2014/main" id="{3988F7DB-2B20-4C4C-8983-CB1B2699D398}"/>
                  </a:ext>
                </a:extLst>
              </p:cNvPr>
              <p:cNvGrpSpPr/>
              <p:nvPr/>
            </p:nvGrpSpPr>
            <p:grpSpPr>
              <a:xfrm>
                <a:off x="12839234" y="3289794"/>
                <a:ext cx="155951" cy="131922"/>
                <a:chOff x="12968836" y="3354170"/>
                <a:chExt cx="404806" cy="342433"/>
              </a:xfrm>
            </p:grpSpPr>
            <p:sp>
              <p:nvSpPr>
                <p:cNvPr id="262" name="Rechthoek: afgeronde hoeken 261">
                  <a:extLst>
                    <a:ext uri="{FF2B5EF4-FFF2-40B4-BE49-F238E27FC236}">
                      <a16:creationId xmlns:a16="http://schemas.microsoft.com/office/drawing/2014/main" id="{B0B9794A-7893-44FE-8EF4-7C3339FC7072}"/>
                    </a:ext>
                  </a:extLst>
                </p:cNvPr>
                <p:cNvSpPr/>
                <p:nvPr/>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US" sz="800" b="0" noProof="0">
                    <a:solidFill>
                      <a:schemeClr val="tx1"/>
                    </a:solidFill>
                    <a:latin typeface="Arial" panose="020B0604020202020204" pitchFamily="34" charset="0"/>
                    <a:cs typeface="Arial" panose="020B0604020202020204" pitchFamily="34" charset="0"/>
                  </a:endParaRPr>
                </a:p>
              </p:txBody>
            </p:sp>
            <p:sp>
              <p:nvSpPr>
                <p:cNvPr id="263" name="Rechthoek 262">
                  <a:extLst>
                    <a:ext uri="{FF2B5EF4-FFF2-40B4-BE49-F238E27FC236}">
                      <a16:creationId xmlns:a16="http://schemas.microsoft.com/office/drawing/2014/main" id="{7BA65F16-A5DB-4EFF-BB95-46D500DDDF85}"/>
                    </a:ext>
                  </a:extLst>
                </p:cNvPr>
                <p:cNvSpPr/>
                <p:nvPr/>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a:solidFill>
                      <a:schemeClr val="tx1"/>
                    </a:solidFill>
                  </a:endParaRPr>
                </a:p>
              </p:txBody>
            </p:sp>
            <p:sp>
              <p:nvSpPr>
                <p:cNvPr id="264" name="Rechthoek 263">
                  <a:extLst>
                    <a:ext uri="{FF2B5EF4-FFF2-40B4-BE49-F238E27FC236}">
                      <a16:creationId xmlns:a16="http://schemas.microsoft.com/office/drawing/2014/main" id="{F50FE4FF-F39B-4C7B-A1CE-0A8788773962}"/>
                    </a:ext>
                  </a:extLst>
                </p:cNvPr>
                <p:cNvSpPr/>
                <p:nvPr/>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a:solidFill>
                      <a:schemeClr val="tx1"/>
                    </a:solidFill>
                  </a:endParaRPr>
                </a:p>
              </p:txBody>
            </p:sp>
            <p:sp>
              <p:nvSpPr>
                <p:cNvPr id="265" name="Rechthoek 264">
                  <a:extLst>
                    <a:ext uri="{FF2B5EF4-FFF2-40B4-BE49-F238E27FC236}">
                      <a16:creationId xmlns:a16="http://schemas.microsoft.com/office/drawing/2014/main" id="{222D1066-0FB8-4E55-8398-63A65B6DC438}"/>
                    </a:ext>
                  </a:extLst>
                </p:cNvPr>
                <p:cNvSpPr/>
                <p:nvPr/>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a:solidFill>
                      <a:schemeClr val="tx1"/>
                    </a:solidFill>
                  </a:endParaRPr>
                </a:p>
              </p:txBody>
            </p:sp>
            <p:sp>
              <p:nvSpPr>
                <p:cNvPr id="266" name="Rechthoek 265">
                  <a:extLst>
                    <a:ext uri="{FF2B5EF4-FFF2-40B4-BE49-F238E27FC236}">
                      <a16:creationId xmlns:a16="http://schemas.microsoft.com/office/drawing/2014/main" id="{92B2F33C-D446-4806-BEAF-A691C8ACDA19}"/>
                    </a:ext>
                  </a:extLst>
                </p:cNvPr>
                <p:cNvSpPr/>
                <p:nvPr/>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a:solidFill>
                      <a:schemeClr val="tx1"/>
                    </a:solidFill>
                  </a:endParaRPr>
                </a:p>
              </p:txBody>
            </p:sp>
            <p:sp>
              <p:nvSpPr>
                <p:cNvPr id="267" name="Rechthoek 266">
                  <a:extLst>
                    <a:ext uri="{FF2B5EF4-FFF2-40B4-BE49-F238E27FC236}">
                      <a16:creationId xmlns:a16="http://schemas.microsoft.com/office/drawing/2014/main" id="{D3B6987E-D6FA-44AC-B7C9-0B52733487DC}"/>
                    </a:ext>
                  </a:extLst>
                </p:cNvPr>
                <p:cNvSpPr/>
                <p:nvPr/>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a:solidFill>
                      <a:schemeClr val="tx1"/>
                    </a:solidFill>
                  </a:endParaRPr>
                </a:p>
              </p:txBody>
            </p:sp>
          </p:grpSp>
          <p:grpSp>
            <p:nvGrpSpPr>
              <p:cNvPr id="250" name="Groep 249">
                <a:extLst>
                  <a:ext uri="{FF2B5EF4-FFF2-40B4-BE49-F238E27FC236}">
                    <a16:creationId xmlns:a16="http://schemas.microsoft.com/office/drawing/2014/main" id="{7A25E082-169C-43AF-B997-55ED32D360FE}"/>
                  </a:ext>
                </a:extLst>
              </p:cNvPr>
              <p:cNvGrpSpPr/>
              <p:nvPr/>
            </p:nvGrpSpPr>
            <p:grpSpPr>
              <a:xfrm>
                <a:off x="12819679" y="3589117"/>
                <a:ext cx="166739" cy="218963"/>
                <a:chOff x="12940828" y="3950597"/>
                <a:chExt cx="432813" cy="568367"/>
              </a:xfrm>
            </p:grpSpPr>
            <p:grpSp>
              <p:nvGrpSpPr>
                <p:cNvPr id="254" name="Groep 253">
                  <a:extLst>
                    <a:ext uri="{FF2B5EF4-FFF2-40B4-BE49-F238E27FC236}">
                      <a16:creationId xmlns:a16="http://schemas.microsoft.com/office/drawing/2014/main" id="{94898780-2174-4E65-976A-80E17F17C875}"/>
                    </a:ext>
                  </a:extLst>
                </p:cNvPr>
                <p:cNvGrpSpPr/>
                <p:nvPr/>
              </p:nvGrpSpPr>
              <p:grpSpPr>
                <a:xfrm>
                  <a:off x="13000382" y="4006891"/>
                  <a:ext cx="373259" cy="315747"/>
                  <a:chOff x="12968836" y="3354170"/>
                  <a:chExt cx="404806" cy="342433"/>
                </a:xfrm>
              </p:grpSpPr>
              <p:sp>
                <p:nvSpPr>
                  <p:cNvPr id="256" name="Rechthoek: afgeronde hoeken 255">
                    <a:extLst>
                      <a:ext uri="{FF2B5EF4-FFF2-40B4-BE49-F238E27FC236}">
                        <a16:creationId xmlns:a16="http://schemas.microsoft.com/office/drawing/2014/main" id="{DCFF2659-B305-47C2-982E-3D7A1EF11FF5}"/>
                      </a:ext>
                    </a:extLst>
                  </p:cNvPr>
                  <p:cNvSpPr/>
                  <p:nvPr/>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US" sz="800" b="0" noProof="0">
                      <a:solidFill>
                        <a:schemeClr val="tx1"/>
                      </a:solidFill>
                      <a:latin typeface="Arial" panose="020B0604020202020204" pitchFamily="34" charset="0"/>
                      <a:cs typeface="Arial" panose="020B0604020202020204" pitchFamily="34" charset="0"/>
                    </a:endParaRPr>
                  </a:p>
                </p:txBody>
              </p:sp>
              <p:sp>
                <p:nvSpPr>
                  <p:cNvPr id="257" name="Rechthoek 256">
                    <a:extLst>
                      <a:ext uri="{FF2B5EF4-FFF2-40B4-BE49-F238E27FC236}">
                        <a16:creationId xmlns:a16="http://schemas.microsoft.com/office/drawing/2014/main" id="{A6F49B48-1786-4111-960D-EFF1AD785AB7}"/>
                      </a:ext>
                    </a:extLst>
                  </p:cNvPr>
                  <p:cNvSpPr/>
                  <p:nvPr/>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a:solidFill>
                        <a:schemeClr val="tx1"/>
                      </a:solidFill>
                    </a:endParaRPr>
                  </a:p>
                </p:txBody>
              </p:sp>
              <p:sp>
                <p:nvSpPr>
                  <p:cNvPr id="258" name="Rechthoek 257">
                    <a:extLst>
                      <a:ext uri="{FF2B5EF4-FFF2-40B4-BE49-F238E27FC236}">
                        <a16:creationId xmlns:a16="http://schemas.microsoft.com/office/drawing/2014/main" id="{AF5E53B3-8A0A-4066-93DB-1AB1D9B01179}"/>
                      </a:ext>
                    </a:extLst>
                  </p:cNvPr>
                  <p:cNvSpPr/>
                  <p:nvPr/>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a:solidFill>
                        <a:schemeClr val="tx1"/>
                      </a:solidFill>
                    </a:endParaRPr>
                  </a:p>
                </p:txBody>
              </p:sp>
              <p:sp>
                <p:nvSpPr>
                  <p:cNvPr id="259" name="Rechthoek 258">
                    <a:extLst>
                      <a:ext uri="{FF2B5EF4-FFF2-40B4-BE49-F238E27FC236}">
                        <a16:creationId xmlns:a16="http://schemas.microsoft.com/office/drawing/2014/main" id="{F07F000C-5967-4EFC-9972-B7025E8FD2D3}"/>
                      </a:ext>
                    </a:extLst>
                  </p:cNvPr>
                  <p:cNvSpPr/>
                  <p:nvPr/>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a:solidFill>
                        <a:schemeClr val="tx1"/>
                      </a:solidFill>
                    </a:endParaRPr>
                  </a:p>
                </p:txBody>
              </p:sp>
              <p:sp>
                <p:nvSpPr>
                  <p:cNvPr id="260" name="Rechthoek 259">
                    <a:extLst>
                      <a:ext uri="{FF2B5EF4-FFF2-40B4-BE49-F238E27FC236}">
                        <a16:creationId xmlns:a16="http://schemas.microsoft.com/office/drawing/2014/main" id="{FF4D39BC-C0E9-41E4-8F66-7A2676CFCBCF}"/>
                      </a:ext>
                    </a:extLst>
                  </p:cNvPr>
                  <p:cNvSpPr/>
                  <p:nvPr/>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a:solidFill>
                        <a:schemeClr val="tx1"/>
                      </a:solidFill>
                    </a:endParaRPr>
                  </a:p>
                </p:txBody>
              </p:sp>
              <p:sp>
                <p:nvSpPr>
                  <p:cNvPr id="261" name="Rechthoek 260">
                    <a:extLst>
                      <a:ext uri="{FF2B5EF4-FFF2-40B4-BE49-F238E27FC236}">
                        <a16:creationId xmlns:a16="http://schemas.microsoft.com/office/drawing/2014/main" id="{D2BAD240-219E-47B2-9810-B3731F1AA536}"/>
                      </a:ext>
                    </a:extLst>
                  </p:cNvPr>
                  <p:cNvSpPr/>
                  <p:nvPr/>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a:solidFill>
                        <a:schemeClr val="tx1"/>
                      </a:solidFill>
                    </a:endParaRPr>
                  </a:p>
                </p:txBody>
              </p:sp>
            </p:grpSp>
            <p:sp>
              <p:nvSpPr>
                <p:cNvPr id="255" name="Boog 254">
                  <a:extLst>
                    <a:ext uri="{FF2B5EF4-FFF2-40B4-BE49-F238E27FC236}">
                      <a16:creationId xmlns:a16="http://schemas.microsoft.com/office/drawing/2014/main" id="{34125490-7782-4DD2-9ED3-C5F17C762E52}"/>
                    </a:ext>
                  </a:extLst>
                </p:cNvPr>
                <p:cNvSpPr/>
                <p:nvPr/>
              </p:nvSpPr>
              <p:spPr>
                <a:xfrm rot="17637075">
                  <a:off x="12776155" y="4115270"/>
                  <a:ext cx="568367" cy="239021"/>
                </a:xfrm>
                <a:prstGeom prst="arc">
                  <a:avLst>
                    <a:gd name="adj1" fmla="val 15959368"/>
                    <a:gd name="adj2" fmla="val 1354623"/>
                  </a:avLst>
                </a:prstGeom>
                <a:noFill/>
                <a:ln w="19050" cap="flat" cmpd="sng" algn="ctr">
                  <a:solidFill>
                    <a:srgbClr val="4D82B8"/>
                  </a:solidFill>
                  <a:prstDash val="solid"/>
                  <a:headEnd type="arrow" w="med" len="sm"/>
                </a:ln>
                <a:effectLst/>
              </p:spPr>
              <p:txBody>
                <a:bodyPr rtlCol="0" anchor="ctr"/>
                <a:lstStyle/>
                <a:p>
                  <a:pPr algn="ctr"/>
                  <a:endParaRPr lang="en-US" noProof="0"/>
                </a:p>
              </p:txBody>
            </p:sp>
          </p:grpSp>
          <p:sp>
            <p:nvSpPr>
              <p:cNvPr id="251" name="Tekstvak 250">
                <a:extLst>
                  <a:ext uri="{FF2B5EF4-FFF2-40B4-BE49-F238E27FC236}">
                    <a16:creationId xmlns:a16="http://schemas.microsoft.com/office/drawing/2014/main" id="{C24E349F-F477-4887-8D7A-33E4BD128E25}"/>
                  </a:ext>
                </a:extLst>
              </p:cNvPr>
              <p:cNvSpPr txBox="1"/>
              <p:nvPr/>
            </p:nvSpPr>
            <p:spPr>
              <a:xfrm>
                <a:off x="12997648" y="3263402"/>
                <a:ext cx="855209" cy="203133"/>
              </a:xfrm>
              <a:prstGeom prst="rect">
                <a:avLst/>
              </a:prstGeom>
              <a:noFill/>
            </p:spPr>
            <p:txBody>
              <a:bodyPr wrap="square" rtlCol="0">
                <a:spAutoFit/>
              </a:bodyPr>
              <a:lstStyle/>
              <a:p>
                <a:pPr marL="0" algn="l" defTabSz="1217512" rtl="0" eaLnBrk="1" latinLnBrk="0" hangingPunct="1">
                  <a:lnSpc>
                    <a:spcPct val="90000"/>
                  </a:lnSpc>
                  <a:spcBef>
                    <a:spcPts val="600"/>
                  </a:spcBef>
                  <a:spcAft>
                    <a:spcPts val="600"/>
                  </a:spcAft>
                </a:pPr>
                <a:r>
                  <a:rPr lang="en-US" sz="800" b="0" kern="1200" noProof="0">
                    <a:solidFill>
                      <a:schemeClr val="tx1"/>
                    </a:solidFill>
                    <a:latin typeface="Arial" panose="020B0604020202020204" pitchFamily="34" charset="0"/>
                    <a:ea typeface="+mn-ea"/>
                    <a:cs typeface="Arial" panose="020B0604020202020204" pitchFamily="34" charset="0"/>
                  </a:rPr>
                  <a:t>Lay-out</a:t>
                </a:r>
              </a:p>
            </p:txBody>
          </p:sp>
          <p:sp>
            <p:nvSpPr>
              <p:cNvPr id="252" name="Tekstvak 251">
                <a:extLst>
                  <a:ext uri="{FF2B5EF4-FFF2-40B4-BE49-F238E27FC236}">
                    <a16:creationId xmlns:a16="http://schemas.microsoft.com/office/drawing/2014/main" id="{2C5109F5-694F-40B7-8E36-E8FEA89FBDD5}"/>
                  </a:ext>
                </a:extLst>
              </p:cNvPr>
              <p:cNvSpPr txBox="1"/>
              <p:nvPr/>
            </p:nvSpPr>
            <p:spPr>
              <a:xfrm>
                <a:off x="12984219" y="3584528"/>
                <a:ext cx="855209" cy="203133"/>
              </a:xfrm>
              <a:prstGeom prst="rect">
                <a:avLst/>
              </a:prstGeom>
              <a:noFill/>
            </p:spPr>
            <p:txBody>
              <a:bodyPr wrap="square" rtlCol="0">
                <a:spAutoFit/>
              </a:bodyPr>
              <a:lstStyle/>
              <a:p>
                <a:pPr marL="0" algn="l" defTabSz="1217512" rtl="0" eaLnBrk="1" latinLnBrk="0" hangingPunct="1">
                  <a:lnSpc>
                    <a:spcPct val="90000"/>
                  </a:lnSpc>
                  <a:spcBef>
                    <a:spcPts val="600"/>
                  </a:spcBef>
                  <a:spcAft>
                    <a:spcPts val="600"/>
                  </a:spcAft>
                </a:pPr>
                <a:r>
                  <a:rPr lang="en-US" sz="800" b="0" kern="1200" noProof="0">
                    <a:solidFill>
                      <a:schemeClr val="tx1"/>
                    </a:solidFill>
                    <a:latin typeface="Arial" panose="020B0604020202020204" pitchFamily="34" charset="0"/>
                    <a:ea typeface="+mn-ea"/>
                    <a:cs typeface="Arial" panose="020B0604020202020204" pitchFamily="34" charset="0"/>
                  </a:rPr>
                  <a:t>Reset slide</a:t>
                </a:r>
              </a:p>
            </p:txBody>
          </p:sp>
          <p:pic>
            <p:nvPicPr>
              <p:cNvPr id="253" name="Picture 3">
                <a:extLst>
                  <a:ext uri="{FF2B5EF4-FFF2-40B4-BE49-F238E27FC236}">
                    <a16:creationId xmlns:a16="http://schemas.microsoft.com/office/drawing/2014/main" id="{57CAF0D8-B15A-4171-B4AB-F6ABA7CFF4B7}"/>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3809921" y="3671228"/>
                <a:ext cx="143086" cy="231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grpSp>
        <p:nvGrpSpPr>
          <p:cNvPr id="280" name="Instruction">
            <a:extLst>
              <a:ext uri="{FF2B5EF4-FFF2-40B4-BE49-F238E27FC236}">
                <a16:creationId xmlns:a16="http://schemas.microsoft.com/office/drawing/2014/main" id="{E3D6A281-099A-434C-88F7-E1663A2CB0E7}"/>
              </a:ext>
            </a:extLst>
          </p:cNvPr>
          <p:cNvGrpSpPr/>
          <p:nvPr/>
        </p:nvGrpSpPr>
        <p:grpSpPr>
          <a:xfrm>
            <a:off x="-3437547" y="1434"/>
            <a:ext cx="3201327" cy="4495586"/>
            <a:chOff x="-3437547" y="1434"/>
            <a:chExt cx="3201327" cy="4495586"/>
          </a:xfrm>
        </p:grpSpPr>
        <p:sp>
          <p:nvSpPr>
            <p:cNvPr id="281" name="Rechthoek 280">
              <a:extLst>
                <a:ext uri="{FF2B5EF4-FFF2-40B4-BE49-F238E27FC236}">
                  <a16:creationId xmlns:a16="http://schemas.microsoft.com/office/drawing/2014/main" id="{6CFE1A22-A813-4EA0-8E6C-06F266176EDE}"/>
                </a:ext>
              </a:extLst>
            </p:cNvPr>
            <p:cNvSpPr/>
            <p:nvPr/>
          </p:nvSpPr>
          <p:spPr>
            <a:xfrm>
              <a:off x="-3419345" y="1434"/>
              <a:ext cx="3176012" cy="191611"/>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80000"/>
                </a:lnSpc>
                <a:spcBef>
                  <a:spcPts val="0"/>
                </a:spcBef>
                <a:spcAft>
                  <a:spcPts val="0"/>
                </a:spcAft>
                <a:buClrTx/>
                <a:buSzTx/>
                <a:buFontTx/>
                <a:buNone/>
                <a:tabLst/>
                <a:defRPr/>
              </a:pPr>
              <a:r>
                <a:rPr kumimoji="0" lang="en-US" sz="1400" b="1" i="0" u="none" strike="noStrike" kern="0" cap="all" spc="0" normalizeH="0" baseline="0" noProof="0">
                  <a:ln>
                    <a:noFill/>
                  </a:ln>
                  <a:solidFill>
                    <a:schemeClr val="accent1"/>
                  </a:solidFill>
                  <a:effectLst/>
                  <a:uLnTx/>
                  <a:uFillTx/>
                  <a:latin typeface="+mj-lt"/>
                  <a:cs typeface="Segoe UI Light" panose="020B0502040204020203" pitchFamily="34" charset="0"/>
                </a:rPr>
                <a:t>Using text levels</a:t>
              </a:r>
            </a:p>
          </p:txBody>
        </p:sp>
        <p:sp>
          <p:nvSpPr>
            <p:cNvPr id="282" name="Ovaal 281">
              <a:extLst>
                <a:ext uri="{FF2B5EF4-FFF2-40B4-BE49-F238E27FC236}">
                  <a16:creationId xmlns:a16="http://schemas.microsoft.com/office/drawing/2014/main" id="{86B13FB5-6062-4574-9DD8-47D8C3FC0BC4}"/>
                </a:ext>
              </a:extLst>
            </p:cNvPr>
            <p:cNvSpPr/>
            <p:nvPr/>
          </p:nvSpPr>
          <p:spPr>
            <a:xfrm>
              <a:off x="-3425006" y="1719144"/>
              <a:ext cx="260914" cy="259683"/>
            </a:xfrm>
            <a:prstGeom prst="ellipse">
              <a:avLst/>
            </a:pr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chemeClr val="bg1"/>
                  </a:solidFill>
                  <a:effectLst/>
                  <a:uLnTx/>
                  <a:uFillTx/>
                  <a:latin typeface="+mn-lt"/>
                  <a:cs typeface="Segoe UI Light" panose="020B0502040204020203" pitchFamily="34" charset="0"/>
                </a:rPr>
                <a:t>1</a:t>
              </a:r>
            </a:p>
          </p:txBody>
        </p:sp>
        <p:cxnSp>
          <p:nvCxnSpPr>
            <p:cNvPr id="283" name="Rechte verbindingslijn 282">
              <a:extLst>
                <a:ext uri="{FF2B5EF4-FFF2-40B4-BE49-F238E27FC236}">
                  <a16:creationId xmlns:a16="http://schemas.microsoft.com/office/drawing/2014/main" id="{09CCAF7B-5C7A-46EC-A88B-9D4C23CD0EC0}"/>
                </a:ext>
              </a:extLst>
            </p:cNvPr>
            <p:cNvCxnSpPr>
              <a:cxnSpLocks/>
            </p:cNvCxnSpPr>
            <p:nvPr/>
          </p:nvCxnSpPr>
          <p:spPr>
            <a:xfrm>
              <a:off x="-3419346" y="243069"/>
              <a:ext cx="3176013" cy="0"/>
            </a:xfrm>
            <a:prstGeom prst="line">
              <a:avLst/>
            </a:prstGeom>
            <a:noFill/>
            <a:ln w="3175" cap="flat" cmpd="sng" algn="ctr">
              <a:solidFill>
                <a:schemeClr val="accent1"/>
              </a:solidFill>
              <a:prstDash val="solid"/>
            </a:ln>
            <a:effectLst/>
          </p:spPr>
        </p:cxnSp>
        <p:grpSp>
          <p:nvGrpSpPr>
            <p:cNvPr id="284" name="Groep 283">
              <a:extLst>
                <a:ext uri="{FF2B5EF4-FFF2-40B4-BE49-F238E27FC236}">
                  <a16:creationId xmlns:a16="http://schemas.microsoft.com/office/drawing/2014/main" id="{8CDF3C26-97F7-4F33-A97D-AEBF960A1404}"/>
                </a:ext>
              </a:extLst>
            </p:cNvPr>
            <p:cNvGrpSpPr/>
            <p:nvPr/>
          </p:nvGrpSpPr>
          <p:grpSpPr>
            <a:xfrm>
              <a:off x="-3437547" y="349413"/>
              <a:ext cx="2933825" cy="558875"/>
              <a:chOff x="-3419346" y="368233"/>
              <a:chExt cx="3904920" cy="743862"/>
            </a:xfrm>
          </p:grpSpPr>
          <p:sp>
            <p:nvSpPr>
              <p:cNvPr id="301" name="Rechthoek 300">
                <a:extLst>
                  <a:ext uri="{FF2B5EF4-FFF2-40B4-BE49-F238E27FC236}">
                    <a16:creationId xmlns:a16="http://schemas.microsoft.com/office/drawing/2014/main" id="{3DCF317B-1C55-4FBD-B1B3-643AE2065771}"/>
                  </a:ext>
                </a:extLst>
              </p:cNvPr>
              <p:cNvSpPr/>
              <p:nvPr/>
            </p:nvSpPr>
            <p:spPr>
              <a:xfrm>
                <a:off x="-3294549" y="368233"/>
                <a:ext cx="432805" cy="244981"/>
              </a:xfrm>
              <a:prstGeom prst="rect">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r>
                  <a:rPr lang="en-US" sz="800" b="0" noProof="0">
                    <a:solidFill>
                      <a:srgbClr val="C00000"/>
                    </a:solidFill>
                    <a:latin typeface="Arial" panose="020B0604020202020204" pitchFamily="34" charset="0"/>
                    <a:cs typeface="Arial" panose="020B0604020202020204" pitchFamily="34" charset="0"/>
                  </a:rPr>
                  <a:t>Home</a:t>
                </a:r>
              </a:p>
            </p:txBody>
          </p:sp>
          <p:cxnSp>
            <p:nvCxnSpPr>
              <p:cNvPr id="302" name="Rechte verbindingslijn 301">
                <a:extLst>
                  <a:ext uri="{FF2B5EF4-FFF2-40B4-BE49-F238E27FC236}">
                    <a16:creationId xmlns:a16="http://schemas.microsoft.com/office/drawing/2014/main" id="{EDA9213C-1AC8-4F8F-AAAE-DB4DD0D0047A}"/>
                  </a:ext>
                </a:extLst>
              </p:cNvPr>
              <p:cNvCxnSpPr>
                <a:cxnSpLocks/>
              </p:cNvCxnSpPr>
              <p:nvPr/>
            </p:nvCxnSpPr>
            <p:spPr>
              <a:xfrm>
                <a:off x="-2861744" y="613214"/>
                <a:ext cx="137087" cy="0"/>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3" name="Rechte verbindingslijn 302">
                <a:extLst>
                  <a:ext uri="{FF2B5EF4-FFF2-40B4-BE49-F238E27FC236}">
                    <a16:creationId xmlns:a16="http://schemas.microsoft.com/office/drawing/2014/main" id="{300B5E8C-F562-436B-86C4-90AC8A47A0F5}"/>
                  </a:ext>
                </a:extLst>
              </p:cNvPr>
              <p:cNvCxnSpPr>
                <a:cxnSpLocks/>
              </p:cNvCxnSpPr>
              <p:nvPr/>
            </p:nvCxnSpPr>
            <p:spPr>
              <a:xfrm>
                <a:off x="-3419346" y="613214"/>
                <a:ext cx="136215" cy="0"/>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04" name="Rechthoek 303">
                <a:extLst>
                  <a:ext uri="{FF2B5EF4-FFF2-40B4-BE49-F238E27FC236}">
                    <a16:creationId xmlns:a16="http://schemas.microsoft.com/office/drawing/2014/main" id="{02978F73-30BB-455C-B4AF-39CF8FCF62F1}"/>
                  </a:ext>
                </a:extLst>
              </p:cNvPr>
              <p:cNvSpPr/>
              <p:nvPr/>
            </p:nvSpPr>
            <p:spPr>
              <a:xfrm>
                <a:off x="-3289012" y="589683"/>
                <a:ext cx="422160" cy="640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a:solidFill>
                    <a:schemeClr val="tx1"/>
                  </a:solidFill>
                </a:endParaRPr>
              </a:p>
            </p:txBody>
          </p:sp>
          <p:grpSp>
            <p:nvGrpSpPr>
              <p:cNvPr id="305" name="Groep 304">
                <a:extLst>
                  <a:ext uri="{FF2B5EF4-FFF2-40B4-BE49-F238E27FC236}">
                    <a16:creationId xmlns:a16="http://schemas.microsoft.com/office/drawing/2014/main" id="{33CB45E0-5AA9-4232-99C1-5BF861419570}"/>
                  </a:ext>
                </a:extLst>
              </p:cNvPr>
              <p:cNvGrpSpPr/>
              <p:nvPr/>
            </p:nvGrpSpPr>
            <p:grpSpPr>
              <a:xfrm>
                <a:off x="-3002834" y="720303"/>
                <a:ext cx="182598" cy="143759"/>
                <a:chOff x="-3310843" y="700986"/>
                <a:chExt cx="182598" cy="143759"/>
              </a:xfrm>
            </p:grpSpPr>
            <p:grpSp>
              <p:nvGrpSpPr>
                <p:cNvPr id="344" name="Groep 343">
                  <a:extLst>
                    <a:ext uri="{FF2B5EF4-FFF2-40B4-BE49-F238E27FC236}">
                      <a16:creationId xmlns:a16="http://schemas.microsoft.com/office/drawing/2014/main" id="{9CDB8E84-280C-4A50-8470-45D4F6054067}"/>
                    </a:ext>
                  </a:extLst>
                </p:cNvPr>
                <p:cNvGrpSpPr/>
                <p:nvPr/>
              </p:nvGrpSpPr>
              <p:grpSpPr>
                <a:xfrm>
                  <a:off x="-3310843" y="700986"/>
                  <a:ext cx="182598" cy="143759"/>
                  <a:chOff x="-3310843" y="700986"/>
                  <a:chExt cx="182598" cy="143759"/>
                </a:xfrm>
              </p:grpSpPr>
              <p:cxnSp>
                <p:nvCxnSpPr>
                  <p:cNvPr id="348" name="Rechte verbindingslijn 347">
                    <a:extLst>
                      <a:ext uri="{FF2B5EF4-FFF2-40B4-BE49-F238E27FC236}">
                        <a16:creationId xmlns:a16="http://schemas.microsoft.com/office/drawing/2014/main" id="{629ABE87-F107-4BB2-AECD-B5A59369322A}"/>
                      </a:ext>
                    </a:extLst>
                  </p:cNvPr>
                  <p:cNvCxnSpPr/>
                  <p:nvPr/>
                </p:nvCxnSpPr>
                <p:spPr>
                  <a:xfrm>
                    <a:off x="-3310843" y="700986"/>
                    <a:ext cx="182598" cy="0"/>
                  </a:xfrm>
                  <a:prstGeom prst="line">
                    <a:avLst/>
                  </a:prstGeom>
                  <a:noFill/>
                  <a:ln w="9525" cap="flat" cmpd="sng" algn="ctr">
                    <a:solidFill>
                      <a:srgbClr val="292929"/>
                    </a:solidFill>
                    <a:prstDash val="solid"/>
                  </a:ln>
                  <a:effectLst/>
                </p:spPr>
              </p:cxnSp>
              <p:cxnSp>
                <p:nvCxnSpPr>
                  <p:cNvPr id="349" name="Rechte verbindingslijn 348">
                    <a:extLst>
                      <a:ext uri="{FF2B5EF4-FFF2-40B4-BE49-F238E27FC236}">
                        <a16:creationId xmlns:a16="http://schemas.microsoft.com/office/drawing/2014/main" id="{E0EBBBDA-63DF-423D-AAE0-E048DE14789B}"/>
                      </a:ext>
                    </a:extLst>
                  </p:cNvPr>
                  <p:cNvCxnSpPr/>
                  <p:nvPr/>
                </p:nvCxnSpPr>
                <p:spPr>
                  <a:xfrm>
                    <a:off x="-3310843" y="844745"/>
                    <a:ext cx="182598" cy="0"/>
                  </a:xfrm>
                  <a:prstGeom prst="line">
                    <a:avLst/>
                  </a:prstGeom>
                  <a:noFill/>
                  <a:ln w="9525" cap="flat" cmpd="sng" algn="ctr">
                    <a:solidFill>
                      <a:srgbClr val="292929"/>
                    </a:solidFill>
                    <a:prstDash val="solid"/>
                  </a:ln>
                  <a:effectLst/>
                </p:spPr>
              </p:cxnSp>
              <p:cxnSp>
                <p:nvCxnSpPr>
                  <p:cNvPr id="350" name="Rechte verbindingslijn 349">
                    <a:extLst>
                      <a:ext uri="{FF2B5EF4-FFF2-40B4-BE49-F238E27FC236}">
                        <a16:creationId xmlns:a16="http://schemas.microsoft.com/office/drawing/2014/main" id="{EDEE8223-9288-4670-8180-16F56E9C8C5C}"/>
                      </a:ext>
                    </a:extLst>
                  </p:cNvPr>
                  <p:cNvCxnSpPr/>
                  <p:nvPr/>
                </p:nvCxnSpPr>
                <p:spPr>
                  <a:xfrm>
                    <a:off x="-3213196" y="808806"/>
                    <a:ext cx="82203" cy="0"/>
                  </a:xfrm>
                  <a:prstGeom prst="line">
                    <a:avLst/>
                  </a:prstGeom>
                  <a:noFill/>
                  <a:ln w="9525" cap="flat" cmpd="sng" algn="ctr">
                    <a:solidFill>
                      <a:srgbClr val="292929"/>
                    </a:solidFill>
                    <a:prstDash val="solid"/>
                  </a:ln>
                  <a:effectLst/>
                </p:spPr>
              </p:cxnSp>
              <p:cxnSp>
                <p:nvCxnSpPr>
                  <p:cNvPr id="351" name="Rechte verbindingslijn 350">
                    <a:extLst>
                      <a:ext uri="{FF2B5EF4-FFF2-40B4-BE49-F238E27FC236}">
                        <a16:creationId xmlns:a16="http://schemas.microsoft.com/office/drawing/2014/main" id="{072A5AA1-BCF0-429B-A99F-1D6018340635}"/>
                      </a:ext>
                    </a:extLst>
                  </p:cNvPr>
                  <p:cNvCxnSpPr/>
                  <p:nvPr/>
                </p:nvCxnSpPr>
                <p:spPr>
                  <a:xfrm>
                    <a:off x="-3213196" y="772866"/>
                    <a:ext cx="82203" cy="0"/>
                  </a:xfrm>
                  <a:prstGeom prst="line">
                    <a:avLst/>
                  </a:prstGeom>
                  <a:noFill/>
                  <a:ln w="9525" cap="flat" cmpd="sng" algn="ctr">
                    <a:solidFill>
                      <a:srgbClr val="292929"/>
                    </a:solidFill>
                    <a:prstDash val="solid"/>
                  </a:ln>
                  <a:effectLst/>
                </p:spPr>
              </p:cxnSp>
              <p:cxnSp>
                <p:nvCxnSpPr>
                  <p:cNvPr id="352" name="Rechte verbindingslijn 351">
                    <a:extLst>
                      <a:ext uri="{FF2B5EF4-FFF2-40B4-BE49-F238E27FC236}">
                        <a16:creationId xmlns:a16="http://schemas.microsoft.com/office/drawing/2014/main" id="{B342DD84-F277-4973-BD49-2BAE46AF4339}"/>
                      </a:ext>
                    </a:extLst>
                  </p:cNvPr>
                  <p:cNvCxnSpPr/>
                  <p:nvPr/>
                </p:nvCxnSpPr>
                <p:spPr>
                  <a:xfrm>
                    <a:off x="-3213196" y="736926"/>
                    <a:ext cx="82203" cy="0"/>
                  </a:xfrm>
                  <a:prstGeom prst="line">
                    <a:avLst/>
                  </a:prstGeom>
                  <a:noFill/>
                  <a:ln w="9525" cap="flat" cmpd="sng" algn="ctr">
                    <a:solidFill>
                      <a:srgbClr val="292929"/>
                    </a:solidFill>
                    <a:prstDash val="solid"/>
                  </a:ln>
                  <a:effectLst/>
                </p:spPr>
              </p:cxnSp>
            </p:grpSp>
            <p:grpSp>
              <p:nvGrpSpPr>
                <p:cNvPr id="345" name="Groep 344">
                  <a:extLst>
                    <a:ext uri="{FF2B5EF4-FFF2-40B4-BE49-F238E27FC236}">
                      <a16:creationId xmlns:a16="http://schemas.microsoft.com/office/drawing/2014/main" id="{38D491BB-F107-4AEF-8F32-77AA854F3F76}"/>
                    </a:ext>
                  </a:extLst>
                </p:cNvPr>
                <p:cNvGrpSpPr/>
                <p:nvPr/>
              </p:nvGrpSpPr>
              <p:grpSpPr>
                <a:xfrm flipH="1">
                  <a:off x="-3310774" y="735854"/>
                  <a:ext cx="88801" cy="72568"/>
                  <a:chOff x="-2091059" y="1395403"/>
                  <a:chExt cx="157316" cy="128558"/>
                </a:xfrm>
              </p:grpSpPr>
              <p:sp>
                <p:nvSpPr>
                  <p:cNvPr id="346" name="Rechthoek 345">
                    <a:extLst>
                      <a:ext uri="{FF2B5EF4-FFF2-40B4-BE49-F238E27FC236}">
                        <a16:creationId xmlns:a16="http://schemas.microsoft.com/office/drawing/2014/main" id="{8E0E4F1D-50B4-47F8-B2A5-188F82629013}"/>
                      </a:ext>
                    </a:extLst>
                  </p:cNvPr>
                  <p:cNvSpPr/>
                  <p:nvPr/>
                </p:nvSpPr>
                <p:spPr>
                  <a:xfrm>
                    <a:off x="-2051585" y="1436824"/>
                    <a:ext cx="117842" cy="45718"/>
                  </a:xfrm>
                  <a:prstGeom prst="rect">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a:solidFill>
                        <a:schemeClr val="tx1"/>
                      </a:solidFill>
                    </a:endParaRPr>
                  </a:p>
                </p:txBody>
              </p:sp>
              <p:sp>
                <p:nvSpPr>
                  <p:cNvPr id="347" name="Pijl: punthaak 346">
                    <a:extLst>
                      <a:ext uri="{FF2B5EF4-FFF2-40B4-BE49-F238E27FC236}">
                        <a16:creationId xmlns:a16="http://schemas.microsoft.com/office/drawing/2014/main" id="{1432EF7A-6001-47D7-95CB-1CB2DFFE8219}"/>
                      </a:ext>
                    </a:extLst>
                  </p:cNvPr>
                  <p:cNvSpPr/>
                  <p:nvPr/>
                </p:nvSpPr>
                <p:spPr>
                  <a:xfrm flipH="1">
                    <a:off x="-2091059" y="1395403"/>
                    <a:ext cx="128558" cy="128558"/>
                  </a:xfrm>
                  <a:prstGeom prst="chevron">
                    <a:avLst>
                      <a:gd name="adj" fmla="val 47962"/>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a:solidFill>
                        <a:schemeClr val="tx1"/>
                      </a:solidFill>
                    </a:endParaRPr>
                  </a:p>
                </p:txBody>
              </p:sp>
            </p:grpSp>
          </p:grpSp>
          <p:grpSp>
            <p:nvGrpSpPr>
              <p:cNvPr id="306" name="Groep 305">
                <a:extLst>
                  <a:ext uri="{FF2B5EF4-FFF2-40B4-BE49-F238E27FC236}">
                    <a16:creationId xmlns:a16="http://schemas.microsoft.com/office/drawing/2014/main" id="{7B55D58F-CE16-4558-A4FF-494D7A28813B}"/>
                  </a:ext>
                </a:extLst>
              </p:cNvPr>
              <p:cNvGrpSpPr/>
              <p:nvPr/>
            </p:nvGrpSpPr>
            <p:grpSpPr>
              <a:xfrm>
                <a:off x="-3326107" y="720303"/>
                <a:ext cx="182598" cy="143759"/>
                <a:chOff x="-3634116" y="700986"/>
                <a:chExt cx="182598" cy="143759"/>
              </a:xfrm>
            </p:grpSpPr>
            <p:grpSp>
              <p:nvGrpSpPr>
                <p:cNvPr id="335" name="Groep 334">
                  <a:extLst>
                    <a:ext uri="{FF2B5EF4-FFF2-40B4-BE49-F238E27FC236}">
                      <a16:creationId xmlns:a16="http://schemas.microsoft.com/office/drawing/2014/main" id="{57140EC4-1EE4-41D7-8DA9-B8B8A6C6A5F1}"/>
                    </a:ext>
                  </a:extLst>
                </p:cNvPr>
                <p:cNvGrpSpPr/>
                <p:nvPr/>
              </p:nvGrpSpPr>
              <p:grpSpPr>
                <a:xfrm>
                  <a:off x="-3634116" y="700986"/>
                  <a:ext cx="182598" cy="143759"/>
                  <a:chOff x="-3634116" y="700986"/>
                  <a:chExt cx="182598" cy="143759"/>
                </a:xfrm>
              </p:grpSpPr>
              <p:cxnSp>
                <p:nvCxnSpPr>
                  <p:cNvPr id="339" name="Rechte verbindingslijn 338">
                    <a:extLst>
                      <a:ext uri="{FF2B5EF4-FFF2-40B4-BE49-F238E27FC236}">
                        <a16:creationId xmlns:a16="http://schemas.microsoft.com/office/drawing/2014/main" id="{1ED09A76-CD6C-4207-8831-288A9207DE8C}"/>
                      </a:ext>
                    </a:extLst>
                  </p:cNvPr>
                  <p:cNvCxnSpPr/>
                  <p:nvPr/>
                </p:nvCxnSpPr>
                <p:spPr>
                  <a:xfrm>
                    <a:off x="-3634116" y="700986"/>
                    <a:ext cx="182598" cy="0"/>
                  </a:xfrm>
                  <a:prstGeom prst="line">
                    <a:avLst/>
                  </a:prstGeom>
                  <a:noFill/>
                  <a:ln w="9525" cap="flat" cmpd="sng" algn="ctr">
                    <a:solidFill>
                      <a:srgbClr val="292929"/>
                    </a:solidFill>
                    <a:prstDash val="solid"/>
                  </a:ln>
                  <a:effectLst/>
                </p:spPr>
              </p:cxnSp>
              <p:cxnSp>
                <p:nvCxnSpPr>
                  <p:cNvPr id="340" name="Rechte verbindingslijn 339">
                    <a:extLst>
                      <a:ext uri="{FF2B5EF4-FFF2-40B4-BE49-F238E27FC236}">
                        <a16:creationId xmlns:a16="http://schemas.microsoft.com/office/drawing/2014/main" id="{01420F0A-3CAD-44E2-81A7-0583AD07942B}"/>
                      </a:ext>
                    </a:extLst>
                  </p:cNvPr>
                  <p:cNvCxnSpPr/>
                  <p:nvPr/>
                </p:nvCxnSpPr>
                <p:spPr>
                  <a:xfrm>
                    <a:off x="-3634116" y="844745"/>
                    <a:ext cx="182598" cy="0"/>
                  </a:xfrm>
                  <a:prstGeom prst="line">
                    <a:avLst/>
                  </a:prstGeom>
                  <a:noFill/>
                  <a:ln w="9525" cap="flat" cmpd="sng" algn="ctr">
                    <a:solidFill>
                      <a:srgbClr val="292929"/>
                    </a:solidFill>
                    <a:prstDash val="solid"/>
                  </a:ln>
                  <a:effectLst/>
                </p:spPr>
              </p:cxnSp>
              <p:cxnSp>
                <p:nvCxnSpPr>
                  <p:cNvPr id="341" name="Rechte verbindingslijn 340">
                    <a:extLst>
                      <a:ext uri="{FF2B5EF4-FFF2-40B4-BE49-F238E27FC236}">
                        <a16:creationId xmlns:a16="http://schemas.microsoft.com/office/drawing/2014/main" id="{20487A6A-2C1F-4E8D-AD54-E69B7CA0DBD1}"/>
                      </a:ext>
                    </a:extLst>
                  </p:cNvPr>
                  <p:cNvCxnSpPr/>
                  <p:nvPr/>
                </p:nvCxnSpPr>
                <p:spPr>
                  <a:xfrm>
                    <a:off x="-3536469" y="808806"/>
                    <a:ext cx="82203" cy="0"/>
                  </a:xfrm>
                  <a:prstGeom prst="line">
                    <a:avLst/>
                  </a:prstGeom>
                  <a:noFill/>
                  <a:ln w="9525" cap="flat" cmpd="sng" algn="ctr">
                    <a:solidFill>
                      <a:srgbClr val="292929"/>
                    </a:solidFill>
                    <a:prstDash val="solid"/>
                  </a:ln>
                  <a:effectLst/>
                </p:spPr>
              </p:cxnSp>
              <p:cxnSp>
                <p:nvCxnSpPr>
                  <p:cNvPr id="342" name="Rechte verbindingslijn 341">
                    <a:extLst>
                      <a:ext uri="{FF2B5EF4-FFF2-40B4-BE49-F238E27FC236}">
                        <a16:creationId xmlns:a16="http://schemas.microsoft.com/office/drawing/2014/main" id="{C4CEFC46-FAF3-44AB-8364-991628D5834B}"/>
                      </a:ext>
                    </a:extLst>
                  </p:cNvPr>
                  <p:cNvCxnSpPr/>
                  <p:nvPr/>
                </p:nvCxnSpPr>
                <p:spPr>
                  <a:xfrm>
                    <a:off x="-3536469" y="772866"/>
                    <a:ext cx="82203" cy="0"/>
                  </a:xfrm>
                  <a:prstGeom prst="line">
                    <a:avLst/>
                  </a:prstGeom>
                  <a:noFill/>
                  <a:ln w="9525" cap="flat" cmpd="sng" algn="ctr">
                    <a:solidFill>
                      <a:srgbClr val="292929"/>
                    </a:solidFill>
                    <a:prstDash val="solid"/>
                  </a:ln>
                  <a:effectLst/>
                </p:spPr>
              </p:cxnSp>
              <p:cxnSp>
                <p:nvCxnSpPr>
                  <p:cNvPr id="343" name="Rechte verbindingslijn 342">
                    <a:extLst>
                      <a:ext uri="{FF2B5EF4-FFF2-40B4-BE49-F238E27FC236}">
                        <a16:creationId xmlns:a16="http://schemas.microsoft.com/office/drawing/2014/main" id="{B5DF76FB-EF9E-4EE7-8DEB-DDCC3B4C68FC}"/>
                      </a:ext>
                    </a:extLst>
                  </p:cNvPr>
                  <p:cNvCxnSpPr/>
                  <p:nvPr/>
                </p:nvCxnSpPr>
                <p:spPr>
                  <a:xfrm>
                    <a:off x="-3536469" y="736926"/>
                    <a:ext cx="82203" cy="0"/>
                  </a:xfrm>
                  <a:prstGeom prst="line">
                    <a:avLst/>
                  </a:prstGeom>
                  <a:noFill/>
                  <a:ln w="9525" cap="flat" cmpd="sng" algn="ctr">
                    <a:solidFill>
                      <a:srgbClr val="292929"/>
                    </a:solidFill>
                    <a:prstDash val="solid"/>
                  </a:ln>
                  <a:effectLst/>
                </p:spPr>
              </p:cxnSp>
            </p:grpSp>
            <p:grpSp>
              <p:nvGrpSpPr>
                <p:cNvPr id="336" name="Groep 335">
                  <a:extLst>
                    <a:ext uri="{FF2B5EF4-FFF2-40B4-BE49-F238E27FC236}">
                      <a16:creationId xmlns:a16="http://schemas.microsoft.com/office/drawing/2014/main" id="{760B6BDE-9CB9-4FA8-B34E-8710B101388C}"/>
                    </a:ext>
                  </a:extLst>
                </p:cNvPr>
                <p:cNvGrpSpPr/>
                <p:nvPr/>
              </p:nvGrpSpPr>
              <p:grpSpPr>
                <a:xfrm>
                  <a:off x="-3634047" y="735854"/>
                  <a:ext cx="88801" cy="72568"/>
                  <a:chOff x="-2091059" y="1395403"/>
                  <a:chExt cx="157316" cy="128558"/>
                </a:xfrm>
              </p:grpSpPr>
              <p:sp>
                <p:nvSpPr>
                  <p:cNvPr id="337" name="Rechthoek 336">
                    <a:extLst>
                      <a:ext uri="{FF2B5EF4-FFF2-40B4-BE49-F238E27FC236}">
                        <a16:creationId xmlns:a16="http://schemas.microsoft.com/office/drawing/2014/main" id="{3A2B7033-05A0-40E7-813F-32CA41D22897}"/>
                      </a:ext>
                    </a:extLst>
                  </p:cNvPr>
                  <p:cNvSpPr/>
                  <p:nvPr/>
                </p:nvSpPr>
                <p:spPr>
                  <a:xfrm>
                    <a:off x="-2051585" y="1436824"/>
                    <a:ext cx="117842" cy="45718"/>
                  </a:xfrm>
                  <a:prstGeom prst="rect">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a:solidFill>
                        <a:schemeClr val="tx1"/>
                      </a:solidFill>
                    </a:endParaRPr>
                  </a:p>
                </p:txBody>
              </p:sp>
              <p:sp>
                <p:nvSpPr>
                  <p:cNvPr id="338" name="Pijl: punthaak 337">
                    <a:extLst>
                      <a:ext uri="{FF2B5EF4-FFF2-40B4-BE49-F238E27FC236}">
                        <a16:creationId xmlns:a16="http://schemas.microsoft.com/office/drawing/2014/main" id="{164D3DC0-7592-4143-B67C-AB8069071A7B}"/>
                      </a:ext>
                    </a:extLst>
                  </p:cNvPr>
                  <p:cNvSpPr/>
                  <p:nvPr/>
                </p:nvSpPr>
                <p:spPr>
                  <a:xfrm flipH="1">
                    <a:off x="-2091059" y="1395403"/>
                    <a:ext cx="128558" cy="128558"/>
                  </a:xfrm>
                  <a:prstGeom prst="chevron">
                    <a:avLst>
                      <a:gd name="adj" fmla="val 47962"/>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a:solidFill>
                        <a:schemeClr val="tx1"/>
                      </a:solidFill>
                    </a:endParaRPr>
                  </a:p>
                </p:txBody>
              </p:sp>
            </p:grpSp>
          </p:grpSp>
          <p:cxnSp>
            <p:nvCxnSpPr>
              <p:cNvPr id="307" name="Rechte verbindingslijn 306">
                <a:extLst>
                  <a:ext uri="{FF2B5EF4-FFF2-40B4-BE49-F238E27FC236}">
                    <a16:creationId xmlns:a16="http://schemas.microsoft.com/office/drawing/2014/main" id="{AB1F5D91-EA2A-4E2B-980A-634350144DEF}"/>
                  </a:ext>
                </a:extLst>
              </p:cNvPr>
              <p:cNvCxnSpPr>
                <a:cxnSpLocks/>
              </p:cNvCxnSpPr>
              <p:nvPr/>
            </p:nvCxnSpPr>
            <p:spPr>
              <a:xfrm flipV="1">
                <a:off x="-3136454" y="523622"/>
                <a:ext cx="720437" cy="188422"/>
              </a:xfrm>
              <a:prstGeom prst="line">
                <a:avLst/>
              </a:prstGeom>
              <a:noFill/>
              <a:ln w="19050" cap="rnd" cmpd="sng" algn="ctr">
                <a:solidFill>
                  <a:schemeClr val="accent1"/>
                </a:solidFill>
                <a:prstDash val="solid"/>
                <a:headEnd type="oval"/>
              </a:ln>
              <a:effectLst/>
            </p:spPr>
          </p:cxnSp>
          <p:cxnSp>
            <p:nvCxnSpPr>
              <p:cNvPr id="308" name="Rechte verbindingslijn 307">
                <a:extLst>
                  <a:ext uri="{FF2B5EF4-FFF2-40B4-BE49-F238E27FC236}">
                    <a16:creationId xmlns:a16="http://schemas.microsoft.com/office/drawing/2014/main" id="{96703CA0-1BCD-4C7B-BE39-CD3FFBC292B2}"/>
                  </a:ext>
                </a:extLst>
              </p:cNvPr>
              <p:cNvCxnSpPr>
                <a:cxnSpLocks/>
              </p:cNvCxnSpPr>
              <p:nvPr/>
            </p:nvCxnSpPr>
            <p:spPr>
              <a:xfrm>
                <a:off x="-2820570" y="712044"/>
                <a:ext cx="399011" cy="238298"/>
              </a:xfrm>
              <a:prstGeom prst="line">
                <a:avLst/>
              </a:prstGeom>
              <a:noFill/>
              <a:ln w="19050" cap="rnd" cmpd="sng" algn="ctr">
                <a:solidFill>
                  <a:schemeClr val="accent1"/>
                </a:solidFill>
                <a:prstDash val="solid"/>
                <a:headEnd type="oval"/>
              </a:ln>
              <a:effectLst/>
            </p:spPr>
          </p:cxnSp>
          <p:grpSp>
            <p:nvGrpSpPr>
              <p:cNvPr id="309" name="Groep 308">
                <a:extLst>
                  <a:ext uri="{FF2B5EF4-FFF2-40B4-BE49-F238E27FC236}">
                    <a16:creationId xmlns:a16="http://schemas.microsoft.com/office/drawing/2014/main" id="{C76A6D84-7484-4F7F-B381-B7885531D4A8}"/>
                  </a:ext>
                </a:extLst>
              </p:cNvPr>
              <p:cNvGrpSpPr/>
              <p:nvPr/>
            </p:nvGrpSpPr>
            <p:grpSpPr>
              <a:xfrm>
                <a:off x="-2425037" y="370226"/>
                <a:ext cx="357690" cy="330595"/>
                <a:chOff x="-2721817" y="347336"/>
                <a:chExt cx="432805" cy="400021"/>
              </a:xfrm>
            </p:grpSpPr>
            <p:sp>
              <p:nvSpPr>
                <p:cNvPr id="324" name="Rechthoek 323">
                  <a:extLst>
                    <a:ext uri="{FF2B5EF4-FFF2-40B4-BE49-F238E27FC236}">
                      <a16:creationId xmlns:a16="http://schemas.microsoft.com/office/drawing/2014/main" id="{0EAA0923-5E76-44D0-B1BF-85C6B9F76AAB}"/>
                    </a:ext>
                  </a:extLst>
                </p:cNvPr>
                <p:cNvSpPr/>
                <p:nvPr/>
              </p:nvSpPr>
              <p:spPr>
                <a:xfrm>
                  <a:off x="-2721817" y="347336"/>
                  <a:ext cx="432805" cy="400021"/>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en-US" sz="1050" b="0" noProof="0">
                    <a:solidFill>
                      <a:srgbClr val="FF0000"/>
                    </a:solidFill>
                    <a:latin typeface="Arial" panose="020B0604020202020204" pitchFamily="34" charset="0"/>
                    <a:cs typeface="Arial" panose="020B0604020202020204" pitchFamily="34" charset="0"/>
                  </a:endParaRPr>
                </a:p>
              </p:txBody>
            </p:sp>
            <p:grpSp>
              <p:nvGrpSpPr>
                <p:cNvPr id="325" name="Groep 324">
                  <a:extLst>
                    <a:ext uri="{FF2B5EF4-FFF2-40B4-BE49-F238E27FC236}">
                      <a16:creationId xmlns:a16="http://schemas.microsoft.com/office/drawing/2014/main" id="{F143295E-5FF8-42C2-AA25-DB3E836D6B82}"/>
                    </a:ext>
                  </a:extLst>
                </p:cNvPr>
                <p:cNvGrpSpPr/>
                <p:nvPr/>
              </p:nvGrpSpPr>
              <p:grpSpPr>
                <a:xfrm>
                  <a:off x="-2652453" y="431583"/>
                  <a:ext cx="294076" cy="231526"/>
                  <a:chOff x="-3634116" y="700986"/>
                  <a:chExt cx="182598" cy="143759"/>
                </a:xfrm>
              </p:grpSpPr>
              <p:grpSp>
                <p:nvGrpSpPr>
                  <p:cNvPr id="326" name="Groep 325">
                    <a:extLst>
                      <a:ext uri="{FF2B5EF4-FFF2-40B4-BE49-F238E27FC236}">
                        <a16:creationId xmlns:a16="http://schemas.microsoft.com/office/drawing/2014/main" id="{8AC105EB-BD04-409B-B5A3-5B6E1FFACFBA}"/>
                      </a:ext>
                    </a:extLst>
                  </p:cNvPr>
                  <p:cNvGrpSpPr/>
                  <p:nvPr/>
                </p:nvGrpSpPr>
                <p:grpSpPr>
                  <a:xfrm>
                    <a:off x="-3634116" y="700986"/>
                    <a:ext cx="182598" cy="143759"/>
                    <a:chOff x="-3634116" y="700986"/>
                    <a:chExt cx="182598" cy="143759"/>
                  </a:xfrm>
                </p:grpSpPr>
                <p:cxnSp>
                  <p:nvCxnSpPr>
                    <p:cNvPr id="330" name="Rechte verbindingslijn 329">
                      <a:extLst>
                        <a:ext uri="{FF2B5EF4-FFF2-40B4-BE49-F238E27FC236}">
                          <a16:creationId xmlns:a16="http://schemas.microsoft.com/office/drawing/2014/main" id="{EA293EC0-4591-43A4-8BF4-BB515EAD33E0}"/>
                        </a:ext>
                      </a:extLst>
                    </p:cNvPr>
                    <p:cNvCxnSpPr/>
                    <p:nvPr/>
                  </p:nvCxnSpPr>
                  <p:spPr>
                    <a:xfrm>
                      <a:off x="-3634116" y="700986"/>
                      <a:ext cx="182598" cy="0"/>
                    </a:xfrm>
                    <a:prstGeom prst="line">
                      <a:avLst/>
                    </a:prstGeom>
                    <a:noFill/>
                    <a:ln w="19050" cap="flat" cmpd="sng" algn="ctr">
                      <a:solidFill>
                        <a:srgbClr val="292929"/>
                      </a:solidFill>
                      <a:prstDash val="solid"/>
                    </a:ln>
                    <a:effectLst/>
                  </p:spPr>
                </p:cxnSp>
                <p:cxnSp>
                  <p:nvCxnSpPr>
                    <p:cNvPr id="331" name="Rechte verbindingslijn 330">
                      <a:extLst>
                        <a:ext uri="{FF2B5EF4-FFF2-40B4-BE49-F238E27FC236}">
                          <a16:creationId xmlns:a16="http://schemas.microsoft.com/office/drawing/2014/main" id="{657BE5EF-3524-4DA5-92BB-2C00BCA4DCC4}"/>
                        </a:ext>
                      </a:extLst>
                    </p:cNvPr>
                    <p:cNvCxnSpPr/>
                    <p:nvPr/>
                  </p:nvCxnSpPr>
                  <p:spPr>
                    <a:xfrm>
                      <a:off x="-3634116" y="844745"/>
                      <a:ext cx="182598" cy="0"/>
                    </a:xfrm>
                    <a:prstGeom prst="line">
                      <a:avLst/>
                    </a:prstGeom>
                    <a:noFill/>
                    <a:ln w="19050" cap="flat" cmpd="sng" algn="ctr">
                      <a:solidFill>
                        <a:srgbClr val="292929"/>
                      </a:solidFill>
                      <a:prstDash val="solid"/>
                    </a:ln>
                    <a:effectLst/>
                  </p:spPr>
                </p:cxnSp>
                <p:cxnSp>
                  <p:nvCxnSpPr>
                    <p:cNvPr id="332" name="Rechte verbindingslijn 331">
                      <a:extLst>
                        <a:ext uri="{FF2B5EF4-FFF2-40B4-BE49-F238E27FC236}">
                          <a16:creationId xmlns:a16="http://schemas.microsoft.com/office/drawing/2014/main" id="{35A458C2-C543-46E0-9A01-87755062E54F}"/>
                        </a:ext>
                      </a:extLst>
                    </p:cNvPr>
                    <p:cNvCxnSpPr/>
                    <p:nvPr/>
                  </p:nvCxnSpPr>
                  <p:spPr>
                    <a:xfrm>
                      <a:off x="-3536469" y="808806"/>
                      <a:ext cx="82203" cy="0"/>
                    </a:xfrm>
                    <a:prstGeom prst="line">
                      <a:avLst/>
                    </a:prstGeom>
                    <a:noFill/>
                    <a:ln w="19050" cap="flat" cmpd="sng" algn="ctr">
                      <a:solidFill>
                        <a:srgbClr val="292929"/>
                      </a:solidFill>
                      <a:prstDash val="solid"/>
                    </a:ln>
                    <a:effectLst/>
                  </p:spPr>
                </p:cxnSp>
                <p:cxnSp>
                  <p:nvCxnSpPr>
                    <p:cNvPr id="333" name="Rechte verbindingslijn 332">
                      <a:extLst>
                        <a:ext uri="{FF2B5EF4-FFF2-40B4-BE49-F238E27FC236}">
                          <a16:creationId xmlns:a16="http://schemas.microsoft.com/office/drawing/2014/main" id="{7D722961-59E7-406D-82B4-A76D541FED10}"/>
                        </a:ext>
                      </a:extLst>
                    </p:cNvPr>
                    <p:cNvCxnSpPr/>
                    <p:nvPr/>
                  </p:nvCxnSpPr>
                  <p:spPr>
                    <a:xfrm>
                      <a:off x="-3536469" y="772866"/>
                      <a:ext cx="82203" cy="0"/>
                    </a:xfrm>
                    <a:prstGeom prst="line">
                      <a:avLst/>
                    </a:prstGeom>
                    <a:noFill/>
                    <a:ln w="19050" cap="flat" cmpd="sng" algn="ctr">
                      <a:solidFill>
                        <a:srgbClr val="292929"/>
                      </a:solidFill>
                      <a:prstDash val="solid"/>
                    </a:ln>
                    <a:effectLst/>
                  </p:spPr>
                </p:cxnSp>
                <p:cxnSp>
                  <p:nvCxnSpPr>
                    <p:cNvPr id="334" name="Rechte verbindingslijn 333">
                      <a:extLst>
                        <a:ext uri="{FF2B5EF4-FFF2-40B4-BE49-F238E27FC236}">
                          <a16:creationId xmlns:a16="http://schemas.microsoft.com/office/drawing/2014/main" id="{6AA255A3-0FE8-42F8-8F5E-7673735E9BCE}"/>
                        </a:ext>
                      </a:extLst>
                    </p:cNvPr>
                    <p:cNvCxnSpPr/>
                    <p:nvPr/>
                  </p:nvCxnSpPr>
                  <p:spPr>
                    <a:xfrm>
                      <a:off x="-3536469" y="736926"/>
                      <a:ext cx="82203" cy="0"/>
                    </a:xfrm>
                    <a:prstGeom prst="line">
                      <a:avLst/>
                    </a:prstGeom>
                    <a:noFill/>
                    <a:ln w="19050" cap="flat" cmpd="sng" algn="ctr">
                      <a:solidFill>
                        <a:srgbClr val="292929"/>
                      </a:solidFill>
                      <a:prstDash val="solid"/>
                    </a:ln>
                    <a:effectLst/>
                  </p:spPr>
                </p:cxnSp>
              </p:grpSp>
              <p:grpSp>
                <p:nvGrpSpPr>
                  <p:cNvPr id="327" name="Groep 326">
                    <a:extLst>
                      <a:ext uri="{FF2B5EF4-FFF2-40B4-BE49-F238E27FC236}">
                        <a16:creationId xmlns:a16="http://schemas.microsoft.com/office/drawing/2014/main" id="{44A0E796-17FD-4331-A7A7-9BFCBEA7085A}"/>
                      </a:ext>
                    </a:extLst>
                  </p:cNvPr>
                  <p:cNvGrpSpPr/>
                  <p:nvPr/>
                </p:nvGrpSpPr>
                <p:grpSpPr>
                  <a:xfrm>
                    <a:off x="-3634047" y="735854"/>
                    <a:ext cx="88801" cy="72568"/>
                    <a:chOff x="-2091059" y="1395403"/>
                    <a:chExt cx="157316" cy="128558"/>
                  </a:xfrm>
                </p:grpSpPr>
                <p:sp>
                  <p:nvSpPr>
                    <p:cNvPr id="328" name="Rechthoek 327">
                      <a:extLst>
                        <a:ext uri="{FF2B5EF4-FFF2-40B4-BE49-F238E27FC236}">
                          <a16:creationId xmlns:a16="http://schemas.microsoft.com/office/drawing/2014/main" id="{5667702F-AAE5-45B5-AABB-5AEB10D8BD37}"/>
                        </a:ext>
                      </a:extLst>
                    </p:cNvPr>
                    <p:cNvSpPr/>
                    <p:nvPr/>
                  </p:nvSpPr>
                  <p:spPr>
                    <a:xfrm>
                      <a:off x="-2051585" y="1436824"/>
                      <a:ext cx="117842" cy="45718"/>
                    </a:xfrm>
                    <a:prstGeom prst="rect">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a:solidFill>
                          <a:schemeClr val="tx1"/>
                        </a:solidFill>
                      </a:endParaRPr>
                    </a:p>
                  </p:txBody>
                </p:sp>
                <p:sp>
                  <p:nvSpPr>
                    <p:cNvPr id="329" name="Pijl: punthaak 328">
                      <a:extLst>
                        <a:ext uri="{FF2B5EF4-FFF2-40B4-BE49-F238E27FC236}">
                          <a16:creationId xmlns:a16="http://schemas.microsoft.com/office/drawing/2014/main" id="{649EB61B-7659-4ED0-9A66-0FA9A37F6516}"/>
                        </a:ext>
                      </a:extLst>
                    </p:cNvPr>
                    <p:cNvSpPr/>
                    <p:nvPr/>
                  </p:nvSpPr>
                  <p:spPr>
                    <a:xfrm flipH="1">
                      <a:off x="-2091059" y="1395403"/>
                      <a:ext cx="128558" cy="128558"/>
                    </a:xfrm>
                    <a:prstGeom prst="chevron">
                      <a:avLst>
                        <a:gd name="adj" fmla="val 47962"/>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a:solidFill>
                          <a:schemeClr val="tx1"/>
                        </a:solidFill>
                      </a:endParaRPr>
                    </a:p>
                  </p:txBody>
                </p:sp>
              </p:grpSp>
            </p:grpSp>
          </p:grpSp>
          <p:grpSp>
            <p:nvGrpSpPr>
              <p:cNvPr id="310" name="Groep 309">
                <a:extLst>
                  <a:ext uri="{FF2B5EF4-FFF2-40B4-BE49-F238E27FC236}">
                    <a16:creationId xmlns:a16="http://schemas.microsoft.com/office/drawing/2014/main" id="{240A5F92-B6DA-4A09-9280-CCCB9058C880}"/>
                  </a:ext>
                </a:extLst>
              </p:cNvPr>
              <p:cNvGrpSpPr/>
              <p:nvPr/>
            </p:nvGrpSpPr>
            <p:grpSpPr>
              <a:xfrm>
                <a:off x="-2425037" y="781500"/>
                <a:ext cx="357690" cy="330595"/>
                <a:chOff x="-2721817" y="782525"/>
                <a:chExt cx="432805" cy="400021"/>
              </a:xfrm>
            </p:grpSpPr>
            <p:sp>
              <p:nvSpPr>
                <p:cNvPr id="313" name="Rechthoek 312">
                  <a:extLst>
                    <a:ext uri="{FF2B5EF4-FFF2-40B4-BE49-F238E27FC236}">
                      <a16:creationId xmlns:a16="http://schemas.microsoft.com/office/drawing/2014/main" id="{670ECA52-380C-4B17-BF9B-985CC9380378}"/>
                    </a:ext>
                  </a:extLst>
                </p:cNvPr>
                <p:cNvSpPr/>
                <p:nvPr/>
              </p:nvSpPr>
              <p:spPr>
                <a:xfrm>
                  <a:off x="-2721817" y="782525"/>
                  <a:ext cx="432805" cy="400021"/>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en-US" sz="1050" b="0" noProof="0">
                    <a:solidFill>
                      <a:srgbClr val="FF0000"/>
                    </a:solidFill>
                    <a:latin typeface="Arial" panose="020B0604020202020204" pitchFamily="34" charset="0"/>
                    <a:cs typeface="Arial" panose="020B0604020202020204" pitchFamily="34" charset="0"/>
                  </a:endParaRPr>
                </a:p>
              </p:txBody>
            </p:sp>
            <p:grpSp>
              <p:nvGrpSpPr>
                <p:cNvPr id="314" name="Groep 313">
                  <a:extLst>
                    <a:ext uri="{FF2B5EF4-FFF2-40B4-BE49-F238E27FC236}">
                      <a16:creationId xmlns:a16="http://schemas.microsoft.com/office/drawing/2014/main" id="{0619F740-2271-47EF-B5AE-02B65765E64F}"/>
                    </a:ext>
                  </a:extLst>
                </p:cNvPr>
                <p:cNvGrpSpPr/>
                <p:nvPr/>
              </p:nvGrpSpPr>
              <p:grpSpPr>
                <a:xfrm>
                  <a:off x="-2652453" y="866772"/>
                  <a:ext cx="294076" cy="231526"/>
                  <a:chOff x="-3310843" y="700986"/>
                  <a:chExt cx="182598" cy="143759"/>
                </a:xfrm>
              </p:grpSpPr>
              <p:grpSp>
                <p:nvGrpSpPr>
                  <p:cNvPr id="315" name="Groep 314">
                    <a:extLst>
                      <a:ext uri="{FF2B5EF4-FFF2-40B4-BE49-F238E27FC236}">
                        <a16:creationId xmlns:a16="http://schemas.microsoft.com/office/drawing/2014/main" id="{E57FA01C-6212-4796-9EE4-60B69E8C8F17}"/>
                      </a:ext>
                    </a:extLst>
                  </p:cNvPr>
                  <p:cNvGrpSpPr/>
                  <p:nvPr/>
                </p:nvGrpSpPr>
                <p:grpSpPr>
                  <a:xfrm>
                    <a:off x="-3310843" y="700986"/>
                    <a:ext cx="182598" cy="143759"/>
                    <a:chOff x="-3310843" y="700986"/>
                    <a:chExt cx="182598" cy="143759"/>
                  </a:xfrm>
                </p:grpSpPr>
                <p:cxnSp>
                  <p:nvCxnSpPr>
                    <p:cNvPr id="319" name="Rechte verbindingslijn 318">
                      <a:extLst>
                        <a:ext uri="{FF2B5EF4-FFF2-40B4-BE49-F238E27FC236}">
                          <a16:creationId xmlns:a16="http://schemas.microsoft.com/office/drawing/2014/main" id="{9D127751-7CF9-4945-9110-FC0BBA0D4615}"/>
                        </a:ext>
                      </a:extLst>
                    </p:cNvPr>
                    <p:cNvCxnSpPr/>
                    <p:nvPr/>
                  </p:nvCxnSpPr>
                  <p:spPr>
                    <a:xfrm>
                      <a:off x="-3310843" y="700986"/>
                      <a:ext cx="182598" cy="0"/>
                    </a:xfrm>
                    <a:prstGeom prst="line">
                      <a:avLst/>
                    </a:prstGeom>
                    <a:noFill/>
                    <a:ln w="19050" cap="flat" cmpd="sng" algn="ctr">
                      <a:solidFill>
                        <a:srgbClr val="292929"/>
                      </a:solidFill>
                      <a:prstDash val="solid"/>
                    </a:ln>
                    <a:effectLst/>
                  </p:spPr>
                </p:cxnSp>
                <p:cxnSp>
                  <p:nvCxnSpPr>
                    <p:cNvPr id="320" name="Rechte verbindingslijn 319">
                      <a:extLst>
                        <a:ext uri="{FF2B5EF4-FFF2-40B4-BE49-F238E27FC236}">
                          <a16:creationId xmlns:a16="http://schemas.microsoft.com/office/drawing/2014/main" id="{A352C043-FABE-445A-A3C9-BFA620E176D7}"/>
                        </a:ext>
                      </a:extLst>
                    </p:cNvPr>
                    <p:cNvCxnSpPr/>
                    <p:nvPr/>
                  </p:nvCxnSpPr>
                  <p:spPr>
                    <a:xfrm>
                      <a:off x="-3310843" y="844745"/>
                      <a:ext cx="182598" cy="0"/>
                    </a:xfrm>
                    <a:prstGeom prst="line">
                      <a:avLst/>
                    </a:prstGeom>
                    <a:noFill/>
                    <a:ln w="19050" cap="flat" cmpd="sng" algn="ctr">
                      <a:solidFill>
                        <a:srgbClr val="292929"/>
                      </a:solidFill>
                      <a:prstDash val="solid"/>
                    </a:ln>
                    <a:effectLst/>
                  </p:spPr>
                </p:cxnSp>
                <p:cxnSp>
                  <p:nvCxnSpPr>
                    <p:cNvPr id="321" name="Rechte verbindingslijn 320">
                      <a:extLst>
                        <a:ext uri="{FF2B5EF4-FFF2-40B4-BE49-F238E27FC236}">
                          <a16:creationId xmlns:a16="http://schemas.microsoft.com/office/drawing/2014/main" id="{C20963F7-F606-471F-9B97-E9DD868F0AA7}"/>
                        </a:ext>
                      </a:extLst>
                    </p:cNvPr>
                    <p:cNvCxnSpPr/>
                    <p:nvPr/>
                  </p:nvCxnSpPr>
                  <p:spPr>
                    <a:xfrm>
                      <a:off x="-3213196" y="808806"/>
                      <a:ext cx="82203" cy="0"/>
                    </a:xfrm>
                    <a:prstGeom prst="line">
                      <a:avLst/>
                    </a:prstGeom>
                    <a:noFill/>
                    <a:ln w="19050" cap="flat" cmpd="sng" algn="ctr">
                      <a:solidFill>
                        <a:srgbClr val="292929"/>
                      </a:solidFill>
                      <a:prstDash val="solid"/>
                    </a:ln>
                    <a:effectLst/>
                  </p:spPr>
                </p:cxnSp>
                <p:cxnSp>
                  <p:nvCxnSpPr>
                    <p:cNvPr id="322" name="Rechte verbindingslijn 321">
                      <a:extLst>
                        <a:ext uri="{FF2B5EF4-FFF2-40B4-BE49-F238E27FC236}">
                          <a16:creationId xmlns:a16="http://schemas.microsoft.com/office/drawing/2014/main" id="{7EBBF7FF-BBC0-445A-8C4B-757604803DE1}"/>
                        </a:ext>
                      </a:extLst>
                    </p:cNvPr>
                    <p:cNvCxnSpPr/>
                    <p:nvPr/>
                  </p:nvCxnSpPr>
                  <p:spPr>
                    <a:xfrm>
                      <a:off x="-3213196" y="772866"/>
                      <a:ext cx="82203" cy="0"/>
                    </a:xfrm>
                    <a:prstGeom prst="line">
                      <a:avLst/>
                    </a:prstGeom>
                    <a:noFill/>
                    <a:ln w="19050" cap="flat" cmpd="sng" algn="ctr">
                      <a:solidFill>
                        <a:srgbClr val="292929"/>
                      </a:solidFill>
                      <a:prstDash val="solid"/>
                    </a:ln>
                    <a:effectLst/>
                  </p:spPr>
                </p:cxnSp>
                <p:cxnSp>
                  <p:nvCxnSpPr>
                    <p:cNvPr id="323" name="Rechte verbindingslijn 322">
                      <a:extLst>
                        <a:ext uri="{FF2B5EF4-FFF2-40B4-BE49-F238E27FC236}">
                          <a16:creationId xmlns:a16="http://schemas.microsoft.com/office/drawing/2014/main" id="{6D501B0A-B07A-4503-ACFC-E8E28F2EE991}"/>
                        </a:ext>
                      </a:extLst>
                    </p:cNvPr>
                    <p:cNvCxnSpPr/>
                    <p:nvPr/>
                  </p:nvCxnSpPr>
                  <p:spPr>
                    <a:xfrm>
                      <a:off x="-3213196" y="736926"/>
                      <a:ext cx="82203" cy="0"/>
                    </a:xfrm>
                    <a:prstGeom prst="line">
                      <a:avLst/>
                    </a:prstGeom>
                    <a:noFill/>
                    <a:ln w="19050" cap="flat" cmpd="sng" algn="ctr">
                      <a:solidFill>
                        <a:srgbClr val="292929"/>
                      </a:solidFill>
                      <a:prstDash val="solid"/>
                    </a:ln>
                    <a:effectLst/>
                  </p:spPr>
                </p:cxnSp>
              </p:grpSp>
              <p:grpSp>
                <p:nvGrpSpPr>
                  <p:cNvPr id="316" name="Groep 315">
                    <a:extLst>
                      <a:ext uri="{FF2B5EF4-FFF2-40B4-BE49-F238E27FC236}">
                        <a16:creationId xmlns:a16="http://schemas.microsoft.com/office/drawing/2014/main" id="{D2018C0F-01EF-4FAF-B742-9868EBFABB28}"/>
                      </a:ext>
                    </a:extLst>
                  </p:cNvPr>
                  <p:cNvGrpSpPr/>
                  <p:nvPr/>
                </p:nvGrpSpPr>
                <p:grpSpPr>
                  <a:xfrm flipH="1">
                    <a:off x="-3310774" y="735854"/>
                    <a:ext cx="88801" cy="72568"/>
                    <a:chOff x="-2091059" y="1395403"/>
                    <a:chExt cx="157316" cy="128558"/>
                  </a:xfrm>
                </p:grpSpPr>
                <p:sp>
                  <p:nvSpPr>
                    <p:cNvPr id="317" name="Rechthoek 316">
                      <a:extLst>
                        <a:ext uri="{FF2B5EF4-FFF2-40B4-BE49-F238E27FC236}">
                          <a16:creationId xmlns:a16="http://schemas.microsoft.com/office/drawing/2014/main" id="{F6ECDBC6-7327-432C-BC30-8215D0E1940D}"/>
                        </a:ext>
                      </a:extLst>
                    </p:cNvPr>
                    <p:cNvSpPr/>
                    <p:nvPr/>
                  </p:nvSpPr>
                  <p:spPr>
                    <a:xfrm>
                      <a:off x="-2051585" y="1436824"/>
                      <a:ext cx="117842" cy="45718"/>
                    </a:xfrm>
                    <a:prstGeom prst="rect">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a:solidFill>
                          <a:schemeClr val="tx1"/>
                        </a:solidFill>
                      </a:endParaRPr>
                    </a:p>
                  </p:txBody>
                </p:sp>
                <p:sp>
                  <p:nvSpPr>
                    <p:cNvPr id="318" name="Pijl: punthaak 317">
                      <a:extLst>
                        <a:ext uri="{FF2B5EF4-FFF2-40B4-BE49-F238E27FC236}">
                          <a16:creationId xmlns:a16="http://schemas.microsoft.com/office/drawing/2014/main" id="{B1A5D242-54C9-4D6D-83C3-00C9A06F83CF}"/>
                        </a:ext>
                      </a:extLst>
                    </p:cNvPr>
                    <p:cNvSpPr/>
                    <p:nvPr/>
                  </p:nvSpPr>
                  <p:spPr>
                    <a:xfrm flipH="1">
                      <a:off x="-2091059" y="1395403"/>
                      <a:ext cx="128558" cy="128558"/>
                    </a:xfrm>
                    <a:prstGeom prst="chevron">
                      <a:avLst>
                        <a:gd name="adj" fmla="val 47962"/>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a:solidFill>
                          <a:schemeClr val="tx1"/>
                        </a:solidFill>
                      </a:endParaRPr>
                    </a:p>
                  </p:txBody>
                </p:sp>
              </p:grpSp>
            </p:grpSp>
          </p:grpSp>
          <p:sp>
            <p:nvSpPr>
              <p:cNvPr id="311" name="Rechthoek 310">
                <a:extLst>
                  <a:ext uri="{FF2B5EF4-FFF2-40B4-BE49-F238E27FC236}">
                    <a16:creationId xmlns:a16="http://schemas.microsoft.com/office/drawing/2014/main" id="{941AE46D-CE08-48AE-A8C1-D41D9B12BF83}"/>
                  </a:ext>
                </a:extLst>
              </p:cNvPr>
              <p:cNvSpPr/>
              <p:nvPr/>
            </p:nvSpPr>
            <p:spPr>
              <a:xfrm>
                <a:off x="-1950057" y="439449"/>
                <a:ext cx="2435631" cy="198066"/>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US" sz="1100" b="0" i="0" u="none" strike="noStrike" kern="0" cap="none" spc="0" normalizeH="0" baseline="0" noProof="0">
                    <a:ln>
                      <a:noFill/>
                    </a:ln>
                    <a:solidFill>
                      <a:srgbClr val="000000"/>
                    </a:solidFill>
                    <a:effectLst/>
                    <a:uLnTx/>
                    <a:uFillTx/>
                    <a:latin typeface="+mn-lt"/>
                    <a:cs typeface="Segoe UI Light" panose="020B0502040204020203" pitchFamily="34" charset="0"/>
                  </a:rPr>
                  <a:t>Text level up</a:t>
                </a:r>
              </a:p>
            </p:txBody>
          </p:sp>
          <p:sp>
            <p:nvSpPr>
              <p:cNvPr id="312" name="Rechthoek 311">
                <a:extLst>
                  <a:ext uri="{FF2B5EF4-FFF2-40B4-BE49-F238E27FC236}">
                    <a16:creationId xmlns:a16="http://schemas.microsoft.com/office/drawing/2014/main" id="{21E8AD41-11FB-41F5-AF5B-473644C2ABF1}"/>
                  </a:ext>
                </a:extLst>
              </p:cNvPr>
              <p:cNvSpPr/>
              <p:nvPr/>
            </p:nvSpPr>
            <p:spPr>
              <a:xfrm>
                <a:off x="-1950057" y="848575"/>
                <a:ext cx="2213551" cy="186424"/>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US" sz="1100" b="0" i="0" u="none" strike="noStrike" kern="0" cap="none" spc="0" normalizeH="0" baseline="0" noProof="0">
                    <a:ln>
                      <a:noFill/>
                    </a:ln>
                    <a:solidFill>
                      <a:srgbClr val="000000"/>
                    </a:solidFill>
                    <a:effectLst/>
                    <a:uLnTx/>
                    <a:uFillTx/>
                    <a:latin typeface="+mn-lt"/>
                    <a:cs typeface="Segoe UI Light" panose="020B0502040204020203" pitchFamily="34" charset="0"/>
                  </a:rPr>
                  <a:t>Text level down</a:t>
                </a:r>
              </a:p>
            </p:txBody>
          </p:sp>
        </p:grpSp>
        <p:cxnSp>
          <p:nvCxnSpPr>
            <p:cNvPr id="285" name="Rechte verbindingslijn 284">
              <a:extLst>
                <a:ext uri="{FF2B5EF4-FFF2-40B4-BE49-F238E27FC236}">
                  <a16:creationId xmlns:a16="http://schemas.microsoft.com/office/drawing/2014/main" id="{FF938B28-7E59-40A7-87F0-352FBC8A695B}"/>
                </a:ext>
              </a:extLst>
            </p:cNvPr>
            <p:cNvCxnSpPr>
              <a:cxnSpLocks/>
            </p:cNvCxnSpPr>
            <p:nvPr/>
          </p:nvCxnSpPr>
          <p:spPr>
            <a:xfrm>
              <a:off x="-3419346" y="1020931"/>
              <a:ext cx="3176013" cy="0"/>
            </a:xfrm>
            <a:prstGeom prst="line">
              <a:avLst/>
            </a:prstGeom>
            <a:noFill/>
            <a:ln w="3175" cap="flat" cmpd="sng" algn="ctr">
              <a:solidFill>
                <a:schemeClr val="accent1"/>
              </a:solidFill>
              <a:prstDash val="solid"/>
            </a:ln>
            <a:effectLst/>
          </p:spPr>
        </p:cxnSp>
        <p:sp>
          <p:nvSpPr>
            <p:cNvPr id="286" name="Rechthoek 285">
              <a:extLst>
                <a:ext uri="{FF2B5EF4-FFF2-40B4-BE49-F238E27FC236}">
                  <a16:creationId xmlns:a16="http://schemas.microsoft.com/office/drawing/2014/main" id="{033F687B-5F3A-4809-BD0E-0A0A2F7E8A6D}"/>
                </a:ext>
              </a:extLst>
            </p:cNvPr>
            <p:cNvSpPr/>
            <p:nvPr/>
          </p:nvSpPr>
          <p:spPr>
            <a:xfrm>
              <a:off x="-3059324" y="1719143"/>
              <a:ext cx="2823104" cy="255963"/>
            </a:xfrm>
            <a:prstGeom prst="rect">
              <a:avLst/>
            </a:prstGeom>
            <a:noFill/>
            <a:ln w="25400" cap="flat" cmpd="sng" algn="ctr">
              <a:noFill/>
              <a:prstDash val="solid"/>
            </a:ln>
            <a:effectLst/>
          </p:spPr>
          <p:txBody>
            <a:bodyPr lIns="0" tIns="0" rIns="0" bIns="0" rtlCol="0" anchor="ctr"/>
            <a:lstStyle/>
            <a:p>
              <a:pPr marL="171450" marR="0" lvl="0" indent="-171450" defTabSz="914400" eaLnBrk="1" fontAlgn="auto" latinLnBrk="0" hangingPunct="1">
                <a:lnSpc>
                  <a:spcPct val="90000"/>
                </a:lnSpc>
                <a:spcBef>
                  <a:spcPts val="600"/>
                </a:spcBef>
                <a:spcAft>
                  <a:spcPts val="600"/>
                </a:spcAft>
                <a:buClr>
                  <a:schemeClr val="accent1"/>
                </a:buClr>
                <a:buSzTx/>
                <a:buFont typeface="Arial" panose="020B0604020202020204" pitchFamily="34" charset="0"/>
                <a:buChar char="•"/>
                <a:tabLst/>
                <a:defRPr/>
              </a:pPr>
              <a:r>
                <a:rPr kumimoji="0" lang="en-US" sz="1100" b="0" i="0" u="none" strike="noStrike" kern="0" cap="none" spc="0" normalizeH="0" baseline="0" noProof="0">
                  <a:ln>
                    <a:noFill/>
                  </a:ln>
                  <a:solidFill>
                    <a:schemeClr val="tx2">
                      <a:lumMod val="50000"/>
                    </a:schemeClr>
                  </a:solidFill>
                  <a:effectLst/>
                  <a:uLnTx/>
                  <a:uFillTx/>
                  <a:latin typeface="+mn-lt"/>
                  <a:cs typeface="Segoe UI Light" panose="020B0502040204020203" pitchFamily="34" charset="0"/>
                </a:rPr>
                <a:t>Bullet</a:t>
              </a:r>
            </a:p>
          </p:txBody>
        </p:sp>
        <p:sp>
          <p:nvSpPr>
            <p:cNvPr id="287" name="Ovaal 286">
              <a:extLst>
                <a:ext uri="{FF2B5EF4-FFF2-40B4-BE49-F238E27FC236}">
                  <a16:creationId xmlns:a16="http://schemas.microsoft.com/office/drawing/2014/main" id="{06A7EE10-D946-4858-A5C0-D0F2556B1F27}"/>
                </a:ext>
              </a:extLst>
            </p:cNvPr>
            <p:cNvSpPr/>
            <p:nvPr/>
          </p:nvSpPr>
          <p:spPr>
            <a:xfrm>
              <a:off x="-3425006" y="2091065"/>
              <a:ext cx="260914" cy="259683"/>
            </a:xfrm>
            <a:prstGeom prst="ellipse">
              <a:avLst/>
            </a:pr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chemeClr val="bg1"/>
                  </a:solidFill>
                  <a:effectLst/>
                  <a:uLnTx/>
                  <a:uFillTx/>
                  <a:latin typeface="+mn-lt"/>
                  <a:cs typeface="Segoe UI Light" panose="020B0502040204020203" pitchFamily="34" charset="0"/>
                </a:rPr>
                <a:t>2</a:t>
              </a:r>
            </a:p>
          </p:txBody>
        </p:sp>
        <p:sp>
          <p:nvSpPr>
            <p:cNvPr id="288" name="Rechthoek 287">
              <a:extLst>
                <a:ext uri="{FF2B5EF4-FFF2-40B4-BE49-F238E27FC236}">
                  <a16:creationId xmlns:a16="http://schemas.microsoft.com/office/drawing/2014/main" id="{92C7F9CF-CBF9-4CC4-81B9-3CB614464ADE}"/>
                </a:ext>
              </a:extLst>
            </p:cNvPr>
            <p:cNvSpPr/>
            <p:nvPr/>
          </p:nvSpPr>
          <p:spPr>
            <a:xfrm>
              <a:off x="-3059324" y="2091064"/>
              <a:ext cx="2823104" cy="255963"/>
            </a:xfrm>
            <a:prstGeom prst="rect">
              <a:avLst/>
            </a:prstGeom>
            <a:noFill/>
            <a:ln w="25400" cap="flat" cmpd="sng" algn="ctr">
              <a:noFill/>
              <a:prstDash val="solid"/>
            </a:ln>
            <a:effectLst/>
          </p:spPr>
          <p:txBody>
            <a:bodyPr lIns="0" tIns="0" rIns="0" bIns="0" rtlCol="0" anchor="ctr"/>
            <a:lstStyle/>
            <a:p>
              <a:pPr marL="361950" marR="0" lvl="0" indent="-180975" defTabSz="914400" eaLnBrk="1" fontAlgn="auto" latinLnBrk="0" hangingPunct="1">
                <a:lnSpc>
                  <a:spcPct val="90000"/>
                </a:lnSpc>
                <a:spcBef>
                  <a:spcPts val="600"/>
                </a:spcBef>
                <a:spcAft>
                  <a:spcPts val="600"/>
                </a:spcAft>
                <a:buClr>
                  <a:schemeClr val="accent1"/>
                </a:buClr>
                <a:buSzTx/>
                <a:buFont typeface="Arial" panose="020B0604020202020204" pitchFamily="34" charset="0"/>
                <a:buChar char="•"/>
                <a:tabLst/>
                <a:defRPr/>
              </a:pPr>
              <a:r>
                <a:rPr kumimoji="0" lang="en-US" sz="1100" b="0" i="0" u="none" strike="noStrike" kern="0" cap="none" spc="0" normalizeH="0" baseline="0" noProof="0">
                  <a:ln>
                    <a:noFill/>
                  </a:ln>
                  <a:solidFill>
                    <a:schemeClr val="tx2">
                      <a:lumMod val="50000"/>
                    </a:schemeClr>
                  </a:solidFill>
                  <a:effectLst/>
                  <a:uLnTx/>
                  <a:uFillTx/>
                  <a:latin typeface="+mn-lt"/>
                  <a:cs typeface="Segoe UI Light" panose="020B0502040204020203" pitchFamily="34" charset="0"/>
                </a:rPr>
                <a:t>Sub-bullet</a:t>
              </a:r>
            </a:p>
          </p:txBody>
        </p:sp>
        <p:sp>
          <p:nvSpPr>
            <p:cNvPr id="289" name="Ovaal 288">
              <a:extLst>
                <a:ext uri="{FF2B5EF4-FFF2-40B4-BE49-F238E27FC236}">
                  <a16:creationId xmlns:a16="http://schemas.microsoft.com/office/drawing/2014/main" id="{CB8D0F26-A4F8-4EA3-97A7-AC2B6D9F98A5}"/>
                </a:ext>
              </a:extLst>
            </p:cNvPr>
            <p:cNvSpPr/>
            <p:nvPr/>
          </p:nvSpPr>
          <p:spPr>
            <a:xfrm>
              <a:off x="-3425006" y="2465241"/>
              <a:ext cx="260914" cy="259683"/>
            </a:xfrm>
            <a:prstGeom prst="ellipse">
              <a:avLst/>
            </a:pr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chemeClr val="bg1"/>
                  </a:solidFill>
                  <a:effectLst/>
                  <a:uLnTx/>
                  <a:uFillTx/>
                  <a:latin typeface="+mn-lt"/>
                  <a:cs typeface="Segoe UI Light" panose="020B0502040204020203" pitchFamily="34" charset="0"/>
                </a:rPr>
                <a:t>3</a:t>
              </a:r>
            </a:p>
          </p:txBody>
        </p:sp>
        <p:sp>
          <p:nvSpPr>
            <p:cNvPr id="290" name="Rechthoek 289">
              <a:extLst>
                <a:ext uri="{FF2B5EF4-FFF2-40B4-BE49-F238E27FC236}">
                  <a16:creationId xmlns:a16="http://schemas.microsoft.com/office/drawing/2014/main" id="{27DC50E1-2D70-4BA4-B55D-B20D30759B91}"/>
                </a:ext>
              </a:extLst>
            </p:cNvPr>
            <p:cNvSpPr/>
            <p:nvPr/>
          </p:nvSpPr>
          <p:spPr>
            <a:xfrm>
              <a:off x="-3059324" y="2465240"/>
              <a:ext cx="2823104" cy="25596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
                  <a:schemeClr val="accent3"/>
                </a:buClr>
                <a:buSzTx/>
                <a:buFont typeface="Open Sans" panose="020B0606030504020204" pitchFamily="34" charset="0"/>
                <a:buNone/>
                <a:tabLst/>
                <a:defRPr/>
              </a:pPr>
              <a:r>
                <a:rPr kumimoji="0" lang="en-US" sz="1100" b="0" i="0" u="none" strike="noStrike" kern="0" cap="none" spc="0" normalizeH="0" baseline="0" noProof="0" err="1">
                  <a:ln>
                    <a:noFill/>
                  </a:ln>
                  <a:solidFill>
                    <a:schemeClr val="tx2">
                      <a:lumMod val="50000"/>
                    </a:schemeClr>
                  </a:solidFill>
                  <a:effectLst/>
                  <a:uLnTx/>
                  <a:uFillTx/>
                  <a:latin typeface="+mn-lt"/>
                  <a:cs typeface="Segoe UI Light" panose="020B0502040204020203" pitchFamily="34" charset="0"/>
                </a:rPr>
                <a:t>Leestekst</a:t>
              </a:r>
              <a:endParaRPr kumimoji="0" lang="en-US" sz="1100" b="0" i="0" u="none" strike="noStrike" kern="0" cap="none" spc="0" normalizeH="0" baseline="0" noProof="0">
                <a:ln>
                  <a:noFill/>
                </a:ln>
                <a:solidFill>
                  <a:schemeClr val="tx2">
                    <a:lumMod val="50000"/>
                  </a:schemeClr>
                </a:solidFill>
                <a:effectLst/>
                <a:uLnTx/>
                <a:uFillTx/>
                <a:latin typeface="+mn-lt"/>
                <a:cs typeface="Segoe UI Light" panose="020B0502040204020203" pitchFamily="34" charset="0"/>
              </a:endParaRPr>
            </a:p>
          </p:txBody>
        </p:sp>
        <p:sp>
          <p:nvSpPr>
            <p:cNvPr id="291" name="Ovaal 290">
              <a:extLst>
                <a:ext uri="{FF2B5EF4-FFF2-40B4-BE49-F238E27FC236}">
                  <a16:creationId xmlns:a16="http://schemas.microsoft.com/office/drawing/2014/main" id="{D2B7E005-8A0A-4F8F-94B4-031DECAC9C09}"/>
                </a:ext>
              </a:extLst>
            </p:cNvPr>
            <p:cNvSpPr/>
            <p:nvPr/>
          </p:nvSpPr>
          <p:spPr>
            <a:xfrm>
              <a:off x="-3425006" y="2837886"/>
              <a:ext cx="260914" cy="259683"/>
            </a:xfrm>
            <a:prstGeom prst="ellipse">
              <a:avLst/>
            </a:pr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chemeClr val="bg1"/>
                  </a:solidFill>
                  <a:effectLst/>
                  <a:uLnTx/>
                  <a:uFillTx/>
                  <a:latin typeface="+mn-lt"/>
                  <a:cs typeface="Segoe UI Light" panose="020B0502040204020203" pitchFamily="34" charset="0"/>
                </a:rPr>
                <a:t>4</a:t>
              </a:r>
            </a:p>
          </p:txBody>
        </p:sp>
        <p:sp>
          <p:nvSpPr>
            <p:cNvPr id="292" name="Rechthoek 291">
              <a:extLst>
                <a:ext uri="{FF2B5EF4-FFF2-40B4-BE49-F238E27FC236}">
                  <a16:creationId xmlns:a16="http://schemas.microsoft.com/office/drawing/2014/main" id="{F6E522DA-8DEE-4AB4-858F-9FC376A8C734}"/>
                </a:ext>
              </a:extLst>
            </p:cNvPr>
            <p:cNvSpPr/>
            <p:nvPr/>
          </p:nvSpPr>
          <p:spPr>
            <a:xfrm>
              <a:off x="-3059324" y="2837885"/>
              <a:ext cx="2823104" cy="25596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US" sz="1400" b="1" i="0" u="none" strike="noStrike" kern="0" cap="none" spc="0" normalizeH="0" baseline="0" noProof="0" err="1">
                  <a:ln>
                    <a:noFill/>
                  </a:ln>
                  <a:solidFill>
                    <a:schemeClr val="bg2"/>
                  </a:solidFill>
                  <a:effectLst/>
                  <a:uLnTx/>
                  <a:uFillTx/>
                  <a:latin typeface="+mn-lt"/>
                  <a:cs typeface="Segoe UI Light" panose="020B0502040204020203" pitchFamily="34" charset="0"/>
                </a:rPr>
                <a:t>Subtitel</a:t>
              </a:r>
              <a:endParaRPr kumimoji="0" lang="en-US" sz="1400" b="1" i="0" u="none" strike="noStrike" kern="0" cap="none" spc="0" normalizeH="0" baseline="0" noProof="0">
                <a:ln>
                  <a:noFill/>
                </a:ln>
                <a:solidFill>
                  <a:schemeClr val="bg2"/>
                </a:solidFill>
                <a:effectLst/>
                <a:uLnTx/>
                <a:uFillTx/>
                <a:latin typeface="+mn-lt"/>
                <a:cs typeface="Segoe UI Light" panose="020B0502040204020203" pitchFamily="34" charset="0"/>
              </a:endParaRPr>
            </a:p>
          </p:txBody>
        </p:sp>
        <p:sp>
          <p:nvSpPr>
            <p:cNvPr id="293" name="Ovaal 292">
              <a:extLst>
                <a:ext uri="{FF2B5EF4-FFF2-40B4-BE49-F238E27FC236}">
                  <a16:creationId xmlns:a16="http://schemas.microsoft.com/office/drawing/2014/main" id="{8712D18A-D29E-4DA2-A37B-8A4A6C325206}"/>
                </a:ext>
              </a:extLst>
            </p:cNvPr>
            <p:cNvSpPr/>
            <p:nvPr/>
          </p:nvSpPr>
          <p:spPr>
            <a:xfrm>
              <a:off x="-3425006" y="3221492"/>
              <a:ext cx="260914" cy="259683"/>
            </a:xfrm>
            <a:prstGeom prst="ellipse">
              <a:avLst/>
            </a:pr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chemeClr val="bg1"/>
                  </a:solidFill>
                  <a:effectLst/>
                  <a:uLnTx/>
                  <a:uFillTx/>
                  <a:latin typeface="+mn-lt"/>
                  <a:cs typeface="Segoe UI Light" panose="020B0502040204020203" pitchFamily="34" charset="0"/>
                </a:rPr>
                <a:t>5</a:t>
              </a:r>
            </a:p>
          </p:txBody>
        </p:sp>
        <p:sp>
          <p:nvSpPr>
            <p:cNvPr id="294" name="Rechthoek 293">
              <a:extLst>
                <a:ext uri="{FF2B5EF4-FFF2-40B4-BE49-F238E27FC236}">
                  <a16:creationId xmlns:a16="http://schemas.microsoft.com/office/drawing/2014/main" id="{56BFAA5E-B316-4D93-8413-8AD47DF7C975}"/>
                </a:ext>
              </a:extLst>
            </p:cNvPr>
            <p:cNvSpPr/>
            <p:nvPr/>
          </p:nvSpPr>
          <p:spPr>
            <a:xfrm>
              <a:off x="-3059324" y="3221491"/>
              <a:ext cx="2823104" cy="255963"/>
            </a:xfrm>
            <a:prstGeom prst="rect">
              <a:avLst/>
            </a:prstGeom>
            <a:noFill/>
            <a:ln w="25400" cap="flat" cmpd="sng" algn="ctr">
              <a:noFill/>
              <a:prstDash val="solid"/>
            </a:ln>
            <a:effectLst/>
          </p:spPr>
          <p:txBody>
            <a:bodyPr lIns="0" tIns="0" rIns="0" bIns="0" rtlCol="0" anchor="ctr"/>
            <a:lstStyle/>
            <a:p>
              <a:pPr marL="177800" marR="0" lvl="0" indent="-177800" defTabSz="914400" eaLnBrk="1" fontAlgn="auto" latinLnBrk="0" hangingPunct="1">
                <a:lnSpc>
                  <a:spcPct val="90000"/>
                </a:lnSpc>
                <a:spcBef>
                  <a:spcPts val="600"/>
                </a:spcBef>
                <a:spcAft>
                  <a:spcPts val="600"/>
                </a:spcAft>
                <a:buClr>
                  <a:schemeClr val="accent1"/>
                </a:buClr>
                <a:buSzTx/>
                <a:buFont typeface="+mj-lt"/>
                <a:buAutoNum type="arabicPeriod"/>
                <a:tabLst/>
                <a:defRPr/>
              </a:pPr>
              <a:r>
                <a:rPr kumimoji="0" lang="en-US" sz="1100" b="0" i="0" u="none" strike="noStrike" kern="0" cap="none" spc="0" normalizeH="0" baseline="0" noProof="0">
                  <a:ln>
                    <a:noFill/>
                  </a:ln>
                  <a:solidFill>
                    <a:schemeClr val="tx2">
                      <a:lumMod val="50000"/>
                    </a:schemeClr>
                  </a:solidFill>
                  <a:effectLst/>
                  <a:uLnTx/>
                  <a:uFillTx/>
                  <a:latin typeface="+mn-lt"/>
                  <a:cs typeface="Segoe UI Light" panose="020B0502040204020203" pitchFamily="34" charset="0"/>
                </a:rPr>
                <a:t>Header</a:t>
              </a:r>
            </a:p>
          </p:txBody>
        </p:sp>
        <p:cxnSp>
          <p:nvCxnSpPr>
            <p:cNvPr id="295" name="Rechte verbindingslijn 294">
              <a:extLst>
                <a:ext uri="{FF2B5EF4-FFF2-40B4-BE49-F238E27FC236}">
                  <a16:creationId xmlns:a16="http://schemas.microsoft.com/office/drawing/2014/main" id="{7B0E28CA-54E4-4FA4-8683-4A58417777E7}"/>
                </a:ext>
              </a:extLst>
            </p:cNvPr>
            <p:cNvCxnSpPr>
              <a:cxnSpLocks/>
            </p:cNvCxnSpPr>
            <p:nvPr/>
          </p:nvCxnSpPr>
          <p:spPr>
            <a:xfrm>
              <a:off x="-3419346" y="3585498"/>
              <a:ext cx="3176013" cy="0"/>
            </a:xfrm>
            <a:prstGeom prst="line">
              <a:avLst/>
            </a:prstGeom>
            <a:noFill/>
            <a:ln w="3175" cap="flat" cmpd="sng" algn="ctr">
              <a:solidFill>
                <a:schemeClr val="accent1"/>
              </a:solidFill>
              <a:prstDash val="solid"/>
            </a:ln>
            <a:effectLst/>
          </p:spPr>
        </p:cxnSp>
        <p:grpSp>
          <p:nvGrpSpPr>
            <p:cNvPr id="296" name="Meer informatie">
              <a:extLst>
                <a:ext uri="{FF2B5EF4-FFF2-40B4-BE49-F238E27FC236}">
                  <a16:creationId xmlns:a16="http://schemas.microsoft.com/office/drawing/2014/main" id="{BE980157-8844-4742-A82D-1AEC7C69747F}"/>
                </a:ext>
              </a:extLst>
            </p:cNvPr>
            <p:cNvGrpSpPr/>
            <p:nvPr/>
          </p:nvGrpSpPr>
          <p:grpSpPr>
            <a:xfrm>
              <a:off x="-3421298" y="3713747"/>
              <a:ext cx="3178515" cy="783273"/>
              <a:chOff x="-3741486" y="3359148"/>
              <a:chExt cx="3178515" cy="783273"/>
            </a:xfrm>
          </p:grpSpPr>
          <p:sp>
            <p:nvSpPr>
              <p:cNvPr id="298" name="Freeform 101">
                <a:extLst>
                  <a:ext uri="{FF2B5EF4-FFF2-40B4-BE49-F238E27FC236}">
                    <a16:creationId xmlns:a16="http://schemas.microsoft.com/office/drawing/2014/main" id="{36ED4E6B-FF2A-4F43-8C32-A56A46DACDFE}"/>
                  </a:ext>
                </a:extLst>
              </p:cNvPr>
              <p:cNvSpPr>
                <a:spLocks noEditPoints="1"/>
              </p:cNvSpPr>
              <p:nvPr/>
            </p:nvSpPr>
            <p:spPr bwMode="auto">
              <a:xfrm>
                <a:off x="-3741486" y="3359148"/>
                <a:ext cx="255753" cy="255753"/>
              </a:xfrm>
              <a:custGeom>
                <a:avLst/>
                <a:gdLst>
                  <a:gd name="T0" fmla="*/ 0 w 292"/>
                  <a:gd name="T1" fmla="*/ 146 h 292"/>
                  <a:gd name="T2" fmla="*/ 4 w 292"/>
                  <a:gd name="T3" fmla="*/ 113 h 292"/>
                  <a:gd name="T4" fmla="*/ 14 w 292"/>
                  <a:gd name="T5" fmla="*/ 82 h 292"/>
                  <a:gd name="T6" fmla="*/ 31 w 292"/>
                  <a:gd name="T7" fmla="*/ 55 h 292"/>
                  <a:gd name="T8" fmla="*/ 53 w 292"/>
                  <a:gd name="T9" fmla="*/ 32 h 292"/>
                  <a:gd name="T10" fmla="*/ 81 w 292"/>
                  <a:gd name="T11" fmla="*/ 15 h 292"/>
                  <a:gd name="T12" fmla="*/ 112 w 292"/>
                  <a:gd name="T13" fmla="*/ 4 h 292"/>
                  <a:gd name="T14" fmla="*/ 145 w 292"/>
                  <a:gd name="T15" fmla="*/ 0 h 292"/>
                  <a:gd name="T16" fmla="*/ 179 w 292"/>
                  <a:gd name="T17" fmla="*/ 4 h 292"/>
                  <a:gd name="T18" fmla="*/ 209 w 292"/>
                  <a:gd name="T19" fmla="*/ 15 h 292"/>
                  <a:gd name="T20" fmla="*/ 237 w 292"/>
                  <a:gd name="T21" fmla="*/ 32 h 292"/>
                  <a:gd name="T22" fmla="*/ 259 w 292"/>
                  <a:gd name="T23" fmla="*/ 55 h 292"/>
                  <a:gd name="T24" fmla="*/ 276 w 292"/>
                  <a:gd name="T25" fmla="*/ 82 h 292"/>
                  <a:gd name="T26" fmla="*/ 288 w 292"/>
                  <a:gd name="T27" fmla="*/ 113 h 292"/>
                  <a:gd name="T28" fmla="*/ 292 w 292"/>
                  <a:gd name="T29" fmla="*/ 146 h 292"/>
                  <a:gd name="T30" fmla="*/ 288 w 292"/>
                  <a:gd name="T31" fmla="*/ 180 h 292"/>
                  <a:gd name="T32" fmla="*/ 276 w 292"/>
                  <a:gd name="T33" fmla="*/ 210 h 292"/>
                  <a:gd name="T34" fmla="*/ 259 w 292"/>
                  <a:gd name="T35" fmla="*/ 237 h 292"/>
                  <a:gd name="T36" fmla="*/ 237 w 292"/>
                  <a:gd name="T37" fmla="*/ 260 h 292"/>
                  <a:gd name="T38" fmla="*/ 209 w 292"/>
                  <a:gd name="T39" fmla="*/ 278 h 292"/>
                  <a:gd name="T40" fmla="*/ 179 w 292"/>
                  <a:gd name="T41" fmla="*/ 288 h 292"/>
                  <a:gd name="T42" fmla="*/ 145 w 292"/>
                  <a:gd name="T43" fmla="*/ 292 h 292"/>
                  <a:gd name="T44" fmla="*/ 112 w 292"/>
                  <a:gd name="T45" fmla="*/ 288 h 292"/>
                  <a:gd name="T46" fmla="*/ 81 w 292"/>
                  <a:gd name="T47" fmla="*/ 278 h 292"/>
                  <a:gd name="T48" fmla="*/ 53 w 292"/>
                  <a:gd name="T49" fmla="*/ 260 h 292"/>
                  <a:gd name="T50" fmla="*/ 31 w 292"/>
                  <a:gd name="T51" fmla="*/ 237 h 292"/>
                  <a:gd name="T52" fmla="*/ 14 w 292"/>
                  <a:gd name="T53" fmla="*/ 210 h 292"/>
                  <a:gd name="T54" fmla="*/ 4 w 292"/>
                  <a:gd name="T55" fmla="*/ 180 h 292"/>
                  <a:gd name="T56" fmla="*/ 0 w 292"/>
                  <a:gd name="T57" fmla="*/ 146 h 292"/>
                  <a:gd name="T58" fmla="*/ 102 w 292"/>
                  <a:gd name="T59" fmla="*/ 121 h 292"/>
                  <a:gd name="T60" fmla="*/ 102 w 292"/>
                  <a:gd name="T61" fmla="*/ 142 h 292"/>
                  <a:gd name="T62" fmla="*/ 120 w 292"/>
                  <a:gd name="T63" fmla="*/ 142 h 292"/>
                  <a:gd name="T64" fmla="*/ 120 w 292"/>
                  <a:gd name="T65" fmla="*/ 223 h 292"/>
                  <a:gd name="T66" fmla="*/ 102 w 292"/>
                  <a:gd name="T67" fmla="*/ 223 h 292"/>
                  <a:gd name="T68" fmla="*/ 102 w 292"/>
                  <a:gd name="T69" fmla="*/ 244 h 292"/>
                  <a:gd name="T70" fmla="*/ 188 w 292"/>
                  <a:gd name="T71" fmla="*/ 244 h 292"/>
                  <a:gd name="T72" fmla="*/ 188 w 292"/>
                  <a:gd name="T73" fmla="*/ 223 h 292"/>
                  <a:gd name="T74" fmla="*/ 170 w 292"/>
                  <a:gd name="T75" fmla="*/ 223 h 292"/>
                  <a:gd name="T76" fmla="*/ 170 w 292"/>
                  <a:gd name="T77" fmla="*/ 142 h 292"/>
                  <a:gd name="T78" fmla="*/ 188 w 292"/>
                  <a:gd name="T79" fmla="*/ 142 h 292"/>
                  <a:gd name="T80" fmla="*/ 188 w 292"/>
                  <a:gd name="T81" fmla="*/ 121 h 292"/>
                  <a:gd name="T82" fmla="*/ 102 w 292"/>
                  <a:gd name="T83" fmla="*/ 121 h 292"/>
                  <a:gd name="T84" fmla="*/ 115 w 292"/>
                  <a:gd name="T85" fmla="*/ 79 h 292"/>
                  <a:gd name="T86" fmla="*/ 117 w 292"/>
                  <a:gd name="T87" fmla="*/ 92 h 292"/>
                  <a:gd name="T88" fmla="*/ 124 w 292"/>
                  <a:gd name="T89" fmla="*/ 101 h 292"/>
                  <a:gd name="T90" fmla="*/ 133 w 292"/>
                  <a:gd name="T91" fmla="*/ 108 h 292"/>
                  <a:gd name="T92" fmla="*/ 145 w 292"/>
                  <a:gd name="T93" fmla="*/ 110 h 292"/>
                  <a:gd name="T94" fmla="*/ 157 w 292"/>
                  <a:gd name="T95" fmla="*/ 108 h 292"/>
                  <a:gd name="T96" fmla="*/ 167 w 292"/>
                  <a:gd name="T97" fmla="*/ 101 h 292"/>
                  <a:gd name="T98" fmla="*/ 174 w 292"/>
                  <a:gd name="T99" fmla="*/ 92 h 292"/>
                  <a:gd name="T100" fmla="*/ 176 w 292"/>
                  <a:gd name="T101" fmla="*/ 79 h 292"/>
                  <a:gd name="T102" fmla="*/ 174 w 292"/>
                  <a:gd name="T103" fmla="*/ 67 h 292"/>
                  <a:gd name="T104" fmla="*/ 167 w 292"/>
                  <a:gd name="T105" fmla="*/ 58 h 292"/>
                  <a:gd name="T106" fmla="*/ 157 w 292"/>
                  <a:gd name="T107" fmla="*/ 51 h 292"/>
                  <a:gd name="T108" fmla="*/ 145 w 292"/>
                  <a:gd name="T109" fmla="*/ 49 h 292"/>
                  <a:gd name="T110" fmla="*/ 133 w 292"/>
                  <a:gd name="T111" fmla="*/ 51 h 292"/>
                  <a:gd name="T112" fmla="*/ 124 w 292"/>
                  <a:gd name="T113" fmla="*/ 58 h 292"/>
                  <a:gd name="T114" fmla="*/ 117 w 292"/>
                  <a:gd name="T115" fmla="*/ 67 h 292"/>
                  <a:gd name="T116" fmla="*/ 115 w 292"/>
                  <a:gd name="T117" fmla="*/ 79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92" h="292">
                    <a:moveTo>
                      <a:pt x="0" y="146"/>
                    </a:moveTo>
                    <a:lnTo>
                      <a:pt x="4" y="113"/>
                    </a:lnTo>
                    <a:lnTo>
                      <a:pt x="14" y="82"/>
                    </a:lnTo>
                    <a:lnTo>
                      <a:pt x="31" y="55"/>
                    </a:lnTo>
                    <a:lnTo>
                      <a:pt x="53" y="32"/>
                    </a:lnTo>
                    <a:lnTo>
                      <a:pt x="81" y="15"/>
                    </a:lnTo>
                    <a:lnTo>
                      <a:pt x="112" y="4"/>
                    </a:lnTo>
                    <a:lnTo>
                      <a:pt x="145" y="0"/>
                    </a:lnTo>
                    <a:lnTo>
                      <a:pt x="179" y="4"/>
                    </a:lnTo>
                    <a:lnTo>
                      <a:pt x="209" y="15"/>
                    </a:lnTo>
                    <a:lnTo>
                      <a:pt x="237" y="32"/>
                    </a:lnTo>
                    <a:lnTo>
                      <a:pt x="259" y="55"/>
                    </a:lnTo>
                    <a:lnTo>
                      <a:pt x="276" y="82"/>
                    </a:lnTo>
                    <a:lnTo>
                      <a:pt x="288" y="113"/>
                    </a:lnTo>
                    <a:lnTo>
                      <a:pt x="292" y="146"/>
                    </a:lnTo>
                    <a:lnTo>
                      <a:pt x="288" y="180"/>
                    </a:lnTo>
                    <a:lnTo>
                      <a:pt x="276" y="210"/>
                    </a:lnTo>
                    <a:lnTo>
                      <a:pt x="259" y="237"/>
                    </a:lnTo>
                    <a:lnTo>
                      <a:pt x="237" y="260"/>
                    </a:lnTo>
                    <a:lnTo>
                      <a:pt x="209" y="278"/>
                    </a:lnTo>
                    <a:lnTo>
                      <a:pt x="179" y="288"/>
                    </a:lnTo>
                    <a:lnTo>
                      <a:pt x="145" y="292"/>
                    </a:lnTo>
                    <a:lnTo>
                      <a:pt x="112" y="288"/>
                    </a:lnTo>
                    <a:lnTo>
                      <a:pt x="81" y="278"/>
                    </a:lnTo>
                    <a:lnTo>
                      <a:pt x="53" y="260"/>
                    </a:lnTo>
                    <a:lnTo>
                      <a:pt x="31" y="237"/>
                    </a:lnTo>
                    <a:lnTo>
                      <a:pt x="14" y="210"/>
                    </a:lnTo>
                    <a:lnTo>
                      <a:pt x="4" y="180"/>
                    </a:lnTo>
                    <a:lnTo>
                      <a:pt x="0" y="146"/>
                    </a:lnTo>
                    <a:close/>
                    <a:moveTo>
                      <a:pt x="102" y="121"/>
                    </a:moveTo>
                    <a:lnTo>
                      <a:pt x="102" y="142"/>
                    </a:lnTo>
                    <a:lnTo>
                      <a:pt x="120" y="142"/>
                    </a:lnTo>
                    <a:lnTo>
                      <a:pt x="120" y="223"/>
                    </a:lnTo>
                    <a:lnTo>
                      <a:pt x="102" y="223"/>
                    </a:lnTo>
                    <a:lnTo>
                      <a:pt x="102" y="244"/>
                    </a:lnTo>
                    <a:lnTo>
                      <a:pt x="188" y="244"/>
                    </a:lnTo>
                    <a:lnTo>
                      <a:pt x="188" y="223"/>
                    </a:lnTo>
                    <a:lnTo>
                      <a:pt x="170" y="223"/>
                    </a:lnTo>
                    <a:lnTo>
                      <a:pt x="170" y="142"/>
                    </a:lnTo>
                    <a:lnTo>
                      <a:pt x="188" y="142"/>
                    </a:lnTo>
                    <a:lnTo>
                      <a:pt x="188" y="121"/>
                    </a:lnTo>
                    <a:lnTo>
                      <a:pt x="102" y="121"/>
                    </a:lnTo>
                    <a:close/>
                    <a:moveTo>
                      <a:pt x="115" y="79"/>
                    </a:moveTo>
                    <a:lnTo>
                      <a:pt x="117" y="92"/>
                    </a:lnTo>
                    <a:lnTo>
                      <a:pt x="124" y="101"/>
                    </a:lnTo>
                    <a:lnTo>
                      <a:pt x="133" y="108"/>
                    </a:lnTo>
                    <a:lnTo>
                      <a:pt x="145" y="110"/>
                    </a:lnTo>
                    <a:lnTo>
                      <a:pt x="157" y="108"/>
                    </a:lnTo>
                    <a:lnTo>
                      <a:pt x="167" y="101"/>
                    </a:lnTo>
                    <a:lnTo>
                      <a:pt x="174" y="92"/>
                    </a:lnTo>
                    <a:lnTo>
                      <a:pt x="176" y="79"/>
                    </a:lnTo>
                    <a:lnTo>
                      <a:pt x="174" y="67"/>
                    </a:lnTo>
                    <a:lnTo>
                      <a:pt x="167" y="58"/>
                    </a:lnTo>
                    <a:lnTo>
                      <a:pt x="157" y="51"/>
                    </a:lnTo>
                    <a:lnTo>
                      <a:pt x="145" y="49"/>
                    </a:lnTo>
                    <a:lnTo>
                      <a:pt x="133" y="51"/>
                    </a:lnTo>
                    <a:lnTo>
                      <a:pt x="124" y="58"/>
                    </a:lnTo>
                    <a:lnTo>
                      <a:pt x="117" y="67"/>
                    </a:lnTo>
                    <a:lnTo>
                      <a:pt x="115" y="79"/>
                    </a:lnTo>
                    <a:close/>
                  </a:path>
                </a:pathLst>
              </a:custGeom>
              <a:solidFill>
                <a:srgbClr val="FF78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100" noProof="0"/>
              </a:p>
            </p:txBody>
          </p:sp>
          <p:sp>
            <p:nvSpPr>
              <p:cNvPr id="299" name="Rechthoek 298">
                <a:extLst>
                  <a:ext uri="{FF2B5EF4-FFF2-40B4-BE49-F238E27FC236}">
                    <a16:creationId xmlns:a16="http://schemas.microsoft.com/office/drawing/2014/main" id="{5B9F617C-F5B3-41BF-AD2C-B09A214E1933}"/>
                  </a:ext>
                </a:extLst>
              </p:cNvPr>
              <p:cNvSpPr/>
              <p:nvPr/>
            </p:nvSpPr>
            <p:spPr>
              <a:xfrm>
                <a:off x="-3380966" y="3431177"/>
                <a:ext cx="2817995" cy="59212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US" sz="1100" b="0" i="0" u="none" strike="noStrike" kern="0" cap="none" spc="0" normalizeH="0" baseline="0" noProof="0">
                    <a:ln>
                      <a:noFill/>
                    </a:ln>
                    <a:solidFill>
                      <a:srgbClr val="000000"/>
                    </a:solidFill>
                    <a:effectLst/>
                    <a:uLnTx/>
                    <a:uFillTx/>
                    <a:latin typeface="+mn-lt"/>
                    <a:cs typeface="Segoe UI Light" panose="020B0502040204020203" pitchFamily="34" charset="0"/>
                  </a:rPr>
                  <a:t>Want to know more?</a:t>
                </a:r>
                <a:br>
                  <a:rPr kumimoji="0" lang="en-US" sz="1100" b="0" i="0" u="none" strike="noStrike" kern="0" cap="none" spc="0" normalizeH="0" baseline="0" noProof="0">
                    <a:ln>
                      <a:noFill/>
                    </a:ln>
                    <a:solidFill>
                      <a:srgbClr val="000000"/>
                    </a:solidFill>
                    <a:effectLst/>
                    <a:uLnTx/>
                    <a:uFillTx/>
                    <a:latin typeface="+mn-lt"/>
                    <a:cs typeface="Segoe UI Light" panose="020B0502040204020203" pitchFamily="34" charset="0"/>
                  </a:rPr>
                </a:br>
                <a:r>
                  <a:rPr kumimoji="0" lang="en-US" sz="1100" b="0" i="0" u="none" strike="noStrike" kern="0" cap="none" spc="0" normalizeH="0" baseline="0" noProof="0">
                    <a:ln>
                      <a:noFill/>
                    </a:ln>
                    <a:solidFill>
                      <a:srgbClr val="000000"/>
                    </a:solidFill>
                    <a:effectLst/>
                    <a:uLnTx/>
                    <a:uFillTx/>
                    <a:latin typeface="+mn-lt"/>
                    <a:cs typeface="Segoe UI Light" panose="020B0502040204020203" pitchFamily="34" charset="0"/>
                  </a:rPr>
                  <a:t>Go to the slide named </a:t>
                </a:r>
                <a:r>
                  <a:rPr kumimoji="0" lang="en-US" sz="1100" b="1" i="0" u="none" strike="noStrike" kern="0" cap="none" spc="0" normalizeH="0" baseline="0" noProof="0">
                    <a:ln>
                      <a:noFill/>
                    </a:ln>
                    <a:solidFill>
                      <a:srgbClr val="000000"/>
                    </a:solidFill>
                    <a:effectLst/>
                    <a:uLnTx/>
                    <a:uFillTx/>
                    <a:latin typeface="+mn-lt"/>
                    <a:cs typeface="Segoe UI Light" panose="020B0502040204020203" pitchFamily="34" charset="0"/>
                  </a:rPr>
                  <a:t>‘Instruction slide: YouTube links’</a:t>
                </a:r>
                <a:r>
                  <a:rPr kumimoji="0" lang="en-US" sz="1100" b="0" i="0" u="none" strike="noStrike" kern="0" cap="none" spc="0" normalizeH="0" baseline="0" noProof="0">
                    <a:ln>
                      <a:noFill/>
                    </a:ln>
                    <a:solidFill>
                      <a:srgbClr val="000000"/>
                    </a:solidFill>
                    <a:effectLst/>
                    <a:uLnTx/>
                    <a:uFillTx/>
                    <a:latin typeface="+mn-lt"/>
                    <a:cs typeface="Segoe UI Light" panose="020B0502040204020203" pitchFamily="34" charset="0"/>
                  </a:rPr>
                  <a:t>, open it in the slideshow and click on the preferred hyperlink.</a:t>
                </a:r>
              </a:p>
            </p:txBody>
          </p:sp>
          <p:cxnSp>
            <p:nvCxnSpPr>
              <p:cNvPr id="300" name="Rechte verbindingslijn 299">
                <a:extLst>
                  <a:ext uri="{FF2B5EF4-FFF2-40B4-BE49-F238E27FC236}">
                    <a16:creationId xmlns:a16="http://schemas.microsoft.com/office/drawing/2014/main" id="{7AFB7174-5683-4636-8AA6-E3C64CAE958C}"/>
                  </a:ext>
                </a:extLst>
              </p:cNvPr>
              <p:cNvCxnSpPr>
                <a:cxnSpLocks/>
              </p:cNvCxnSpPr>
              <p:nvPr/>
            </p:nvCxnSpPr>
            <p:spPr>
              <a:xfrm>
                <a:off x="-3740987" y="4142421"/>
                <a:ext cx="3178016" cy="0"/>
              </a:xfrm>
              <a:prstGeom prst="line">
                <a:avLst/>
              </a:prstGeom>
              <a:noFill/>
              <a:ln w="3175" cap="flat" cmpd="sng" algn="ctr">
                <a:solidFill>
                  <a:schemeClr val="accent1"/>
                </a:solidFill>
                <a:prstDash val="solid"/>
              </a:ln>
              <a:effectLst/>
            </p:spPr>
          </p:cxnSp>
        </p:grpSp>
        <p:sp>
          <p:nvSpPr>
            <p:cNvPr id="297" name="Rechthoek 296">
              <a:extLst>
                <a:ext uri="{FF2B5EF4-FFF2-40B4-BE49-F238E27FC236}">
                  <a16:creationId xmlns:a16="http://schemas.microsoft.com/office/drawing/2014/main" id="{41EACB61-632E-4DC6-8134-BCB23C8E562E}"/>
                </a:ext>
              </a:extLst>
            </p:cNvPr>
            <p:cNvSpPr/>
            <p:nvPr/>
          </p:nvSpPr>
          <p:spPr>
            <a:xfrm>
              <a:off x="-3420798" y="1139659"/>
              <a:ext cx="3178016" cy="46701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US" sz="1100" b="0" i="0" u="none" strike="noStrike" kern="0" cap="none" spc="0" normalizeH="0" baseline="0" noProof="0">
                  <a:ln>
                    <a:noFill/>
                  </a:ln>
                  <a:solidFill>
                    <a:srgbClr val="000000"/>
                  </a:solidFill>
                  <a:effectLst/>
                  <a:uLnTx/>
                  <a:uFillTx/>
                  <a:latin typeface="+mn-lt"/>
                  <a:cs typeface="Segoe UI Light" panose="020B0502040204020203" pitchFamily="34" charset="0"/>
                </a:rPr>
                <a:t>Under the tab </a:t>
              </a:r>
              <a:r>
                <a:rPr kumimoji="0" lang="en-US" sz="1100" b="1" i="0" u="none" strike="noStrike" kern="0" cap="none" spc="0" normalizeH="0" baseline="0" noProof="0">
                  <a:ln>
                    <a:noFill/>
                  </a:ln>
                  <a:solidFill>
                    <a:srgbClr val="000000"/>
                  </a:solidFill>
                  <a:effectLst/>
                  <a:uLnTx/>
                  <a:uFillTx/>
                  <a:latin typeface="+mn-lt"/>
                  <a:cs typeface="Segoe UI Light" panose="020B0502040204020203" pitchFamily="34" charset="0"/>
                </a:rPr>
                <a:t>‘Home’</a:t>
              </a:r>
              <a:r>
                <a:rPr kumimoji="0" lang="en-US" sz="1100" b="0" i="0" u="none" strike="noStrike" kern="0" cap="none" spc="0" normalizeH="0" baseline="0" noProof="0">
                  <a:ln>
                    <a:noFill/>
                  </a:ln>
                  <a:solidFill>
                    <a:srgbClr val="000000"/>
                  </a:solidFill>
                  <a:effectLst/>
                  <a:uLnTx/>
                  <a:uFillTx/>
                  <a:latin typeface="+mn-lt"/>
                  <a:cs typeface="Segoe UI Light" panose="020B0502040204020203" pitchFamily="34" charset="0"/>
                </a:rPr>
                <a:t>, use the </a:t>
              </a:r>
              <a:r>
                <a:rPr kumimoji="0" lang="en-US" sz="1100" b="1" i="0" u="none" strike="noStrike" kern="0" cap="none" spc="0" normalizeH="0" baseline="0" noProof="0">
                  <a:ln>
                    <a:noFill/>
                  </a:ln>
                  <a:solidFill>
                    <a:srgbClr val="000000"/>
                  </a:solidFill>
                  <a:effectLst/>
                  <a:uLnTx/>
                  <a:uFillTx/>
                  <a:latin typeface="+mn-lt"/>
                  <a:cs typeface="Segoe UI Light" panose="020B0502040204020203" pitchFamily="34" charset="0"/>
                </a:rPr>
                <a:t>list level-buttons</a:t>
              </a:r>
              <a:r>
                <a:rPr kumimoji="0" lang="en-US" sz="1100" b="0" i="0" u="none" strike="noStrike" kern="0" cap="none" spc="0" normalizeH="0" baseline="0" noProof="0">
                  <a:ln>
                    <a:noFill/>
                  </a:ln>
                  <a:solidFill>
                    <a:srgbClr val="000000"/>
                  </a:solidFill>
                  <a:effectLst/>
                  <a:uLnTx/>
                  <a:uFillTx/>
                  <a:latin typeface="+mn-lt"/>
                  <a:cs typeface="Segoe UI Light" panose="020B0502040204020203" pitchFamily="34" charset="0"/>
                </a:rPr>
                <a:t>, as pictured above, to choose a text level.</a:t>
              </a:r>
              <a:br>
                <a:rPr kumimoji="0" lang="en-US" sz="1100" b="0" i="0" u="none" strike="noStrike" kern="0" cap="none" spc="0" normalizeH="0" baseline="0" noProof="0">
                  <a:ln>
                    <a:noFill/>
                  </a:ln>
                  <a:solidFill>
                    <a:srgbClr val="000000"/>
                  </a:solidFill>
                  <a:effectLst/>
                  <a:uLnTx/>
                  <a:uFillTx/>
                  <a:latin typeface="+mn-lt"/>
                  <a:cs typeface="Segoe UI Light" panose="020B0502040204020203" pitchFamily="34" charset="0"/>
                </a:rPr>
              </a:br>
              <a:r>
                <a:rPr kumimoji="0" lang="en-US" sz="1100" b="0" i="0" u="none" strike="noStrike" kern="0" cap="none" spc="0" normalizeH="0" baseline="0" noProof="0">
                  <a:ln>
                    <a:noFill/>
                  </a:ln>
                  <a:solidFill>
                    <a:srgbClr val="000000"/>
                  </a:solidFill>
                  <a:effectLst/>
                  <a:uLnTx/>
                  <a:uFillTx/>
                  <a:latin typeface="+mn-lt"/>
                  <a:cs typeface="Segoe UI Light" panose="020B0502040204020203" pitchFamily="34" charset="0"/>
                </a:rPr>
                <a:t>Choose from:</a:t>
              </a:r>
            </a:p>
          </p:txBody>
        </p:sp>
      </p:grpSp>
      <p:sp>
        <p:nvSpPr>
          <p:cNvPr id="137" name="Tijdelijke aanduiding voor tekst 8">
            <a:extLst>
              <a:ext uri="{FF2B5EF4-FFF2-40B4-BE49-F238E27FC236}">
                <a16:creationId xmlns:a16="http://schemas.microsoft.com/office/drawing/2014/main" id="{8A7D5E42-BED4-4403-B1C7-1C28F612D008}"/>
              </a:ext>
            </a:extLst>
          </p:cNvPr>
          <p:cNvSpPr>
            <a:spLocks noGrp="1"/>
          </p:cNvSpPr>
          <p:nvPr>
            <p:ph type="body" sz="quarter" idx="15" hasCustomPrompt="1"/>
          </p:nvPr>
        </p:nvSpPr>
        <p:spPr>
          <a:xfrm>
            <a:off x="9636918" y="6279356"/>
            <a:ext cx="1852613" cy="290513"/>
          </a:xfrm>
          <a:blipFill>
            <a:blip r:embed="rId4">
              <a:lum bright="70000" contrast="-70000"/>
            </a:blip>
            <a:srcRect/>
            <a:stretch>
              <a:fillRect l="5400" t="3218" r="5360" b="-1638"/>
            </a:stretch>
          </a:blipFill>
        </p:spPr>
        <p:txBody>
          <a:bodyPr/>
          <a:lstStyle>
            <a:lvl1pPr marL="0" indent="0">
              <a:buNone/>
              <a:defRPr/>
            </a:lvl1pPr>
          </a:lstStyle>
          <a:p>
            <a:pPr lvl="0"/>
            <a:r>
              <a:rPr lang="nl-NL"/>
              <a:t>  </a:t>
            </a:r>
          </a:p>
        </p:txBody>
      </p:sp>
    </p:spTree>
    <p:extLst>
      <p:ext uri="{BB962C8B-B14F-4D97-AF65-F5344CB8AC3E}">
        <p14:creationId xmlns:p14="http://schemas.microsoft.com/office/powerpoint/2010/main" val="3799092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20000" decel="80000" fill="hold" grpId="0" nodeType="withEffect">
                                  <p:stCondLst>
                                    <p:cond delay="0"/>
                                  </p:stCondLst>
                                  <p:childTnLst>
                                    <p:set>
                                      <p:cBhvr>
                                        <p:cTn id="6" dur="1" fill="hold">
                                          <p:stCondLst>
                                            <p:cond delay="0"/>
                                          </p:stCondLst>
                                        </p:cTn>
                                        <p:tgtEl>
                                          <p:spTgt spid="149"/>
                                        </p:tgtEl>
                                        <p:attrNameLst>
                                          <p:attrName>style.visibility</p:attrName>
                                        </p:attrNameLst>
                                      </p:cBhvr>
                                      <p:to>
                                        <p:strVal val="visible"/>
                                      </p:to>
                                    </p:set>
                                    <p:anim calcmode="lin" valueType="num">
                                      <p:cBhvr additive="base">
                                        <p:cTn id="7" dur="1500" fill="hold"/>
                                        <p:tgtEl>
                                          <p:spTgt spid="149"/>
                                        </p:tgtEl>
                                        <p:attrNameLst>
                                          <p:attrName>ppt_x</p:attrName>
                                        </p:attrNameLst>
                                      </p:cBhvr>
                                      <p:tavLst>
                                        <p:tav tm="0">
                                          <p:val>
                                            <p:strVal val="#ppt_x"/>
                                          </p:val>
                                        </p:tav>
                                        <p:tav tm="100000">
                                          <p:val>
                                            <p:strVal val="#ppt_x"/>
                                          </p:val>
                                        </p:tav>
                                      </p:tavLst>
                                    </p:anim>
                                    <p:anim calcmode="lin" valueType="num">
                                      <p:cBhvr additive="base">
                                        <p:cTn id="8" dur="1500" fill="hold"/>
                                        <p:tgtEl>
                                          <p:spTgt spid="149"/>
                                        </p:tgtEl>
                                        <p:attrNameLst>
                                          <p:attrName>ppt_y</p:attrName>
                                        </p:attrNameLst>
                                      </p:cBhvr>
                                      <p:tavLst>
                                        <p:tav tm="0">
                                          <p:val>
                                            <p:strVal val="1+#ppt_h/2"/>
                                          </p:val>
                                        </p:tav>
                                        <p:tav tm="100000">
                                          <p:val>
                                            <p:strVal val="#ppt_y"/>
                                          </p:val>
                                        </p:tav>
                                      </p:tavLst>
                                    </p:anim>
                                  </p:childTnLst>
                                </p:cTn>
                              </p:par>
                              <p:par>
                                <p:cTn id="9" presetID="2" presetClass="entr" presetSubtype="1" accel="80000" decel="20000" fill="hold" grpId="0" nodeType="withEffect">
                                  <p:stCondLst>
                                    <p:cond delay="0"/>
                                  </p:stCondLst>
                                  <p:childTnLst>
                                    <p:set>
                                      <p:cBhvr>
                                        <p:cTn id="10" dur="1" fill="hold">
                                          <p:stCondLst>
                                            <p:cond delay="0"/>
                                          </p:stCondLst>
                                        </p:cTn>
                                        <p:tgtEl>
                                          <p:spTgt spid="226"/>
                                        </p:tgtEl>
                                        <p:attrNameLst>
                                          <p:attrName>style.visibility</p:attrName>
                                        </p:attrNameLst>
                                      </p:cBhvr>
                                      <p:to>
                                        <p:strVal val="visible"/>
                                      </p:to>
                                    </p:set>
                                    <p:anim calcmode="lin" valueType="num">
                                      <p:cBhvr additive="base">
                                        <p:cTn id="11" dur="1000" fill="hold"/>
                                        <p:tgtEl>
                                          <p:spTgt spid="226"/>
                                        </p:tgtEl>
                                        <p:attrNameLst>
                                          <p:attrName>ppt_x</p:attrName>
                                        </p:attrNameLst>
                                      </p:cBhvr>
                                      <p:tavLst>
                                        <p:tav tm="0">
                                          <p:val>
                                            <p:strVal val="#ppt_x"/>
                                          </p:val>
                                        </p:tav>
                                        <p:tav tm="100000">
                                          <p:val>
                                            <p:strVal val="#ppt_x"/>
                                          </p:val>
                                        </p:tav>
                                      </p:tavLst>
                                    </p:anim>
                                    <p:anim calcmode="lin" valueType="num">
                                      <p:cBhvr additive="base">
                                        <p:cTn id="12" dur="1000" fill="hold"/>
                                        <p:tgtEl>
                                          <p:spTgt spid="226"/>
                                        </p:tgtEl>
                                        <p:attrNameLst>
                                          <p:attrName>ppt_y</p:attrName>
                                        </p:attrNameLst>
                                      </p:cBhvr>
                                      <p:tavLst>
                                        <p:tav tm="0">
                                          <p:val>
                                            <p:strVal val="0-#ppt_h/2"/>
                                          </p:val>
                                        </p:tav>
                                        <p:tav tm="100000">
                                          <p:val>
                                            <p:strVal val="#ppt_y"/>
                                          </p:val>
                                        </p:tav>
                                      </p:tavLst>
                                    </p:anim>
                                  </p:childTnLst>
                                </p:cTn>
                              </p:par>
                              <p:par>
                                <p:cTn id="13" presetID="2" presetClass="entr" presetSubtype="1" accel="80000" decel="20000" fill="hold" grpId="0" nodeType="withEffect">
                                  <p:stCondLst>
                                    <p:cond delay="250"/>
                                  </p:stCondLst>
                                  <p:childTnLst>
                                    <p:set>
                                      <p:cBhvr>
                                        <p:cTn id="14" dur="1" fill="hold">
                                          <p:stCondLst>
                                            <p:cond delay="0"/>
                                          </p:stCondLst>
                                        </p:cTn>
                                        <p:tgtEl>
                                          <p:spTgt spid="223"/>
                                        </p:tgtEl>
                                        <p:attrNameLst>
                                          <p:attrName>style.visibility</p:attrName>
                                        </p:attrNameLst>
                                      </p:cBhvr>
                                      <p:to>
                                        <p:strVal val="visible"/>
                                      </p:to>
                                    </p:set>
                                    <p:anim calcmode="lin" valueType="num">
                                      <p:cBhvr additive="base">
                                        <p:cTn id="15" dur="1000" fill="hold"/>
                                        <p:tgtEl>
                                          <p:spTgt spid="223"/>
                                        </p:tgtEl>
                                        <p:attrNameLst>
                                          <p:attrName>ppt_x</p:attrName>
                                        </p:attrNameLst>
                                      </p:cBhvr>
                                      <p:tavLst>
                                        <p:tav tm="0">
                                          <p:val>
                                            <p:strVal val="#ppt_x"/>
                                          </p:val>
                                        </p:tav>
                                        <p:tav tm="100000">
                                          <p:val>
                                            <p:strVal val="#ppt_x"/>
                                          </p:val>
                                        </p:tav>
                                      </p:tavLst>
                                    </p:anim>
                                    <p:anim calcmode="lin" valueType="num">
                                      <p:cBhvr additive="base">
                                        <p:cTn id="16" dur="1000" fill="hold"/>
                                        <p:tgtEl>
                                          <p:spTgt spid="223"/>
                                        </p:tgtEl>
                                        <p:attrNameLst>
                                          <p:attrName>ppt_y</p:attrName>
                                        </p:attrNameLst>
                                      </p:cBhvr>
                                      <p:tavLst>
                                        <p:tav tm="0">
                                          <p:val>
                                            <p:strVal val="0-#ppt_h/2"/>
                                          </p:val>
                                        </p:tav>
                                        <p:tav tm="100000">
                                          <p:val>
                                            <p:strVal val="#ppt_y"/>
                                          </p:val>
                                        </p:tav>
                                      </p:tavLst>
                                    </p:anim>
                                  </p:childTnLst>
                                </p:cTn>
                              </p:par>
                              <p:par>
                                <p:cTn id="17" presetID="10" presetClass="entr" presetSubtype="0" fill="hold" grpId="0" nodeType="withEffect">
                                  <p:stCondLst>
                                    <p:cond delay="750"/>
                                  </p:stCondLst>
                                  <p:childTnLst>
                                    <p:set>
                                      <p:cBhvr>
                                        <p:cTn id="18" dur="1" fill="hold">
                                          <p:stCondLst>
                                            <p:cond delay="0"/>
                                          </p:stCondLst>
                                        </p:cTn>
                                        <p:tgtEl>
                                          <p:spTgt spid="224"/>
                                        </p:tgtEl>
                                        <p:attrNameLst>
                                          <p:attrName>style.visibility</p:attrName>
                                        </p:attrNameLst>
                                      </p:cBhvr>
                                      <p:to>
                                        <p:strVal val="visible"/>
                                      </p:to>
                                    </p:set>
                                    <p:animEffect transition="in" filter="fade">
                                      <p:cBhvr>
                                        <p:cTn id="19" dur="750"/>
                                        <p:tgtEl>
                                          <p:spTgt spid="2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9" grpId="0" animBg="1"/>
      <p:bldP spid="223" grpId="0"/>
      <p:bldP spid="224" grpId="0">
        <p:tmplLst>
          <p:tmpl>
            <p:tnLst>
              <p:par>
                <p:cTn presetID="10" presetClass="entr" presetSubtype="0" fill="hold" nodeType="withEffect">
                  <p:stCondLst>
                    <p:cond delay="750"/>
                  </p:stCondLst>
                  <p:childTnLst>
                    <p:set>
                      <p:cBhvr>
                        <p:cTn dur="1" fill="hold">
                          <p:stCondLst>
                            <p:cond delay="0"/>
                          </p:stCondLst>
                        </p:cTn>
                        <p:tgtEl>
                          <p:spTgt spid="224"/>
                        </p:tgtEl>
                        <p:attrNameLst>
                          <p:attrName>style.visibility</p:attrName>
                        </p:attrNameLst>
                      </p:cBhvr>
                      <p:to>
                        <p:strVal val="visible"/>
                      </p:to>
                    </p:set>
                    <p:animEffect transition="in" filter="fade">
                      <p:cBhvr>
                        <p:cTn dur="750"/>
                        <p:tgtEl>
                          <p:spTgt spid="224"/>
                        </p:tgtEl>
                      </p:cBhvr>
                    </p:animEffect>
                  </p:childTnLst>
                </p:cTn>
              </p:par>
            </p:tnLst>
          </p:tmpl>
        </p:tmplLst>
      </p:bldP>
      <p:bldP spid="226" grpId="0" animBg="1">
        <p:tmplLst>
          <p:tmpl>
            <p:tnLst>
              <p:par>
                <p:cTn presetID="2" presetClass="entr" presetSubtype="1" accel="80000" decel="20000" fill="hold" nodeType="withEffect">
                  <p:stCondLst>
                    <p:cond delay="0"/>
                  </p:stCondLst>
                  <p:childTnLst>
                    <p:set>
                      <p:cBhvr>
                        <p:cTn dur="1" fill="hold">
                          <p:stCondLst>
                            <p:cond delay="0"/>
                          </p:stCondLst>
                        </p:cTn>
                        <p:tgtEl>
                          <p:spTgt spid="226"/>
                        </p:tgtEl>
                        <p:attrNameLst>
                          <p:attrName>style.visibility</p:attrName>
                        </p:attrNameLst>
                      </p:cBhvr>
                      <p:to>
                        <p:strVal val="visible"/>
                      </p:to>
                    </p:set>
                    <p:anim calcmode="lin" valueType="num">
                      <p:cBhvr additive="base">
                        <p:cTn dur="1000" fill="hold"/>
                        <p:tgtEl>
                          <p:spTgt spid="226"/>
                        </p:tgtEl>
                        <p:attrNameLst>
                          <p:attrName>ppt_x</p:attrName>
                        </p:attrNameLst>
                      </p:cBhvr>
                      <p:tavLst>
                        <p:tav tm="0">
                          <p:val>
                            <p:strVal val="#ppt_x"/>
                          </p:val>
                        </p:tav>
                        <p:tav tm="100000">
                          <p:val>
                            <p:strVal val="#ppt_x"/>
                          </p:val>
                        </p:tav>
                      </p:tavLst>
                    </p:anim>
                    <p:anim calcmode="lin" valueType="num">
                      <p:cBhvr additive="base">
                        <p:cTn dur="1000" fill="hold"/>
                        <p:tgtEl>
                          <p:spTgt spid="226"/>
                        </p:tgtEl>
                        <p:attrNameLst>
                          <p:attrName>ppt_y</p:attrName>
                        </p:attrNameLst>
                      </p:cBhvr>
                      <p:tavLst>
                        <p:tav tm="0">
                          <p:val>
                            <p:strVal val="0-#ppt_h/2"/>
                          </p:val>
                        </p:tav>
                        <p:tav tm="100000">
                          <p:val>
                            <p:strVal val="#ppt_y"/>
                          </p:val>
                        </p:tav>
                      </p:tavLst>
                    </p:anim>
                  </p:childTnLst>
                </p:cTn>
              </p:par>
            </p:tnLst>
          </p:tmpl>
        </p:tmplLst>
      </p:bldP>
    </p:bld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1"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jdelijke aanduiding voor titel 1"/>
          <p:cNvSpPr>
            <a:spLocks noGrp="1"/>
          </p:cNvSpPr>
          <p:nvPr>
            <p:ph type="title"/>
          </p:nvPr>
        </p:nvSpPr>
        <p:spPr>
          <a:xfrm>
            <a:off x="558162" y="741500"/>
            <a:ext cx="10805846" cy="490400"/>
          </a:xfrm>
          <a:prstGeom prst="rect">
            <a:avLst/>
          </a:prstGeom>
        </p:spPr>
        <p:txBody>
          <a:bodyPr vert="horz" lIns="0" tIns="0" rIns="0" bIns="0" rtlCol="0" anchor="t">
            <a:noAutofit/>
          </a:bodyPr>
          <a:lstStyle/>
          <a:p>
            <a:r>
              <a:rPr lang="nl-NL"/>
              <a:t>Plaats hier je titel</a:t>
            </a:r>
          </a:p>
        </p:txBody>
      </p:sp>
      <p:sp>
        <p:nvSpPr>
          <p:cNvPr id="3" name="Tijdelijke aanduiding voor tekst 2"/>
          <p:cNvSpPr>
            <a:spLocks noGrp="1"/>
          </p:cNvSpPr>
          <p:nvPr>
            <p:ph type="body" idx="1"/>
          </p:nvPr>
        </p:nvSpPr>
        <p:spPr>
          <a:xfrm>
            <a:off x="558182" y="1485900"/>
            <a:ext cx="10805846" cy="4521200"/>
          </a:xfrm>
          <a:prstGeom prst="rect">
            <a:avLst/>
          </a:prstGeom>
        </p:spPr>
        <p:txBody>
          <a:bodyPr vert="horz" lIns="0" tIns="0" rIns="0" bIns="0" rtlCol="0">
            <a:noAutofit/>
          </a:bodyPr>
          <a:lstStyle/>
          <a:p>
            <a:pPr lvl="0"/>
            <a:r>
              <a:rPr lang="nl-NL"/>
              <a:t>Klik hier om een </a:t>
            </a:r>
            <a:r>
              <a:rPr lang="nl-NL" err="1"/>
              <a:t>bullet</a:t>
            </a:r>
            <a:r>
              <a:rPr lang="nl-NL"/>
              <a:t> te plaatsen. Meer hulp nodig? Aan de zijkanten van de slides heeft PPT Solutions instructies geplaatst om te helpen met het stijlen- én verwerken van tekst.</a:t>
            </a:r>
          </a:p>
          <a:p>
            <a:pPr lvl="1"/>
            <a:r>
              <a:rPr lang="nl-NL"/>
              <a:t>Sub-</a:t>
            </a:r>
            <a:r>
              <a:rPr lang="nl-NL" err="1"/>
              <a:t>bullet</a:t>
            </a:r>
            <a:endParaRPr lang="nl-NL"/>
          </a:p>
          <a:p>
            <a:pPr lvl="2"/>
            <a:r>
              <a:rPr lang="nl-NL"/>
              <a:t>Leestekst</a:t>
            </a:r>
          </a:p>
          <a:p>
            <a:pPr lvl="3"/>
            <a:r>
              <a:rPr lang="nl-NL"/>
              <a:t>Subtitel</a:t>
            </a:r>
          </a:p>
          <a:p>
            <a:pPr lvl="4"/>
            <a:r>
              <a:rPr lang="nl-NL"/>
              <a:t>Numerieke </a:t>
            </a:r>
            <a:r>
              <a:rPr lang="nl-NL" err="1"/>
              <a:t>bullet</a:t>
            </a:r>
            <a:endParaRPr lang="nl-NL"/>
          </a:p>
          <a:p>
            <a:pPr lvl="5"/>
            <a:r>
              <a:rPr lang="nl-NL"/>
              <a:t>Ondertitel</a:t>
            </a:r>
          </a:p>
          <a:p>
            <a:pPr lvl="6"/>
            <a:r>
              <a:rPr lang="en-US"/>
              <a:t>O</a:t>
            </a:r>
            <a:r>
              <a:rPr lang="nl-NL" err="1"/>
              <a:t>ndertitel</a:t>
            </a:r>
            <a:r>
              <a:rPr lang="nl-NL"/>
              <a:t> donker</a:t>
            </a:r>
          </a:p>
          <a:p>
            <a:pPr lvl="7"/>
            <a:r>
              <a:rPr lang="nl-NL"/>
              <a:t>Leestekst</a:t>
            </a:r>
          </a:p>
          <a:p>
            <a:pPr lvl="8"/>
            <a:r>
              <a:rPr lang="nl-NL"/>
              <a:t>Subtitel</a:t>
            </a:r>
          </a:p>
        </p:txBody>
      </p:sp>
      <p:sp>
        <p:nvSpPr>
          <p:cNvPr id="4" name="Tijdelijke aanduiding voor datum 3"/>
          <p:cNvSpPr>
            <a:spLocks noGrp="1"/>
          </p:cNvSpPr>
          <p:nvPr>
            <p:ph type="dt" sz="half" idx="2"/>
          </p:nvPr>
        </p:nvSpPr>
        <p:spPr>
          <a:xfrm>
            <a:off x="698500" y="6947693"/>
            <a:ext cx="2044700" cy="365125"/>
          </a:xfrm>
          <a:prstGeom prst="rect">
            <a:avLst/>
          </a:prstGeom>
        </p:spPr>
        <p:txBody>
          <a:bodyPr vert="horz" lIns="91440" tIns="45720" rIns="91440" bIns="45720" rtlCol="0" anchor="ctr">
            <a:noAutofit/>
          </a:bodyPr>
          <a:lstStyle>
            <a:lvl1pPr algn="l">
              <a:defRPr sz="1200">
                <a:solidFill>
                  <a:schemeClr val="bg1">
                    <a:lumMod val="50000"/>
                  </a:schemeClr>
                </a:solidFill>
              </a:defRPr>
            </a:lvl1pPr>
          </a:lstStyle>
          <a:p>
            <a:fld id="{EE4205AE-69BD-474F-B827-0C9A61617AE1}" type="datetimeFigureOut">
              <a:rPr lang="en-US" smtClean="0"/>
              <a:t>9/3/2019</a:t>
            </a:fld>
            <a:endParaRPr lang="en-US"/>
          </a:p>
        </p:txBody>
      </p:sp>
      <p:sp>
        <p:nvSpPr>
          <p:cNvPr id="13" name="Tekstvak 12"/>
          <p:cNvSpPr txBox="1"/>
          <p:nvPr/>
        </p:nvSpPr>
        <p:spPr>
          <a:xfrm>
            <a:off x="0" y="-912789"/>
            <a:ext cx="12192000" cy="338554"/>
          </a:xfrm>
          <a:prstGeom prst="rect">
            <a:avLst/>
          </a:prstGeom>
          <a:noFill/>
        </p:spPr>
        <p:txBody>
          <a:bodyPr wrap="square" rtlCol="0">
            <a:spAutoFit/>
          </a:bodyPr>
          <a:lstStyle/>
          <a:p>
            <a:pPr algn="ctr"/>
            <a:r>
              <a:rPr lang="nl-NL" sz="1600" b="0" err="1">
                <a:solidFill>
                  <a:schemeClr val="accent1"/>
                </a:solidFill>
                <a:latin typeface="Calibri" panose="020F0502020204030204" pitchFamily="34" charset="0"/>
                <a:cs typeface="Calibri" panose="020F0502020204030204" pitchFamily="34" charset="0"/>
              </a:rPr>
              <a:t>Deltares</a:t>
            </a:r>
            <a:endParaRPr lang="nl-NL" sz="1600" b="0">
              <a:solidFill>
                <a:schemeClr val="accent1"/>
              </a:solidFill>
              <a:latin typeface="Calibri" panose="020F0502020204030204" pitchFamily="34" charset="0"/>
              <a:cs typeface="Calibri" panose="020F0502020204030204" pitchFamily="34" charset="0"/>
            </a:endParaRPr>
          </a:p>
        </p:txBody>
      </p:sp>
      <p:grpSp>
        <p:nvGrpSpPr>
          <p:cNvPr id="8" name="GRID" hidden="1">
            <a:extLst>
              <a:ext uri="{FF2B5EF4-FFF2-40B4-BE49-F238E27FC236}">
                <a16:creationId xmlns:a16="http://schemas.microsoft.com/office/drawing/2014/main" id="{5411A5D9-E028-4D06-9C98-7FF92BC3E1C9}"/>
              </a:ext>
            </a:extLst>
          </p:cNvPr>
          <p:cNvGrpSpPr/>
          <p:nvPr/>
        </p:nvGrpSpPr>
        <p:grpSpPr>
          <a:xfrm>
            <a:off x="0" y="0"/>
            <a:ext cx="12191999" cy="6858000"/>
            <a:chOff x="0" y="0"/>
            <a:chExt cx="12169774" cy="6858000"/>
          </a:xfrm>
        </p:grpSpPr>
        <p:sp>
          <p:nvSpPr>
            <p:cNvPr id="9" name="Rechthoek 8">
              <a:extLst>
                <a:ext uri="{FF2B5EF4-FFF2-40B4-BE49-F238E27FC236}">
                  <a16:creationId xmlns:a16="http://schemas.microsoft.com/office/drawing/2014/main" id="{3C0D51EA-2C0B-423F-808A-D7E320607645}"/>
                </a:ext>
              </a:extLst>
            </p:cNvPr>
            <p:cNvSpPr/>
            <p:nvPr/>
          </p:nvSpPr>
          <p:spPr>
            <a:xfrm>
              <a:off x="0" y="6017187"/>
              <a:ext cx="12169774" cy="840813"/>
            </a:xfrm>
            <a:prstGeom prst="rect">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nl-NL"/>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800"/>
            </a:p>
          </p:txBody>
        </p:sp>
        <p:sp>
          <p:nvSpPr>
            <p:cNvPr id="10" name="Rechthoek 9">
              <a:extLst>
                <a:ext uri="{FF2B5EF4-FFF2-40B4-BE49-F238E27FC236}">
                  <a16:creationId xmlns:a16="http://schemas.microsoft.com/office/drawing/2014/main" id="{E19B9C6E-D591-4B5A-88EC-0D456E9EEA77}"/>
                </a:ext>
              </a:extLst>
            </p:cNvPr>
            <p:cNvSpPr/>
            <p:nvPr/>
          </p:nvSpPr>
          <p:spPr>
            <a:xfrm>
              <a:off x="0" y="0"/>
              <a:ext cx="12169774" cy="741500"/>
            </a:xfrm>
            <a:prstGeom prst="rect">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nl-NL"/>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800"/>
            </a:p>
          </p:txBody>
        </p:sp>
        <p:sp>
          <p:nvSpPr>
            <p:cNvPr id="11" name="Rechthoek 10">
              <a:extLst>
                <a:ext uri="{FF2B5EF4-FFF2-40B4-BE49-F238E27FC236}">
                  <a16:creationId xmlns:a16="http://schemas.microsoft.com/office/drawing/2014/main" id="{C5969C4B-FE96-4B5E-AC7E-F03D13C17B67}"/>
                </a:ext>
              </a:extLst>
            </p:cNvPr>
            <p:cNvSpPr/>
            <p:nvPr/>
          </p:nvSpPr>
          <p:spPr>
            <a:xfrm rot="5400000">
              <a:off x="-3150428" y="3150428"/>
              <a:ext cx="6858000" cy="557144"/>
            </a:xfrm>
            <a:prstGeom prst="rect">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nl-NL"/>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800"/>
            </a:p>
          </p:txBody>
        </p:sp>
        <p:sp>
          <p:nvSpPr>
            <p:cNvPr id="12" name="Rechthoek 11">
              <a:extLst>
                <a:ext uri="{FF2B5EF4-FFF2-40B4-BE49-F238E27FC236}">
                  <a16:creationId xmlns:a16="http://schemas.microsoft.com/office/drawing/2014/main" id="{AAE7E668-C2A5-4854-9DA1-0B4C4EAB09BF}"/>
                </a:ext>
              </a:extLst>
            </p:cNvPr>
            <p:cNvSpPr/>
            <p:nvPr/>
          </p:nvSpPr>
          <p:spPr>
            <a:xfrm rot="5400000">
              <a:off x="8379719" y="3071367"/>
              <a:ext cx="6858000" cy="715265"/>
            </a:xfrm>
            <a:prstGeom prst="rect">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nl-NL"/>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800"/>
            </a:p>
          </p:txBody>
        </p:sp>
        <p:sp>
          <p:nvSpPr>
            <p:cNvPr id="14" name="Rechthoek 13">
              <a:extLst>
                <a:ext uri="{FF2B5EF4-FFF2-40B4-BE49-F238E27FC236}">
                  <a16:creationId xmlns:a16="http://schemas.microsoft.com/office/drawing/2014/main" id="{3DB02457-A563-4894-84F5-CDE73B5FDF1D}"/>
                </a:ext>
              </a:extLst>
            </p:cNvPr>
            <p:cNvSpPr/>
            <p:nvPr/>
          </p:nvSpPr>
          <p:spPr>
            <a:xfrm>
              <a:off x="0" y="1231900"/>
              <a:ext cx="12169774" cy="253193"/>
            </a:xfrm>
            <a:prstGeom prst="rect">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nl-NL"/>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800"/>
            </a:p>
          </p:txBody>
        </p:sp>
      </p:grpSp>
      <p:sp>
        <p:nvSpPr>
          <p:cNvPr id="43" name="Vrije vorm: vorm 42">
            <a:extLst>
              <a:ext uri="{FF2B5EF4-FFF2-40B4-BE49-F238E27FC236}">
                <a16:creationId xmlns:a16="http://schemas.microsoft.com/office/drawing/2014/main" id="{9C071E80-E95D-472A-BDEA-D7D3A05DBBFC}"/>
              </a:ext>
            </a:extLst>
          </p:cNvPr>
          <p:cNvSpPr/>
          <p:nvPr/>
        </p:nvSpPr>
        <p:spPr>
          <a:xfrm>
            <a:off x="10145692" y="6285079"/>
            <a:ext cx="1242749" cy="250164"/>
          </a:xfrm>
          <a:custGeom>
            <a:avLst/>
            <a:gdLst>
              <a:gd name="connsiteX0" fmla="*/ 439579 w 1466850"/>
              <a:gd name="connsiteY0" fmla="*/ 242411 h 295275"/>
              <a:gd name="connsiteX1" fmla="*/ 380524 w 1466850"/>
              <a:gd name="connsiteY1" fmla="*/ 252889 h 295275"/>
              <a:gd name="connsiteX2" fmla="*/ 323374 w 1466850"/>
              <a:gd name="connsiteY2" fmla="*/ 195739 h 295275"/>
              <a:gd name="connsiteX3" fmla="*/ 430054 w 1466850"/>
              <a:gd name="connsiteY3" fmla="*/ 195739 h 295275"/>
              <a:gd name="connsiteX4" fmla="*/ 452914 w 1466850"/>
              <a:gd name="connsiteY4" fmla="*/ 179546 h 295275"/>
              <a:gd name="connsiteX5" fmla="*/ 452914 w 1466850"/>
              <a:gd name="connsiteY5" fmla="*/ 171926 h 295275"/>
              <a:gd name="connsiteX6" fmla="*/ 366236 w 1466850"/>
              <a:gd name="connsiteY6" fmla="*/ 79534 h 295275"/>
              <a:gd name="connsiteX7" fmla="*/ 270034 w 1466850"/>
              <a:gd name="connsiteY7" fmla="*/ 190024 h 295275"/>
              <a:gd name="connsiteX8" fmla="*/ 373856 w 1466850"/>
              <a:gd name="connsiteY8" fmla="*/ 295751 h 295275"/>
              <a:gd name="connsiteX9" fmla="*/ 439579 w 1466850"/>
              <a:gd name="connsiteY9" fmla="*/ 285274 h 295275"/>
              <a:gd name="connsiteX10" fmla="*/ 439579 w 1466850"/>
              <a:gd name="connsiteY10" fmla="*/ 242411 h 295275"/>
              <a:gd name="connsiteX11" fmla="*/ 324326 w 1466850"/>
              <a:gd name="connsiteY11" fmla="*/ 158591 h 295275"/>
              <a:gd name="connsiteX12" fmla="*/ 365284 w 1466850"/>
              <a:gd name="connsiteY12" fmla="*/ 117634 h 295275"/>
              <a:gd name="connsiteX13" fmla="*/ 400526 w 1466850"/>
              <a:gd name="connsiteY13" fmla="*/ 158591 h 295275"/>
              <a:gd name="connsiteX14" fmla="*/ 324326 w 1466850"/>
              <a:gd name="connsiteY14" fmla="*/ 158591 h 295275"/>
              <a:gd name="connsiteX15" fmla="*/ 492919 w 1466850"/>
              <a:gd name="connsiteY15" fmla="*/ 226219 h 295275"/>
              <a:gd name="connsiteX16" fmla="*/ 547211 w 1466850"/>
              <a:gd name="connsiteY16" fmla="*/ 293846 h 295275"/>
              <a:gd name="connsiteX17" fmla="*/ 582454 w 1466850"/>
              <a:gd name="connsiteY17" fmla="*/ 288131 h 295275"/>
              <a:gd name="connsiteX18" fmla="*/ 582454 w 1466850"/>
              <a:gd name="connsiteY18" fmla="*/ 249079 h 295275"/>
              <a:gd name="connsiteX19" fmla="*/ 564356 w 1466850"/>
              <a:gd name="connsiteY19" fmla="*/ 251936 h 295275"/>
              <a:gd name="connsiteX20" fmla="*/ 546259 w 1466850"/>
              <a:gd name="connsiteY20" fmla="*/ 225266 h 295275"/>
              <a:gd name="connsiteX21" fmla="*/ 546259 w 1466850"/>
              <a:gd name="connsiteY21" fmla="*/ 8096 h 295275"/>
              <a:gd name="connsiteX22" fmla="*/ 516731 w 1466850"/>
              <a:gd name="connsiteY22" fmla="*/ 8096 h 295275"/>
              <a:gd name="connsiteX23" fmla="*/ 493871 w 1466850"/>
              <a:gd name="connsiteY23" fmla="*/ 25241 h 295275"/>
              <a:gd name="connsiteX24" fmla="*/ 493871 w 1466850"/>
              <a:gd name="connsiteY24" fmla="*/ 226219 h 295275"/>
              <a:gd name="connsiteX25" fmla="*/ 7144 w 1466850"/>
              <a:gd name="connsiteY25" fmla="*/ 289084 h 295275"/>
              <a:gd name="connsiteX26" fmla="*/ 85249 w 1466850"/>
              <a:gd name="connsiteY26" fmla="*/ 293846 h 295275"/>
              <a:gd name="connsiteX27" fmla="*/ 239554 w 1466850"/>
              <a:gd name="connsiteY27" fmla="*/ 144304 h 295275"/>
              <a:gd name="connsiteX28" fmla="*/ 97631 w 1466850"/>
              <a:gd name="connsiteY28" fmla="*/ 7144 h 295275"/>
              <a:gd name="connsiteX29" fmla="*/ 30004 w 1466850"/>
              <a:gd name="connsiteY29" fmla="*/ 8096 h 295275"/>
              <a:gd name="connsiteX30" fmla="*/ 7144 w 1466850"/>
              <a:gd name="connsiteY30" fmla="*/ 25241 h 295275"/>
              <a:gd name="connsiteX31" fmla="*/ 7144 w 1466850"/>
              <a:gd name="connsiteY31" fmla="*/ 289084 h 295275"/>
              <a:gd name="connsiteX32" fmla="*/ 61436 w 1466850"/>
              <a:gd name="connsiteY32" fmla="*/ 53816 h 295275"/>
              <a:gd name="connsiteX33" fmla="*/ 93821 w 1466850"/>
              <a:gd name="connsiteY33" fmla="*/ 52864 h 295275"/>
              <a:gd name="connsiteX34" fmla="*/ 181451 w 1466850"/>
              <a:gd name="connsiteY34" fmla="*/ 149066 h 295275"/>
              <a:gd name="connsiteX35" fmla="*/ 90011 w 1466850"/>
              <a:gd name="connsiteY35" fmla="*/ 249079 h 295275"/>
              <a:gd name="connsiteX36" fmla="*/ 60484 w 1466850"/>
              <a:gd name="connsiteY36" fmla="*/ 247174 h 295275"/>
              <a:gd name="connsiteX37" fmla="*/ 60484 w 1466850"/>
              <a:gd name="connsiteY37" fmla="*/ 53816 h 295275"/>
              <a:gd name="connsiteX38" fmla="*/ 1329214 w 1466850"/>
              <a:gd name="connsiteY38" fmla="*/ 290036 h 295275"/>
              <a:gd name="connsiteX39" fmla="*/ 1372076 w 1466850"/>
              <a:gd name="connsiteY39" fmla="*/ 293846 h 295275"/>
              <a:gd name="connsiteX40" fmla="*/ 1464469 w 1466850"/>
              <a:gd name="connsiteY40" fmla="*/ 225266 h 295275"/>
              <a:gd name="connsiteX41" fmla="*/ 1379696 w 1466850"/>
              <a:gd name="connsiteY41" fmla="*/ 139541 h 295275"/>
              <a:gd name="connsiteX42" fmla="*/ 1411129 w 1466850"/>
              <a:gd name="connsiteY42" fmla="*/ 118586 h 295275"/>
              <a:gd name="connsiteX43" fmla="*/ 1430179 w 1466850"/>
              <a:gd name="connsiteY43" fmla="*/ 119539 h 295275"/>
              <a:gd name="connsiteX44" fmla="*/ 1451134 w 1466850"/>
              <a:gd name="connsiteY44" fmla="*/ 97631 h 295275"/>
              <a:gd name="connsiteX45" fmla="*/ 1451134 w 1466850"/>
              <a:gd name="connsiteY45" fmla="*/ 82391 h 295275"/>
              <a:gd name="connsiteX46" fmla="*/ 1413986 w 1466850"/>
              <a:gd name="connsiteY46" fmla="*/ 78581 h 295275"/>
              <a:gd name="connsiteX47" fmla="*/ 1326356 w 1466850"/>
              <a:gd name="connsiteY47" fmla="*/ 145256 h 295275"/>
              <a:gd name="connsiteX48" fmla="*/ 1410176 w 1466850"/>
              <a:gd name="connsiteY48" fmla="*/ 230981 h 295275"/>
              <a:gd name="connsiteX49" fmla="*/ 1376839 w 1466850"/>
              <a:gd name="connsiteY49" fmla="*/ 253841 h 295275"/>
              <a:gd name="connsiteX50" fmla="*/ 1332071 w 1466850"/>
              <a:gd name="connsiteY50" fmla="*/ 247174 h 295275"/>
              <a:gd name="connsiteX51" fmla="*/ 1329214 w 1466850"/>
              <a:gd name="connsiteY51" fmla="*/ 290036 h 295275"/>
              <a:gd name="connsiteX52" fmla="*/ 989171 w 1466850"/>
              <a:gd name="connsiteY52" fmla="*/ 289084 h 295275"/>
              <a:gd name="connsiteX53" fmla="*/ 1042511 w 1466850"/>
              <a:gd name="connsiteY53" fmla="*/ 289084 h 295275"/>
              <a:gd name="connsiteX54" fmla="*/ 1042511 w 1466850"/>
              <a:gd name="connsiteY54" fmla="*/ 163354 h 295275"/>
              <a:gd name="connsiteX55" fmla="*/ 1070134 w 1466850"/>
              <a:gd name="connsiteY55" fmla="*/ 124301 h 295275"/>
              <a:gd name="connsiteX56" fmla="*/ 1072991 w 1466850"/>
              <a:gd name="connsiteY56" fmla="*/ 124301 h 295275"/>
              <a:gd name="connsiteX57" fmla="*/ 1095851 w 1466850"/>
              <a:gd name="connsiteY57" fmla="*/ 108109 h 295275"/>
              <a:gd name="connsiteX58" fmla="*/ 1095851 w 1466850"/>
              <a:gd name="connsiteY58" fmla="*/ 83344 h 295275"/>
              <a:gd name="connsiteX59" fmla="*/ 1063466 w 1466850"/>
              <a:gd name="connsiteY59" fmla="*/ 83344 h 295275"/>
              <a:gd name="connsiteX60" fmla="*/ 988219 w 1466850"/>
              <a:gd name="connsiteY60" fmla="*/ 164306 h 295275"/>
              <a:gd name="connsiteX61" fmla="*/ 988219 w 1466850"/>
              <a:gd name="connsiteY61" fmla="*/ 289084 h 295275"/>
              <a:gd name="connsiteX62" fmla="*/ 615791 w 1466850"/>
              <a:gd name="connsiteY62" fmla="*/ 226219 h 295275"/>
              <a:gd name="connsiteX63" fmla="*/ 675799 w 1466850"/>
              <a:gd name="connsiteY63" fmla="*/ 293846 h 295275"/>
              <a:gd name="connsiteX64" fmla="*/ 718661 w 1466850"/>
              <a:gd name="connsiteY64" fmla="*/ 288131 h 295275"/>
              <a:gd name="connsiteX65" fmla="*/ 718661 w 1466850"/>
              <a:gd name="connsiteY65" fmla="*/ 247174 h 295275"/>
              <a:gd name="connsiteX66" fmla="*/ 692944 w 1466850"/>
              <a:gd name="connsiteY66" fmla="*/ 250984 h 295275"/>
              <a:gd name="connsiteX67" fmla="*/ 668179 w 1466850"/>
              <a:gd name="connsiteY67" fmla="*/ 216694 h 295275"/>
              <a:gd name="connsiteX68" fmla="*/ 668179 w 1466850"/>
              <a:gd name="connsiteY68" fmla="*/ 124301 h 295275"/>
              <a:gd name="connsiteX69" fmla="*/ 695801 w 1466850"/>
              <a:gd name="connsiteY69" fmla="*/ 124301 h 295275"/>
              <a:gd name="connsiteX70" fmla="*/ 718661 w 1466850"/>
              <a:gd name="connsiteY70" fmla="*/ 108109 h 295275"/>
              <a:gd name="connsiteX71" fmla="*/ 718661 w 1466850"/>
              <a:gd name="connsiteY71" fmla="*/ 83344 h 295275"/>
              <a:gd name="connsiteX72" fmla="*/ 668179 w 1466850"/>
              <a:gd name="connsiteY72" fmla="*/ 83344 h 295275"/>
              <a:gd name="connsiteX73" fmla="*/ 668179 w 1466850"/>
              <a:gd name="connsiteY73" fmla="*/ 8096 h 295275"/>
              <a:gd name="connsiteX74" fmla="*/ 638651 w 1466850"/>
              <a:gd name="connsiteY74" fmla="*/ 8096 h 295275"/>
              <a:gd name="connsiteX75" fmla="*/ 615791 w 1466850"/>
              <a:gd name="connsiteY75" fmla="*/ 25241 h 295275"/>
              <a:gd name="connsiteX76" fmla="*/ 615791 w 1466850"/>
              <a:gd name="connsiteY76" fmla="*/ 226219 h 295275"/>
              <a:gd name="connsiteX77" fmla="*/ 882491 w 1466850"/>
              <a:gd name="connsiteY77" fmla="*/ 246221 h 295275"/>
              <a:gd name="connsiteX78" fmla="*/ 849154 w 1466850"/>
              <a:gd name="connsiteY78" fmla="*/ 251936 h 295275"/>
              <a:gd name="connsiteX79" fmla="*/ 800576 w 1466850"/>
              <a:gd name="connsiteY79" fmla="*/ 190976 h 295275"/>
              <a:gd name="connsiteX80" fmla="*/ 856774 w 1466850"/>
              <a:gd name="connsiteY80" fmla="*/ 119539 h 295275"/>
              <a:gd name="connsiteX81" fmla="*/ 883444 w 1466850"/>
              <a:gd name="connsiteY81" fmla="*/ 122396 h 295275"/>
              <a:gd name="connsiteX82" fmla="*/ 883444 w 1466850"/>
              <a:gd name="connsiteY82" fmla="*/ 246221 h 295275"/>
              <a:gd name="connsiteX83" fmla="*/ 934879 w 1466850"/>
              <a:gd name="connsiteY83" fmla="*/ 90011 h 295275"/>
              <a:gd name="connsiteX84" fmla="*/ 860584 w 1466850"/>
              <a:gd name="connsiteY84" fmla="*/ 78581 h 295275"/>
              <a:gd name="connsiteX85" fmla="*/ 744379 w 1466850"/>
              <a:gd name="connsiteY85" fmla="*/ 196691 h 295275"/>
              <a:gd name="connsiteX86" fmla="*/ 844391 w 1466850"/>
              <a:gd name="connsiteY86" fmla="*/ 293846 h 295275"/>
              <a:gd name="connsiteX87" fmla="*/ 934879 w 1466850"/>
              <a:gd name="connsiteY87" fmla="*/ 278606 h 295275"/>
              <a:gd name="connsiteX88" fmla="*/ 934879 w 1466850"/>
              <a:gd name="connsiteY88" fmla="*/ 90011 h 295275"/>
              <a:gd name="connsiteX89" fmla="*/ 1279684 w 1466850"/>
              <a:gd name="connsiteY89" fmla="*/ 242411 h 295275"/>
              <a:gd name="connsiteX90" fmla="*/ 1220629 w 1466850"/>
              <a:gd name="connsiteY90" fmla="*/ 252889 h 295275"/>
              <a:gd name="connsiteX91" fmla="*/ 1162526 w 1466850"/>
              <a:gd name="connsiteY91" fmla="*/ 195739 h 295275"/>
              <a:gd name="connsiteX92" fmla="*/ 1269206 w 1466850"/>
              <a:gd name="connsiteY92" fmla="*/ 195739 h 295275"/>
              <a:gd name="connsiteX93" fmla="*/ 1292066 w 1466850"/>
              <a:gd name="connsiteY93" fmla="*/ 179546 h 295275"/>
              <a:gd name="connsiteX94" fmla="*/ 1292066 w 1466850"/>
              <a:gd name="connsiteY94" fmla="*/ 171926 h 295275"/>
              <a:gd name="connsiteX95" fmla="*/ 1205389 w 1466850"/>
              <a:gd name="connsiteY95" fmla="*/ 79534 h 295275"/>
              <a:gd name="connsiteX96" fmla="*/ 1109186 w 1466850"/>
              <a:gd name="connsiteY96" fmla="*/ 190024 h 295275"/>
              <a:gd name="connsiteX97" fmla="*/ 1213009 w 1466850"/>
              <a:gd name="connsiteY97" fmla="*/ 295751 h 295275"/>
              <a:gd name="connsiteX98" fmla="*/ 1279684 w 1466850"/>
              <a:gd name="connsiteY98" fmla="*/ 285274 h 295275"/>
              <a:gd name="connsiteX99" fmla="*/ 1279684 w 1466850"/>
              <a:gd name="connsiteY99" fmla="*/ 242411 h 295275"/>
              <a:gd name="connsiteX100" fmla="*/ 1163479 w 1466850"/>
              <a:gd name="connsiteY100" fmla="*/ 158591 h 295275"/>
              <a:gd name="connsiteX101" fmla="*/ 1203484 w 1466850"/>
              <a:gd name="connsiteY101" fmla="*/ 117634 h 295275"/>
              <a:gd name="connsiteX102" fmla="*/ 1239679 w 1466850"/>
              <a:gd name="connsiteY102" fmla="*/ 158591 h 295275"/>
              <a:gd name="connsiteX103" fmla="*/ 1163479 w 1466850"/>
              <a:gd name="connsiteY103" fmla="*/ 158591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l="l" t="t" r="r" b="b"/>
            <a:pathLst>
              <a:path w="1466850" h="295275">
                <a:moveTo>
                  <a:pt x="439579" y="242411"/>
                </a:moveTo>
                <a:cubicBezTo>
                  <a:pt x="439579" y="242411"/>
                  <a:pt x="417671" y="252889"/>
                  <a:pt x="380524" y="252889"/>
                </a:cubicBezTo>
                <a:cubicBezTo>
                  <a:pt x="341471" y="252889"/>
                  <a:pt x="323374" y="233839"/>
                  <a:pt x="323374" y="195739"/>
                </a:cubicBezTo>
                <a:lnTo>
                  <a:pt x="430054" y="195739"/>
                </a:lnTo>
                <a:cubicBezTo>
                  <a:pt x="444341" y="195739"/>
                  <a:pt x="452914" y="192881"/>
                  <a:pt x="452914" y="179546"/>
                </a:cubicBezTo>
                <a:lnTo>
                  <a:pt x="452914" y="171926"/>
                </a:lnTo>
                <a:cubicBezTo>
                  <a:pt x="452914" y="120491"/>
                  <a:pt x="426244" y="79534"/>
                  <a:pt x="366236" y="79534"/>
                </a:cubicBezTo>
                <a:cubicBezTo>
                  <a:pt x="304324" y="79534"/>
                  <a:pt x="270034" y="126206"/>
                  <a:pt x="270034" y="190024"/>
                </a:cubicBezTo>
                <a:cubicBezTo>
                  <a:pt x="270034" y="263366"/>
                  <a:pt x="307181" y="295751"/>
                  <a:pt x="373856" y="295751"/>
                </a:cubicBezTo>
                <a:cubicBezTo>
                  <a:pt x="416719" y="295751"/>
                  <a:pt x="439579" y="285274"/>
                  <a:pt x="439579" y="285274"/>
                </a:cubicBezTo>
                <a:lnTo>
                  <a:pt x="439579" y="242411"/>
                </a:lnTo>
                <a:close/>
                <a:moveTo>
                  <a:pt x="324326" y="158591"/>
                </a:moveTo>
                <a:cubicBezTo>
                  <a:pt x="327184" y="133826"/>
                  <a:pt x="342424" y="117634"/>
                  <a:pt x="365284" y="117634"/>
                </a:cubicBezTo>
                <a:cubicBezTo>
                  <a:pt x="388144" y="117634"/>
                  <a:pt x="400526" y="132874"/>
                  <a:pt x="400526" y="158591"/>
                </a:cubicBezTo>
                <a:lnTo>
                  <a:pt x="324326" y="158591"/>
                </a:lnTo>
                <a:close/>
                <a:moveTo>
                  <a:pt x="492919" y="226219"/>
                </a:moveTo>
                <a:cubicBezTo>
                  <a:pt x="492919" y="274796"/>
                  <a:pt x="507206" y="293846"/>
                  <a:pt x="547211" y="293846"/>
                </a:cubicBezTo>
                <a:cubicBezTo>
                  <a:pt x="566261" y="293846"/>
                  <a:pt x="582454" y="288131"/>
                  <a:pt x="582454" y="288131"/>
                </a:cubicBezTo>
                <a:lnTo>
                  <a:pt x="582454" y="249079"/>
                </a:lnTo>
                <a:cubicBezTo>
                  <a:pt x="582454" y="249079"/>
                  <a:pt x="571024" y="251936"/>
                  <a:pt x="564356" y="251936"/>
                </a:cubicBezTo>
                <a:cubicBezTo>
                  <a:pt x="552926" y="251936"/>
                  <a:pt x="546259" y="246221"/>
                  <a:pt x="546259" y="225266"/>
                </a:cubicBezTo>
                <a:lnTo>
                  <a:pt x="546259" y="8096"/>
                </a:lnTo>
                <a:lnTo>
                  <a:pt x="516731" y="8096"/>
                </a:lnTo>
                <a:cubicBezTo>
                  <a:pt x="502444" y="8096"/>
                  <a:pt x="493871" y="10954"/>
                  <a:pt x="493871" y="25241"/>
                </a:cubicBezTo>
                <a:lnTo>
                  <a:pt x="493871" y="226219"/>
                </a:lnTo>
                <a:close/>
                <a:moveTo>
                  <a:pt x="7144" y="289084"/>
                </a:moveTo>
                <a:cubicBezTo>
                  <a:pt x="7144" y="289084"/>
                  <a:pt x="45244" y="293846"/>
                  <a:pt x="85249" y="293846"/>
                </a:cubicBezTo>
                <a:cubicBezTo>
                  <a:pt x="176689" y="293846"/>
                  <a:pt x="239554" y="240506"/>
                  <a:pt x="239554" y="144304"/>
                </a:cubicBezTo>
                <a:cubicBezTo>
                  <a:pt x="239554" y="46196"/>
                  <a:pt x="184309" y="7144"/>
                  <a:pt x="97631" y="7144"/>
                </a:cubicBezTo>
                <a:cubicBezTo>
                  <a:pt x="73819" y="7144"/>
                  <a:pt x="51911" y="7144"/>
                  <a:pt x="30004" y="8096"/>
                </a:cubicBezTo>
                <a:cubicBezTo>
                  <a:pt x="15716" y="9049"/>
                  <a:pt x="7144" y="10954"/>
                  <a:pt x="7144" y="25241"/>
                </a:cubicBezTo>
                <a:lnTo>
                  <a:pt x="7144" y="289084"/>
                </a:lnTo>
                <a:close/>
                <a:moveTo>
                  <a:pt x="61436" y="53816"/>
                </a:moveTo>
                <a:cubicBezTo>
                  <a:pt x="70009" y="52864"/>
                  <a:pt x="81439" y="52864"/>
                  <a:pt x="93821" y="52864"/>
                </a:cubicBezTo>
                <a:cubicBezTo>
                  <a:pt x="157639" y="52864"/>
                  <a:pt x="181451" y="89059"/>
                  <a:pt x="181451" y="149066"/>
                </a:cubicBezTo>
                <a:cubicBezTo>
                  <a:pt x="181451" y="215741"/>
                  <a:pt x="143351" y="249079"/>
                  <a:pt x="90011" y="249079"/>
                </a:cubicBezTo>
                <a:cubicBezTo>
                  <a:pt x="78581" y="249079"/>
                  <a:pt x="68104" y="248126"/>
                  <a:pt x="60484" y="247174"/>
                </a:cubicBezTo>
                <a:lnTo>
                  <a:pt x="60484" y="53816"/>
                </a:lnTo>
                <a:close/>
                <a:moveTo>
                  <a:pt x="1329214" y="290036"/>
                </a:moveTo>
                <a:cubicBezTo>
                  <a:pt x="1342549" y="291941"/>
                  <a:pt x="1357789" y="293846"/>
                  <a:pt x="1372076" y="293846"/>
                </a:cubicBezTo>
                <a:cubicBezTo>
                  <a:pt x="1428274" y="293846"/>
                  <a:pt x="1464469" y="266224"/>
                  <a:pt x="1464469" y="225266"/>
                </a:cubicBezTo>
                <a:cubicBezTo>
                  <a:pt x="1464469" y="158591"/>
                  <a:pt x="1379696" y="172879"/>
                  <a:pt x="1379696" y="139541"/>
                </a:cubicBezTo>
                <a:cubicBezTo>
                  <a:pt x="1379696" y="126206"/>
                  <a:pt x="1389221" y="118586"/>
                  <a:pt x="1411129" y="118586"/>
                </a:cubicBezTo>
                <a:cubicBezTo>
                  <a:pt x="1417796" y="118586"/>
                  <a:pt x="1424464" y="119539"/>
                  <a:pt x="1430179" y="119539"/>
                </a:cubicBezTo>
                <a:cubicBezTo>
                  <a:pt x="1442561" y="119539"/>
                  <a:pt x="1451134" y="116681"/>
                  <a:pt x="1451134" y="97631"/>
                </a:cubicBezTo>
                <a:lnTo>
                  <a:pt x="1451134" y="82391"/>
                </a:lnTo>
                <a:cubicBezTo>
                  <a:pt x="1438751" y="80486"/>
                  <a:pt x="1425416" y="78581"/>
                  <a:pt x="1413986" y="78581"/>
                </a:cubicBezTo>
                <a:cubicBezTo>
                  <a:pt x="1355884" y="78581"/>
                  <a:pt x="1326356" y="109061"/>
                  <a:pt x="1326356" y="145256"/>
                </a:cubicBezTo>
                <a:cubicBezTo>
                  <a:pt x="1326356" y="215741"/>
                  <a:pt x="1410176" y="194786"/>
                  <a:pt x="1410176" y="230981"/>
                </a:cubicBezTo>
                <a:cubicBezTo>
                  <a:pt x="1410176" y="244316"/>
                  <a:pt x="1396841" y="253841"/>
                  <a:pt x="1376839" y="253841"/>
                </a:cubicBezTo>
                <a:cubicBezTo>
                  <a:pt x="1360646" y="253841"/>
                  <a:pt x="1345406" y="250984"/>
                  <a:pt x="1332071" y="247174"/>
                </a:cubicBezTo>
                <a:lnTo>
                  <a:pt x="1329214" y="290036"/>
                </a:lnTo>
                <a:close/>
                <a:moveTo>
                  <a:pt x="989171" y="289084"/>
                </a:moveTo>
                <a:lnTo>
                  <a:pt x="1042511" y="289084"/>
                </a:lnTo>
                <a:lnTo>
                  <a:pt x="1042511" y="163354"/>
                </a:lnTo>
                <a:cubicBezTo>
                  <a:pt x="1042511" y="134779"/>
                  <a:pt x="1050131" y="124301"/>
                  <a:pt x="1070134" y="124301"/>
                </a:cubicBezTo>
                <a:lnTo>
                  <a:pt x="1072991" y="124301"/>
                </a:lnTo>
                <a:cubicBezTo>
                  <a:pt x="1088231" y="124301"/>
                  <a:pt x="1095851" y="121444"/>
                  <a:pt x="1095851" y="108109"/>
                </a:cubicBezTo>
                <a:lnTo>
                  <a:pt x="1095851" y="83344"/>
                </a:lnTo>
                <a:lnTo>
                  <a:pt x="1063466" y="83344"/>
                </a:lnTo>
                <a:cubicBezTo>
                  <a:pt x="1003459" y="83344"/>
                  <a:pt x="988219" y="119539"/>
                  <a:pt x="988219" y="164306"/>
                </a:cubicBezTo>
                <a:lnTo>
                  <a:pt x="988219" y="289084"/>
                </a:lnTo>
                <a:close/>
                <a:moveTo>
                  <a:pt x="615791" y="226219"/>
                </a:moveTo>
                <a:cubicBezTo>
                  <a:pt x="615791" y="274796"/>
                  <a:pt x="630079" y="293846"/>
                  <a:pt x="675799" y="293846"/>
                </a:cubicBezTo>
                <a:cubicBezTo>
                  <a:pt x="690086" y="293846"/>
                  <a:pt x="705326" y="291941"/>
                  <a:pt x="718661" y="288131"/>
                </a:cubicBezTo>
                <a:lnTo>
                  <a:pt x="718661" y="247174"/>
                </a:lnTo>
                <a:cubicBezTo>
                  <a:pt x="711041" y="249079"/>
                  <a:pt x="699611" y="250984"/>
                  <a:pt x="692944" y="250984"/>
                </a:cubicBezTo>
                <a:cubicBezTo>
                  <a:pt x="674846" y="250984"/>
                  <a:pt x="668179" y="243364"/>
                  <a:pt x="668179" y="216694"/>
                </a:cubicBezTo>
                <a:lnTo>
                  <a:pt x="668179" y="124301"/>
                </a:lnTo>
                <a:lnTo>
                  <a:pt x="695801" y="124301"/>
                </a:lnTo>
                <a:cubicBezTo>
                  <a:pt x="710089" y="124301"/>
                  <a:pt x="718661" y="121444"/>
                  <a:pt x="718661" y="108109"/>
                </a:cubicBezTo>
                <a:lnTo>
                  <a:pt x="718661" y="83344"/>
                </a:lnTo>
                <a:lnTo>
                  <a:pt x="668179" y="83344"/>
                </a:lnTo>
                <a:lnTo>
                  <a:pt x="668179" y="8096"/>
                </a:lnTo>
                <a:lnTo>
                  <a:pt x="638651" y="8096"/>
                </a:lnTo>
                <a:cubicBezTo>
                  <a:pt x="623411" y="8096"/>
                  <a:pt x="615791" y="10954"/>
                  <a:pt x="615791" y="25241"/>
                </a:cubicBezTo>
                <a:lnTo>
                  <a:pt x="615791" y="226219"/>
                </a:lnTo>
                <a:close/>
                <a:moveTo>
                  <a:pt x="882491" y="246221"/>
                </a:moveTo>
                <a:cubicBezTo>
                  <a:pt x="882491" y="246221"/>
                  <a:pt x="872014" y="251936"/>
                  <a:pt x="849154" y="251936"/>
                </a:cubicBezTo>
                <a:cubicBezTo>
                  <a:pt x="813911" y="251936"/>
                  <a:pt x="800576" y="229076"/>
                  <a:pt x="800576" y="190976"/>
                </a:cubicBezTo>
                <a:cubicBezTo>
                  <a:pt x="800576" y="139541"/>
                  <a:pt x="826294" y="119539"/>
                  <a:pt x="856774" y="119539"/>
                </a:cubicBezTo>
                <a:cubicBezTo>
                  <a:pt x="867251" y="119539"/>
                  <a:pt x="874871" y="120491"/>
                  <a:pt x="883444" y="122396"/>
                </a:cubicBezTo>
                <a:lnTo>
                  <a:pt x="883444" y="246221"/>
                </a:lnTo>
                <a:close/>
                <a:moveTo>
                  <a:pt x="934879" y="90011"/>
                </a:moveTo>
                <a:cubicBezTo>
                  <a:pt x="934879" y="90011"/>
                  <a:pt x="910114" y="78581"/>
                  <a:pt x="860584" y="78581"/>
                </a:cubicBezTo>
                <a:cubicBezTo>
                  <a:pt x="787241" y="78581"/>
                  <a:pt x="744379" y="127159"/>
                  <a:pt x="744379" y="196691"/>
                </a:cubicBezTo>
                <a:cubicBezTo>
                  <a:pt x="744379" y="259556"/>
                  <a:pt x="781526" y="293846"/>
                  <a:pt x="844391" y="293846"/>
                </a:cubicBezTo>
                <a:cubicBezTo>
                  <a:pt x="902494" y="293846"/>
                  <a:pt x="934879" y="278606"/>
                  <a:pt x="934879" y="278606"/>
                </a:cubicBezTo>
                <a:lnTo>
                  <a:pt x="934879" y="90011"/>
                </a:lnTo>
                <a:close/>
                <a:moveTo>
                  <a:pt x="1279684" y="242411"/>
                </a:moveTo>
                <a:cubicBezTo>
                  <a:pt x="1279684" y="242411"/>
                  <a:pt x="1257776" y="252889"/>
                  <a:pt x="1220629" y="252889"/>
                </a:cubicBezTo>
                <a:cubicBezTo>
                  <a:pt x="1182529" y="252889"/>
                  <a:pt x="1162526" y="233839"/>
                  <a:pt x="1162526" y="195739"/>
                </a:cubicBezTo>
                <a:lnTo>
                  <a:pt x="1269206" y="195739"/>
                </a:lnTo>
                <a:cubicBezTo>
                  <a:pt x="1283494" y="195739"/>
                  <a:pt x="1292066" y="192881"/>
                  <a:pt x="1292066" y="179546"/>
                </a:cubicBezTo>
                <a:lnTo>
                  <a:pt x="1292066" y="171926"/>
                </a:lnTo>
                <a:cubicBezTo>
                  <a:pt x="1292066" y="120491"/>
                  <a:pt x="1265396" y="79534"/>
                  <a:pt x="1205389" y="79534"/>
                </a:cubicBezTo>
                <a:cubicBezTo>
                  <a:pt x="1143476" y="79534"/>
                  <a:pt x="1109186" y="126206"/>
                  <a:pt x="1109186" y="190024"/>
                </a:cubicBezTo>
                <a:cubicBezTo>
                  <a:pt x="1109186" y="263366"/>
                  <a:pt x="1147286" y="295751"/>
                  <a:pt x="1213009" y="295751"/>
                </a:cubicBezTo>
                <a:cubicBezTo>
                  <a:pt x="1255871" y="295751"/>
                  <a:pt x="1279684" y="285274"/>
                  <a:pt x="1279684" y="285274"/>
                </a:cubicBezTo>
                <a:lnTo>
                  <a:pt x="1279684" y="242411"/>
                </a:lnTo>
                <a:close/>
                <a:moveTo>
                  <a:pt x="1163479" y="158591"/>
                </a:moveTo>
                <a:cubicBezTo>
                  <a:pt x="1166336" y="133826"/>
                  <a:pt x="1182529" y="117634"/>
                  <a:pt x="1203484" y="117634"/>
                </a:cubicBezTo>
                <a:cubicBezTo>
                  <a:pt x="1227296" y="117634"/>
                  <a:pt x="1239679" y="132874"/>
                  <a:pt x="1239679" y="158591"/>
                </a:cubicBezTo>
                <a:lnTo>
                  <a:pt x="1163479" y="158591"/>
                </a:lnTo>
                <a:close/>
              </a:path>
            </a:pathLst>
          </a:custGeom>
          <a:solidFill>
            <a:srgbClr val="93B2C2"/>
          </a:solidFill>
          <a:ln w="9525" cap="flat">
            <a:noFill/>
            <a:prstDash val="solid"/>
            <a:miter/>
          </a:ln>
        </p:spPr>
        <p:txBody>
          <a:bodyPr rtlCol="0" anchor="ctr"/>
          <a:lstStyle/>
          <a:p>
            <a:endParaRPr lang="nl-NL"/>
          </a:p>
        </p:txBody>
      </p:sp>
      <p:sp>
        <p:nvSpPr>
          <p:cNvPr id="46" name="Rechthoek 45">
            <a:extLst>
              <a:ext uri="{FF2B5EF4-FFF2-40B4-BE49-F238E27FC236}">
                <a16:creationId xmlns:a16="http://schemas.microsoft.com/office/drawing/2014/main" id="{694A7B3A-A33F-4135-9DA9-464285867831}"/>
              </a:ext>
            </a:extLst>
          </p:cNvPr>
          <p:cNvSpPr/>
          <p:nvPr/>
        </p:nvSpPr>
        <p:spPr>
          <a:xfrm>
            <a:off x="11654743" y="-8930"/>
            <a:ext cx="540000" cy="687605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 name="Tijdelijke aanduiding voor dianummer 5"/>
          <p:cNvSpPr>
            <a:spLocks noGrp="1"/>
          </p:cNvSpPr>
          <p:nvPr>
            <p:ph type="sldNum" sz="quarter" idx="4"/>
          </p:nvPr>
        </p:nvSpPr>
        <p:spPr>
          <a:xfrm>
            <a:off x="11707386" y="5779547"/>
            <a:ext cx="434714" cy="365125"/>
          </a:xfrm>
          <a:prstGeom prst="rect">
            <a:avLst/>
          </a:prstGeom>
        </p:spPr>
        <p:txBody>
          <a:bodyPr vert="horz" lIns="0" tIns="0" rIns="0" bIns="0" rtlCol="0" anchor="ctr">
            <a:noAutofit/>
          </a:bodyPr>
          <a:lstStyle>
            <a:lvl1pPr algn="ctr">
              <a:defRPr sz="1100" b="1">
                <a:solidFill>
                  <a:schemeClr val="bg1"/>
                </a:solidFill>
                <a:latin typeface="+mn-lt"/>
              </a:defRPr>
            </a:lvl1pPr>
          </a:lstStyle>
          <a:p>
            <a:fld id="{90F9D532-E951-764E-9715-776F344DAD35}" type="slidenum">
              <a:rPr lang="en-US" smtClean="0"/>
              <a:t>‹#›</a:t>
            </a:fld>
            <a:endParaRPr lang="en-US"/>
          </a:p>
        </p:txBody>
      </p:sp>
      <p:sp>
        <p:nvSpPr>
          <p:cNvPr id="5" name="Tijdelijke aanduiding voor voettekst 4"/>
          <p:cNvSpPr>
            <a:spLocks noGrp="1"/>
          </p:cNvSpPr>
          <p:nvPr>
            <p:ph type="ftr" sz="quarter" idx="3"/>
          </p:nvPr>
        </p:nvSpPr>
        <p:spPr>
          <a:xfrm rot="16200000">
            <a:off x="9405929" y="3034635"/>
            <a:ext cx="5037629" cy="451355"/>
          </a:xfrm>
          <a:prstGeom prst="rect">
            <a:avLst/>
          </a:prstGeom>
        </p:spPr>
        <p:txBody>
          <a:bodyPr vert="horz" lIns="0" tIns="0" rIns="0" bIns="0" rtlCol="0" anchor="ctr">
            <a:normAutofit/>
          </a:bodyPr>
          <a:lstStyle>
            <a:lvl1pPr algn="ctr">
              <a:defRPr sz="1100" spc="300">
                <a:solidFill>
                  <a:schemeClr val="accent1"/>
                </a:solidFill>
              </a:defRPr>
            </a:lvl1pPr>
          </a:lstStyle>
          <a:p>
            <a:endParaRPr lang="en-US"/>
          </a:p>
        </p:txBody>
      </p:sp>
      <p:grpSp>
        <p:nvGrpSpPr>
          <p:cNvPr id="15" name="menu">
            <a:extLst>
              <a:ext uri="{FF2B5EF4-FFF2-40B4-BE49-F238E27FC236}">
                <a16:creationId xmlns:a16="http://schemas.microsoft.com/office/drawing/2014/main" id="{E9D0F0FC-C0EB-4566-9931-DFBE6628FEE0}"/>
              </a:ext>
            </a:extLst>
          </p:cNvPr>
          <p:cNvGrpSpPr/>
          <p:nvPr/>
        </p:nvGrpSpPr>
        <p:grpSpPr>
          <a:xfrm>
            <a:off x="11784076" y="238593"/>
            <a:ext cx="281062" cy="182246"/>
            <a:chOff x="11784076" y="238593"/>
            <a:chExt cx="281062" cy="182246"/>
          </a:xfrm>
        </p:grpSpPr>
        <p:sp>
          <p:nvSpPr>
            <p:cNvPr id="16" name="Rechthoek 15">
              <a:extLst>
                <a:ext uri="{FF2B5EF4-FFF2-40B4-BE49-F238E27FC236}">
                  <a16:creationId xmlns:a16="http://schemas.microsoft.com/office/drawing/2014/main" id="{5824CEB2-41B0-42AB-85E8-79FEA8B391B6}"/>
                </a:ext>
              </a:extLst>
            </p:cNvPr>
            <p:cNvSpPr/>
            <p:nvPr/>
          </p:nvSpPr>
          <p:spPr>
            <a:xfrm>
              <a:off x="11784076" y="315316"/>
              <a:ext cx="281062" cy="28800"/>
            </a:xfrm>
            <a:prstGeom prst="rect">
              <a:avLst/>
            </a:prstGeom>
            <a:solidFill>
              <a:schemeClr val="bg1"/>
            </a:solidFill>
            <a:ln w="9525" cap="flat">
              <a:noFill/>
              <a:prstDash val="solid"/>
              <a:miter/>
            </a:ln>
          </p:spPr>
          <p:txBody>
            <a:bodyPr rtlCol="0" anchor="ctr"/>
            <a:lstStyle/>
            <a:p>
              <a:endParaRPr lang="nl-NL"/>
            </a:p>
          </p:txBody>
        </p:sp>
        <p:sp>
          <p:nvSpPr>
            <p:cNvPr id="17" name="Rechthoek 16">
              <a:extLst>
                <a:ext uri="{FF2B5EF4-FFF2-40B4-BE49-F238E27FC236}">
                  <a16:creationId xmlns:a16="http://schemas.microsoft.com/office/drawing/2014/main" id="{3C7C5A28-C871-4592-9E33-4125D8BA1EDC}"/>
                </a:ext>
              </a:extLst>
            </p:cNvPr>
            <p:cNvSpPr/>
            <p:nvPr/>
          </p:nvSpPr>
          <p:spPr>
            <a:xfrm>
              <a:off x="11784076" y="392039"/>
              <a:ext cx="281062" cy="28800"/>
            </a:xfrm>
            <a:prstGeom prst="rect">
              <a:avLst/>
            </a:prstGeom>
            <a:solidFill>
              <a:schemeClr val="bg1"/>
            </a:solidFill>
            <a:ln w="9525" cap="flat">
              <a:noFill/>
              <a:prstDash val="solid"/>
              <a:miter/>
            </a:ln>
          </p:spPr>
          <p:txBody>
            <a:bodyPr rtlCol="0" anchor="ctr"/>
            <a:lstStyle/>
            <a:p>
              <a:endParaRPr lang="nl-NL"/>
            </a:p>
          </p:txBody>
        </p:sp>
        <p:sp>
          <p:nvSpPr>
            <p:cNvPr id="18" name="Rechthoek 17">
              <a:extLst>
                <a:ext uri="{FF2B5EF4-FFF2-40B4-BE49-F238E27FC236}">
                  <a16:creationId xmlns:a16="http://schemas.microsoft.com/office/drawing/2014/main" id="{52AC1F93-AA0D-47F4-8A7D-82CACDC4C5E4}"/>
                </a:ext>
              </a:extLst>
            </p:cNvPr>
            <p:cNvSpPr/>
            <p:nvPr/>
          </p:nvSpPr>
          <p:spPr>
            <a:xfrm>
              <a:off x="11784076" y="238593"/>
              <a:ext cx="281062" cy="28800"/>
            </a:xfrm>
            <a:prstGeom prst="rect">
              <a:avLst/>
            </a:prstGeom>
            <a:solidFill>
              <a:schemeClr val="bg1"/>
            </a:solidFill>
            <a:ln w="9525" cap="flat">
              <a:noFill/>
              <a:prstDash val="solid"/>
              <a:miter/>
            </a:ln>
          </p:spPr>
          <p:txBody>
            <a:bodyPr rtlCol="0" anchor="ctr"/>
            <a:lstStyle/>
            <a:p>
              <a:endParaRPr lang="nl-NL"/>
            </a:p>
          </p:txBody>
        </p:sp>
      </p:grpSp>
      <p:sp>
        <p:nvSpPr>
          <p:cNvPr id="7" name="hyperlink naar menu">
            <a:hlinkClick r:id="" action="ppaction://noaction"/>
            <a:extLst>
              <a:ext uri="{FF2B5EF4-FFF2-40B4-BE49-F238E27FC236}">
                <a16:creationId xmlns:a16="http://schemas.microsoft.com/office/drawing/2014/main" id="{07AD5DDE-ECF4-4319-A627-E39A536FC7EB}"/>
              </a:ext>
            </a:extLst>
          </p:cNvPr>
          <p:cNvSpPr/>
          <p:nvPr/>
        </p:nvSpPr>
        <p:spPr>
          <a:xfrm>
            <a:off x="11654743" y="0"/>
            <a:ext cx="558162" cy="651805"/>
          </a:xfrm>
          <a:prstGeom prst="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38008474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tabLst>
          <a:tab pos="1255713" algn="l"/>
        </a:tabLst>
        <a:defRPr sz="3000" b="1" kern="1200">
          <a:solidFill>
            <a:schemeClr val="accent1"/>
          </a:solidFill>
          <a:latin typeface="+mj-lt"/>
          <a:ea typeface="+mj-ea"/>
          <a:cs typeface="+mj-cs"/>
        </a:defRPr>
      </a:lvl1pPr>
    </p:titleStyle>
    <p:bodyStyle>
      <a:lvl1pPr marL="217488" indent="-217488" algn="l" defTabSz="719138" rtl="0" eaLnBrk="1" latinLnBrk="0" hangingPunct="1">
        <a:lnSpc>
          <a:spcPct val="100000"/>
        </a:lnSpc>
        <a:spcBef>
          <a:spcPts val="300"/>
        </a:spcBef>
        <a:spcAft>
          <a:spcPts val="600"/>
        </a:spcAft>
        <a:buClr>
          <a:schemeClr val="accent1"/>
        </a:buClr>
        <a:buSzPct val="100000"/>
        <a:buFont typeface="Segoe UI Light" panose="020B0502040204020203" pitchFamily="34" charset="0"/>
        <a:buChar char="•"/>
        <a:defRPr sz="1600" kern="1200">
          <a:solidFill>
            <a:schemeClr val="tx2">
              <a:lumMod val="50000"/>
            </a:schemeClr>
          </a:solidFill>
          <a:latin typeface="+mn-lt"/>
          <a:ea typeface="+mn-ea"/>
          <a:cs typeface="+mn-cs"/>
        </a:defRPr>
      </a:lvl1pPr>
      <a:lvl2pPr marL="471488" indent="-254000" algn="l" defTabSz="719138" rtl="0" eaLnBrk="1" latinLnBrk="0" hangingPunct="1">
        <a:lnSpc>
          <a:spcPct val="100000"/>
        </a:lnSpc>
        <a:spcBef>
          <a:spcPts val="300"/>
        </a:spcBef>
        <a:spcAft>
          <a:spcPts val="600"/>
        </a:spcAft>
        <a:buClr>
          <a:schemeClr val="accent1"/>
        </a:buClr>
        <a:buSzPct val="100000"/>
        <a:buFont typeface="Arial" panose="020B0604020202020204" pitchFamily="34" charset="0"/>
        <a:buChar char="•"/>
        <a:defRPr sz="1600" i="0" kern="1200">
          <a:solidFill>
            <a:schemeClr val="tx2">
              <a:lumMod val="50000"/>
            </a:schemeClr>
          </a:solidFill>
          <a:latin typeface="+mn-lt"/>
          <a:ea typeface="+mn-ea"/>
          <a:cs typeface="+mn-cs"/>
        </a:defRPr>
      </a:lvl2pPr>
      <a:lvl3pPr marL="0" indent="0" algn="l" defTabSz="719138" rtl="0" eaLnBrk="1" latinLnBrk="0" hangingPunct="1">
        <a:lnSpc>
          <a:spcPct val="100000"/>
        </a:lnSpc>
        <a:spcBef>
          <a:spcPts val="300"/>
        </a:spcBef>
        <a:spcAft>
          <a:spcPts val="600"/>
        </a:spcAft>
        <a:buClr>
          <a:srgbClr val="0070C0"/>
        </a:buClr>
        <a:buSzPct val="85000"/>
        <a:buFont typeface="Arial" panose="020B0604020202020204" pitchFamily="34" charset="0"/>
        <a:buNone/>
        <a:defRPr sz="1600" i="0" kern="1200">
          <a:solidFill>
            <a:schemeClr val="tx2">
              <a:lumMod val="50000"/>
            </a:schemeClr>
          </a:solidFill>
          <a:latin typeface="+mn-lt"/>
          <a:ea typeface="+mn-ea"/>
          <a:cs typeface="+mn-cs"/>
        </a:defRPr>
      </a:lvl3pPr>
      <a:lvl4pPr marL="0" indent="0" algn="l" defTabSz="719138" rtl="0" eaLnBrk="1" latinLnBrk="0" hangingPunct="1">
        <a:lnSpc>
          <a:spcPct val="100000"/>
        </a:lnSpc>
        <a:spcBef>
          <a:spcPts val="300"/>
        </a:spcBef>
        <a:spcAft>
          <a:spcPts val="1200"/>
        </a:spcAft>
        <a:buFont typeface="Arial" panose="020B0604020202020204" pitchFamily="34" charset="0"/>
        <a:buNone/>
        <a:defRPr sz="2000" b="1" kern="1200" cap="none" spc="30" baseline="0">
          <a:solidFill>
            <a:schemeClr val="bg2"/>
          </a:solidFill>
          <a:latin typeface="+mj-lt"/>
          <a:ea typeface="+mn-ea"/>
          <a:cs typeface="Calibri" panose="020F0502020204030204" pitchFamily="34" charset="0"/>
        </a:defRPr>
      </a:lvl4pPr>
      <a:lvl5pPr marL="271463" indent="-271463" algn="l" defTabSz="719138" rtl="0" eaLnBrk="1" latinLnBrk="0" hangingPunct="1">
        <a:lnSpc>
          <a:spcPct val="100000"/>
        </a:lnSpc>
        <a:spcBef>
          <a:spcPts val="300"/>
        </a:spcBef>
        <a:spcAft>
          <a:spcPts val="600"/>
        </a:spcAft>
        <a:buClr>
          <a:schemeClr val="accent1"/>
        </a:buClr>
        <a:buFont typeface="+mj-lt"/>
        <a:buAutoNum type="arabicPeriod"/>
        <a:defRPr sz="1600" i="0" kern="1200">
          <a:solidFill>
            <a:schemeClr val="tx2">
              <a:lumMod val="50000"/>
            </a:schemeClr>
          </a:solidFill>
          <a:latin typeface="+mn-lt"/>
          <a:ea typeface="+mn-ea"/>
          <a:cs typeface="+mn-cs"/>
        </a:defRPr>
      </a:lvl5pPr>
      <a:lvl6pPr marL="0" indent="0" algn="l" defTabSz="914400" rtl="0" eaLnBrk="1" latinLnBrk="0" hangingPunct="1">
        <a:lnSpc>
          <a:spcPct val="100000"/>
        </a:lnSpc>
        <a:spcBef>
          <a:spcPts val="300"/>
        </a:spcBef>
        <a:spcAft>
          <a:spcPts val="600"/>
        </a:spcAft>
        <a:buClr>
          <a:schemeClr val="accent1"/>
        </a:buClr>
        <a:buFont typeface="Arial" panose="020B0604020202020204" pitchFamily="34" charset="0"/>
        <a:buNone/>
        <a:defRPr sz="1600" b="0" i="0" kern="1200" spc="300">
          <a:solidFill>
            <a:schemeClr val="bg2"/>
          </a:solidFill>
          <a:latin typeface="+mn-lt"/>
          <a:ea typeface="+mn-ea"/>
          <a:cs typeface="+mn-cs"/>
        </a:defRPr>
      </a:lvl6pPr>
      <a:lvl7pPr marL="0" indent="0" algn="l" defTabSz="914400" rtl="0" eaLnBrk="1" latinLnBrk="0" hangingPunct="1">
        <a:lnSpc>
          <a:spcPct val="100000"/>
        </a:lnSpc>
        <a:spcBef>
          <a:spcPts val="300"/>
        </a:spcBef>
        <a:spcAft>
          <a:spcPts val="600"/>
        </a:spcAft>
        <a:buClr>
          <a:schemeClr val="accent1"/>
        </a:buClr>
        <a:buFont typeface="Arial" panose="020B0604020202020204" pitchFamily="34" charset="0"/>
        <a:buNone/>
        <a:defRPr sz="1600" b="0" i="0" kern="1200" spc="300">
          <a:solidFill>
            <a:schemeClr val="accent2"/>
          </a:solidFill>
          <a:latin typeface="+mn-lt"/>
          <a:ea typeface="+mn-ea"/>
          <a:cs typeface="+mn-cs"/>
        </a:defRPr>
      </a:lvl7pPr>
      <a:lvl8pPr marL="0" indent="0" algn="l" defTabSz="914400" rtl="0" eaLnBrk="1" latinLnBrk="0" hangingPunct="1">
        <a:lnSpc>
          <a:spcPct val="90000"/>
        </a:lnSpc>
        <a:spcBef>
          <a:spcPts val="300"/>
        </a:spcBef>
        <a:spcAft>
          <a:spcPts val="600"/>
        </a:spcAft>
        <a:buFont typeface="Arial" panose="020B0604020202020204" pitchFamily="34" charset="0"/>
        <a:buNone/>
        <a:defRPr sz="1600" kern="1200">
          <a:solidFill>
            <a:schemeClr val="tx2">
              <a:lumMod val="50000"/>
            </a:schemeClr>
          </a:solidFill>
          <a:latin typeface="+mn-lt"/>
          <a:ea typeface="+mn-ea"/>
          <a:cs typeface="+mn-cs"/>
        </a:defRPr>
      </a:lvl8pPr>
      <a:lvl9pPr marL="0" indent="0" algn="l" defTabSz="914400" rtl="0" eaLnBrk="1" latinLnBrk="0" hangingPunct="1">
        <a:lnSpc>
          <a:spcPct val="100000"/>
        </a:lnSpc>
        <a:spcBef>
          <a:spcPts val="300"/>
        </a:spcBef>
        <a:spcAft>
          <a:spcPts val="1200"/>
        </a:spcAft>
        <a:buFont typeface="Arial" panose="020B0604020202020204" pitchFamily="34" charset="0"/>
        <a:buNone/>
        <a:defRPr sz="2000" b="1" kern="1200">
          <a:solidFill>
            <a:schemeClr val="accent2"/>
          </a:solidFill>
          <a:latin typeface="+mj-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p15:clr>
            <a:srgbClr val="F26B43"/>
          </p15:clr>
        </p15:guide>
        <p15:guide id="2" orient="horz" pos="776">
          <p15:clr>
            <a:srgbClr val="F26B43"/>
          </p15:clr>
        </p15:guide>
        <p15:guide id="3" orient="horz" pos="1002">
          <p15:clr>
            <a:srgbClr val="F26B43"/>
          </p15:clr>
        </p15:guide>
        <p15:guide id="5" orient="horz" pos="3867">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99563739"/>
      </p:ext>
    </p:extLst>
  </p:cSld>
  <p:clrMap bg1="lt1" tx1="dk1" bg2="lt2" tx2="dk2" accent1="accent1" accent2="accent2" accent3="accent3" accent4="accent4" accent5="accent5" accent6="accent6" hlink="hlink" folHlink="folHlink"/>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FB5DA57D-132C-A341-8D15-470BF6C7FB94}"/>
              </a:ext>
            </a:extLst>
          </p:cNvPr>
          <p:cNvSpPr>
            <a:spLocks noGrp="1"/>
          </p:cNvSpPr>
          <p:nvPr>
            <p:ph type="body" sz="quarter" idx="16"/>
          </p:nvPr>
        </p:nvSpPr>
        <p:spPr/>
        <p:txBody>
          <a:bodyPr/>
          <a:lstStyle/>
          <a:p>
            <a:r>
              <a:rPr lang="en-US"/>
              <a:t>Python Pizza Course 2019</a:t>
            </a:r>
          </a:p>
        </p:txBody>
      </p:sp>
      <p:sp>
        <p:nvSpPr>
          <p:cNvPr id="4" name="Text Placeholder 3">
            <a:extLst>
              <a:ext uri="{FF2B5EF4-FFF2-40B4-BE49-F238E27FC236}">
                <a16:creationId xmlns:a16="http://schemas.microsoft.com/office/drawing/2014/main" id="{AED56ACD-58B5-3043-92BC-E5C97E500277}"/>
              </a:ext>
            </a:extLst>
          </p:cNvPr>
          <p:cNvSpPr>
            <a:spLocks noGrp="1"/>
          </p:cNvSpPr>
          <p:nvPr>
            <p:ph type="body" sz="quarter" idx="17"/>
          </p:nvPr>
        </p:nvSpPr>
        <p:spPr/>
        <p:txBody>
          <a:bodyPr/>
          <a:lstStyle/>
          <a:p>
            <a:r>
              <a:rPr lang="en-US"/>
              <a:t>Part #3: Data handling by Maarten Pronk &amp; </a:t>
            </a:r>
            <a:r>
              <a:rPr lang="en-US" err="1"/>
              <a:t>Martijn</a:t>
            </a:r>
            <a:r>
              <a:rPr lang="en-US"/>
              <a:t> Visser</a:t>
            </a:r>
          </a:p>
        </p:txBody>
      </p:sp>
    </p:spTree>
    <p:extLst>
      <p:ext uri="{BB962C8B-B14F-4D97-AF65-F5344CB8AC3E}">
        <p14:creationId xmlns:p14="http://schemas.microsoft.com/office/powerpoint/2010/main" val="22718507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10">
            <a:extLst>
              <a:ext uri="{FF2B5EF4-FFF2-40B4-BE49-F238E27FC236}">
                <a16:creationId xmlns:a16="http://schemas.microsoft.com/office/drawing/2014/main" id="{CD15170B-B9B5-CC44-ADE9-1DD26B411253}"/>
              </a:ext>
            </a:extLst>
          </p:cNvPr>
          <p:cNvPicPr>
            <a:picLocks noGrp="1" noChangeAspect="1"/>
          </p:cNvPicPr>
          <p:nvPr>
            <p:ph type="pic" sz="quarter" idx="14"/>
          </p:nvPr>
        </p:nvPicPr>
        <p:blipFill>
          <a:blip r:embed="rId3"/>
          <a:srcRect l="7295" r="7295"/>
          <a:stretch>
            <a:fillRect/>
          </a:stretch>
        </p:blipFill>
        <p:spPr/>
      </p:pic>
      <p:sp>
        <p:nvSpPr>
          <p:cNvPr id="4" name="Title 3">
            <a:extLst>
              <a:ext uri="{FF2B5EF4-FFF2-40B4-BE49-F238E27FC236}">
                <a16:creationId xmlns:a16="http://schemas.microsoft.com/office/drawing/2014/main" id="{FD0FF8A2-72F7-6E47-95BC-F70D2454BB47}"/>
              </a:ext>
            </a:extLst>
          </p:cNvPr>
          <p:cNvSpPr>
            <a:spLocks noGrp="1"/>
          </p:cNvSpPr>
          <p:nvPr>
            <p:ph type="title"/>
          </p:nvPr>
        </p:nvSpPr>
        <p:spPr/>
        <p:txBody>
          <a:bodyPr/>
          <a:lstStyle/>
          <a:p>
            <a:r>
              <a:rPr lang="en-US"/>
              <a:t>Introduction</a:t>
            </a:r>
          </a:p>
        </p:txBody>
      </p:sp>
      <p:sp>
        <p:nvSpPr>
          <p:cNvPr id="5" name="Vertical Text Placeholder 4">
            <a:extLst>
              <a:ext uri="{FF2B5EF4-FFF2-40B4-BE49-F238E27FC236}">
                <a16:creationId xmlns:a16="http://schemas.microsoft.com/office/drawing/2014/main" id="{9A54979A-2CAF-1D49-B1A3-C92396779B3A}"/>
              </a:ext>
            </a:extLst>
          </p:cNvPr>
          <p:cNvSpPr>
            <a:spLocks noGrp="1"/>
          </p:cNvSpPr>
          <p:nvPr>
            <p:ph type="body" orient="vert" idx="1"/>
          </p:nvPr>
        </p:nvSpPr>
        <p:spPr>
          <a:xfrm>
            <a:off x="558182" y="1485900"/>
            <a:ext cx="6950800" cy="4521200"/>
          </a:xfrm>
        </p:spPr>
        <p:txBody>
          <a:bodyPr/>
          <a:lstStyle/>
          <a:p>
            <a:r>
              <a:rPr lang="en-US" dirty="0"/>
              <a:t>Meant as follow up from part #1 and #2</a:t>
            </a:r>
          </a:p>
          <a:p>
            <a:pPr lvl="1"/>
            <a:r>
              <a:rPr lang="en-US" dirty="0"/>
              <a:t>You have a Anaconda Python 3.7 installation working + </a:t>
            </a:r>
            <a:r>
              <a:rPr lang="en-US" dirty="0" err="1"/>
              <a:t>Jupyter</a:t>
            </a:r>
            <a:r>
              <a:rPr lang="en-US" dirty="0"/>
              <a:t> notebook</a:t>
            </a:r>
          </a:p>
          <a:p>
            <a:endParaRPr lang="en-US" dirty="0"/>
          </a:p>
          <a:p>
            <a:r>
              <a:rPr lang="en-US" dirty="0"/>
              <a:t>Data handling in Python</a:t>
            </a:r>
          </a:p>
          <a:p>
            <a:pPr lvl="1" fontAlgn="base"/>
            <a:r>
              <a:rPr lang="en-US" dirty="0" err="1"/>
              <a:t>Reproducability</a:t>
            </a:r>
            <a:r>
              <a:rPr lang="en-US" dirty="0"/>
              <a:t>, README, requirements, anaconda</a:t>
            </a:r>
          </a:p>
          <a:p>
            <a:pPr lvl="1" fontAlgn="base"/>
            <a:r>
              <a:rPr lang="en-US" dirty="0"/>
              <a:t>NumPy, Pandas, </a:t>
            </a:r>
            <a:r>
              <a:rPr lang="en-US" dirty="0" err="1"/>
              <a:t>xarray</a:t>
            </a:r>
            <a:r>
              <a:rPr lang="en-US" dirty="0"/>
              <a:t>, </a:t>
            </a:r>
            <a:r>
              <a:rPr lang="en-US" dirty="0" err="1"/>
              <a:t>rasterio</a:t>
            </a:r>
            <a:r>
              <a:rPr lang="en-US" dirty="0"/>
              <a:t> libraries</a:t>
            </a:r>
          </a:p>
          <a:p>
            <a:pPr lvl="1" fontAlgn="base"/>
            <a:r>
              <a:rPr lang="en-US"/>
              <a:t>Data </a:t>
            </a:r>
            <a:r>
              <a:rPr lang="en-US" dirty="0"/>
              <a:t>handling</a:t>
            </a:r>
          </a:p>
          <a:p>
            <a:pPr lvl="1" fontAlgn="base"/>
            <a:r>
              <a:rPr lang="en-US" dirty="0"/>
              <a:t>CSV, </a:t>
            </a:r>
            <a:r>
              <a:rPr lang="en-US" dirty="0" err="1"/>
              <a:t>NetCDF</a:t>
            </a:r>
            <a:r>
              <a:rPr lang="en-US" dirty="0"/>
              <a:t>, </a:t>
            </a:r>
            <a:r>
              <a:rPr lang="en-US" dirty="0" err="1"/>
              <a:t>GeoTIFF</a:t>
            </a:r>
            <a:r>
              <a:rPr lang="en-US" dirty="0"/>
              <a:t> file formats</a:t>
            </a:r>
          </a:p>
          <a:p>
            <a:pPr lvl="1" fontAlgn="base"/>
            <a:r>
              <a:rPr lang="en-US" dirty="0"/>
              <a:t>Split, apply, combine strategy</a:t>
            </a:r>
          </a:p>
          <a:p>
            <a:pPr lvl="1" fontAlgn="base"/>
            <a:r>
              <a:rPr lang="en-US" dirty="0"/>
              <a:t>Above applied in practical examples</a:t>
            </a:r>
          </a:p>
          <a:p>
            <a:endParaRPr lang="en-US" dirty="0"/>
          </a:p>
          <a:p>
            <a:r>
              <a:rPr lang="en-US" dirty="0"/>
              <a:t>Introduction round</a:t>
            </a:r>
          </a:p>
          <a:p>
            <a:endParaRPr lang="en-US" dirty="0"/>
          </a:p>
          <a:p>
            <a:r>
              <a:rPr lang="en-US" dirty="0"/>
              <a:t>You can find the </a:t>
            </a:r>
            <a:r>
              <a:rPr lang="en-US" dirty="0" err="1"/>
              <a:t>Jupyter</a:t>
            </a:r>
            <a:r>
              <a:rPr lang="en-US" dirty="0"/>
              <a:t> notebooks in my Postbox (Pronk, Maarten)</a:t>
            </a:r>
          </a:p>
          <a:p>
            <a:endParaRPr lang="en-US" dirty="0"/>
          </a:p>
        </p:txBody>
      </p:sp>
      <p:sp>
        <p:nvSpPr>
          <p:cNvPr id="9" name="Text Placeholder 8">
            <a:extLst>
              <a:ext uri="{FF2B5EF4-FFF2-40B4-BE49-F238E27FC236}">
                <a16:creationId xmlns:a16="http://schemas.microsoft.com/office/drawing/2014/main" id="{23B9FA8B-9F21-D244-87E9-292BC77CC40F}"/>
              </a:ext>
            </a:extLst>
          </p:cNvPr>
          <p:cNvSpPr>
            <a:spLocks noGrp="1"/>
          </p:cNvSpPr>
          <p:nvPr>
            <p:ph type="body" sz="quarter" idx="21"/>
          </p:nvPr>
        </p:nvSpPr>
        <p:spPr/>
        <p:txBody>
          <a:bodyPr/>
          <a:lstStyle/>
          <a:p>
            <a:endParaRPr lang="en-US"/>
          </a:p>
        </p:txBody>
      </p:sp>
      <p:sp>
        <p:nvSpPr>
          <p:cNvPr id="8" name="Text Placeholder 7">
            <a:extLst>
              <a:ext uri="{FF2B5EF4-FFF2-40B4-BE49-F238E27FC236}">
                <a16:creationId xmlns:a16="http://schemas.microsoft.com/office/drawing/2014/main" id="{AF1F8EDA-9E76-9140-8D1F-5A929657781C}"/>
              </a:ext>
            </a:extLst>
          </p:cNvPr>
          <p:cNvSpPr>
            <a:spLocks noGrp="1"/>
          </p:cNvSpPr>
          <p:nvPr>
            <p:ph type="body" sz="quarter" idx="15"/>
          </p:nvPr>
        </p:nvSpPr>
        <p:spPr/>
        <p:txBody>
          <a:bodyPr/>
          <a:lstStyle/>
          <a:p>
            <a:endParaRPr lang="en-US"/>
          </a:p>
        </p:txBody>
      </p:sp>
    </p:spTree>
    <p:extLst>
      <p:ext uri="{BB962C8B-B14F-4D97-AF65-F5344CB8AC3E}">
        <p14:creationId xmlns:p14="http://schemas.microsoft.com/office/powerpoint/2010/main" val="3321706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Placeholder 14">
            <a:extLst>
              <a:ext uri="{FF2B5EF4-FFF2-40B4-BE49-F238E27FC236}">
                <a16:creationId xmlns:a16="http://schemas.microsoft.com/office/drawing/2014/main" id="{4FDF6329-A805-9F46-9698-1C81A8376466}"/>
              </a:ext>
            </a:extLst>
          </p:cNvPr>
          <p:cNvPicPr>
            <a:picLocks noGrp="1" noChangeAspect="1"/>
          </p:cNvPicPr>
          <p:nvPr>
            <p:ph type="pic" sz="quarter" idx="14"/>
          </p:nvPr>
        </p:nvPicPr>
        <p:blipFill>
          <a:blip r:embed="rId2"/>
          <a:srcRect l="7525" r="7525"/>
          <a:stretch>
            <a:fillRect/>
          </a:stretch>
        </p:blipFill>
        <p:spPr/>
      </p:pic>
      <p:sp>
        <p:nvSpPr>
          <p:cNvPr id="9" name="Title 8">
            <a:extLst>
              <a:ext uri="{FF2B5EF4-FFF2-40B4-BE49-F238E27FC236}">
                <a16:creationId xmlns:a16="http://schemas.microsoft.com/office/drawing/2014/main" id="{BA18D262-DE4A-E74F-ADEC-558E62D537EF}"/>
              </a:ext>
            </a:extLst>
          </p:cNvPr>
          <p:cNvSpPr>
            <a:spLocks noGrp="1"/>
          </p:cNvSpPr>
          <p:nvPr>
            <p:ph type="title"/>
          </p:nvPr>
        </p:nvSpPr>
        <p:spPr/>
        <p:txBody>
          <a:bodyPr/>
          <a:lstStyle/>
          <a:p>
            <a:r>
              <a:rPr lang="en-US"/>
              <a:t>Schedule</a:t>
            </a:r>
          </a:p>
        </p:txBody>
      </p:sp>
      <p:sp>
        <p:nvSpPr>
          <p:cNvPr id="10" name="Vertical Text Placeholder 9">
            <a:extLst>
              <a:ext uri="{FF2B5EF4-FFF2-40B4-BE49-F238E27FC236}">
                <a16:creationId xmlns:a16="http://schemas.microsoft.com/office/drawing/2014/main" id="{AA5E831B-41A4-9C45-B295-9535FC683032}"/>
              </a:ext>
            </a:extLst>
          </p:cNvPr>
          <p:cNvSpPr>
            <a:spLocks noGrp="1"/>
          </p:cNvSpPr>
          <p:nvPr>
            <p:ph type="body" orient="vert" idx="1"/>
          </p:nvPr>
        </p:nvSpPr>
        <p:spPr/>
        <p:txBody>
          <a:bodyPr/>
          <a:lstStyle/>
          <a:p>
            <a:r>
              <a:rPr lang="en-US" dirty="0"/>
              <a:t>1 hour + 15m questions</a:t>
            </a:r>
          </a:p>
          <a:p>
            <a:pPr lvl="1"/>
            <a:r>
              <a:rPr lang="en-US" dirty="0"/>
              <a:t>Repro (also installation)</a:t>
            </a:r>
          </a:p>
          <a:p>
            <a:pPr lvl="1"/>
            <a:r>
              <a:rPr lang="en-US" dirty="0"/>
              <a:t>NumPy arrays 2D </a:t>
            </a:r>
            <a:r>
              <a:rPr lang="en-US" dirty="0" err="1"/>
              <a:t>etc</a:t>
            </a:r>
            <a:endParaRPr lang="en-US" dirty="0"/>
          </a:p>
          <a:p>
            <a:pPr lvl="1"/>
            <a:r>
              <a:rPr lang="en-US" dirty="0"/>
              <a:t>CSV (raw)</a:t>
            </a:r>
          </a:p>
          <a:p>
            <a:pPr lvl="1"/>
            <a:r>
              <a:rPr lang="en-US" dirty="0"/>
              <a:t>Pandas CSV</a:t>
            </a:r>
          </a:p>
          <a:p>
            <a:r>
              <a:rPr lang="en-US" dirty="0"/>
              <a:t>Pizza!</a:t>
            </a:r>
          </a:p>
          <a:p>
            <a:r>
              <a:rPr lang="en-US" dirty="0"/>
              <a:t>1 hour + 15m questions</a:t>
            </a:r>
          </a:p>
          <a:p>
            <a:pPr lvl="1"/>
            <a:r>
              <a:rPr lang="en-US" dirty="0"/>
              <a:t>Pandas split apply combine</a:t>
            </a:r>
          </a:p>
          <a:p>
            <a:pPr lvl="1"/>
            <a:r>
              <a:rPr lang="en-US" dirty="0" err="1"/>
              <a:t>xarray</a:t>
            </a:r>
            <a:r>
              <a:rPr lang="en-US" dirty="0"/>
              <a:t> </a:t>
            </a:r>
            <a:r>
              <a:rPr lang="en-US" dirty="0" err="1"/>
              <a:t>NetCDF</a:t>
            </a:r>
            <a:r>
              <a:rPr lang="en-US" dirty="0"/>
              <a:t> (+raw struct)</a:t>
            </a:r>
          </a:p>
          <a:p>
            <a:pPr lvl="1"/>
            <a:r>
              <a:rPr lang="en-US" dirty="0" err="1"/>
              <a:t>GeoTIFFs</a:t>
            </a:r>
            <a:endParaRPr lang="en-US" dirty="0"/>
          </a:p>
          <a:p>
            <a:pPr lvl="1"/>
            <a:endParaRPr lang="en-US" dirty="0"/>
          </a:p>
          <a:p>
            <a:pPr lvl="1"/>
            <a:endParaRPr lang="en-US" dirty="0"/>
          </a:p>
        </p:txBody>
      </p:sp>
      <p:sp>
        <p:nvSpPr>
          <p:cNvPr id="13" name="Text Placeholder 12">
            <a:extLst>
              <a:ext uri="{FF2B5EF4-FFF2-40B4-BE49-F238E27FC236}">
                <a16:creationId xmlns:a16="http://schemas.microsoft.com/office/drawing/2014/main" id="{EB34ECD2-B35F-6246-9C59-972A26956ACE}"/>
              </a:ext>
            </a:extLst>
          </p:cNvPr>
          <p:cNvSpPr>
            <a:spLocks noGrp="1"/>
          </p:cNvSpPr>
          <p:nvPr>
            <p:ph type="body" sz="quarter" idx="21"/>
          </p:nvPr>
        </p:nvSpPr>
        <p:spPr/>
        <p:txBody>
          <a:bodyPr/>
          <a:lstStyle/>
          <a:p>
            <a:endParaRPr lang="en-US"/>
          </a:p>
        </p:txBody>
      </p:sp>
      <p:sp>
        <p:nvSpPr>
          <p:cNvPr id="12" name="Text Placeholder 11">
            <a:extLst>
              <a:ext uri="{FF2B5EF4-FFF2-40B4-BE49-F238E27FC236}">
                <a16:creationId xmlns:a16="http://schemas.microsoft.com/office/drawing/2014/main" id="{9307F264-93AE-234B-8FDA-FFD1EED023F6}"/>
              </a:ext>
            </a:extLst>
          </p:cNvPr>
          <p:cNvSpPr>
            <a:spLocks noGrp="1"/>
          </p:cNvSpPr>
          <p:nvPr>
            <p:ph type="body" sz="quarter" idx="15"/>
          </p:nvPr>
        </p:nvSpPr>
        <p:spPr/>
        <p:txBody>
          <a:bodyPr/>
          <a:lstStyle/>
          <a:p>
            <a:endParaRPr lang="en-US"/>
          </a:p>
        </p:txBody>
      </p:sp>
    </p:spTree>
    <p:extLst>
      <p:ext uri="{BB962C8B-B14F-4D97-AF65-F5344CB8AC3E}">
        <p14:creationId xmlns:p14="http://schemas.microsoft.com/office/powerpoint/2010/main" val="789982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a:extLst>
              <a:ext uri="{FF2B5EF4-FFF2-40B4-BE49-F238E27FC236}">
                <a16:creationId xmlns:a16="http://schemas.microsoft.com/office/drawing/2014/main" id="{83965AE2-BD98-8C49-9250-657D96DE7E37}"/>
              </a:ext>
            </a:extLst>
          </p:cNvPr>
          <p:cNvPicPr>
            <a:picLocks noGrp="1" noChangeAspect="1"/>
          </p:cNvPicPr>
          <p:nvPr>
            <p:ph type="pic" sz="quarter" idx="14"/>
          </p:nvPr>
        </p:nvPicPr>
        <p:blipFill>
          <a:blip r:embed="rId2"/>
          <a:srcRect t="5921" b="5921"/>
          <a:stretch>
            <a:fillRect/>
          </a:stretch>
        </p:blipFill>
        <p:spPr/>
      </p:pic>
      <p:sp>
        <p:nvSpPr>
          <p:cNvPr id="7" name="Title 6">
            <a:extLst>
              <a:ext uri="{FF2B5EF4-FFF2-40B4-BE49-F238E27FC236}">
                <a16:creationId xmlns:a16="http://schemas.microsoft.com/office/drawing/2014/main" id="{B6A34CE5-D58C-954C-8B65-BC7E5B27F9C1}"/>
              </a:ext>
            </a:extLst>
          </p:cNvPr>
          <p:cNvSpPr>
            <a:spLocks noGrp="1"/>
          </p:cNvSpPr>
          <p:nvPr>
            <p:ph type="title"/>
          </p:nvPr>
        </p:nvSpPr>
        <p:spPr/>
        <p:txBody>
          <a:bodyPr/>
          <a:lstStyle/>
          <a:p>
            <a:r>
              <a:rPr lang="en-US"/>
              <a:t>Questions?</a:t>
            </a:r>
          </a:p>
        </p:txBody>
      </p:sp>
      <p:sp>
        <p:nvSpPr>
          <p:cNvPr id="10" name="Text Placeholder 9">
            <a:extLst>
              <a:ext uri="{FF2B5EF4-FFF2-40B4-BE49-F238E27FC236}">
                <a16:creationId xmlns:a16="http://schemas.microsoft.com/office/drawing/2014/main" id="{99134337-24B0-3342-A8CC-005090E15539}"/>
              </a:ext>
            </a:extLst>
          </p:cNvPr>
          <p:cNvSpPr>
            <a:spLocks noGrp="1"/>
          </p:cNvSpPr>
          <p:nvPr>
            <p:ph type="body" sz="quarter" idx="21"/>
          </p:nvPr>
        </p:nvSpPr>
        <p:spPr/>
        <p:txBody>
          <a:bodyPr/>
          <a:lstStyle/>
          <a:p>
            <a:endParaRPr lang="en-US"/>
          </a:p>
        </p:txBody>
      </p:sp>
      <p:sp>
        <p:nvSpPr>
          <p:cNvPr id="9" name="Text Placeholder 8">
            <a:extLst>
              <a:ext uri="{FF2B5EF4-FFF2-40B4-BE49-F238E27FC236}">
                <a16:creationId xmlns:a16="http://schemas.microsoft.com/office/drawing/2014/main" id="{AA8735C0-50ED-0842-9B63-6B7B74643E6F}"/>
              </a:ext>
            </a:extLst>
          </p:cNvPr>
          <p:cNvSpPr>
            <a:spLocks noGrp="1"/>
          </p:cNvSpPr>
          <p:nvPr>
            <p:ph type="body" sz="quarter" idx="15"/>
          </p:nvPr>
        </p:nvSpPr>
        <p:spPr/>
        <p:txBody>
          <a:bodyPr/>
          <a:lstStyle/>
          <a:p>
            <a:endParaRPr lang="en-US"/>
          </a:p>
        </p:txBody>
      </p:sp>
    </p:spTree>
    <p:extLst>
      <p:ext uri="{BB962C8B-B14F-4D97-AF65-F5344CB8AC3E}">
        <p14:creationId xmlns:p14="http://schemas.microsoft.com/office/powerpoint/2010/main" val="2335878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Deltare_New">
  <a:themeElements>
    <a:clrScheme name="Aangepast 62">
      <a:dk1>
        <a:srgbClr val="091C35"/>
      </a:dk1>
      <a:lt1>
        <a:sysClr val="window" lastClr="FFFFFF"/>
      </a:lt1>
      <a:dk2>
        <a:srgbClr val="7D9AAA"/>
      </a:dk2>
      <a:lt2>
        <a:srgbClr val="0066A1"/>
      </a:lt2>
      <a:accent1>
        <a:srgbClr val="008FC5"/>
      </a:accent1>
      <a:accent2>
        <a:srgbClr val="091C35"/>
      </a:accent2>
      <a:accent3>
        <a:srgbClr val="B4D300"/>
      </a:accent3>
      <a:accent4>
        <a:srgbClr val="A8A799"/>
      </a:accent4>
      <a:accent5>
        <a:srgbClr val="EB0073"/>
      </a:accent5>
      <a:accent6>
        <a:srgbClr val="D17B35"/>
      </a:accent6>
      <a:hlink>
        <a:srgbClr val="7D9AAA"/>
      </a:hlink>
      <a:folHlink>
        <a:srgbClr val="0066A1"/>
      </a:folHlink>
    </a:clrScheme>
    <a:fontScheme name="Ace Company - Calibri">
      <a:majorFont>
        <a:latin typeface="Calibri"/>
        <a:ea typeface=""/>
        <a:cs typeface=""/>
      </a:majorFont>
      <a:minorFont>
        <a:latin typeface="Calibri"/>
        <a:ea typeface=""/>
        <a:cs typeface=""/>
      </a:minorFont>
    </a:fontScheme>
    <a:fmtScheme name="Kanto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eltare_New" id="{16B2F313-F54C-FD4F-9D00-D538A7603432}" vid="{F869795D-D837-4D43-BFF9-A82B90E2F2D2}"/>
    </a:ext>
  </a:extLst>
</a:theme>
</file>

<file path=ppt/theme/theme2.xml><?xml version="1.0" encoding="utf-8"?>
<a:theme xmlns:a="http://schemas.openxmlformats.org/drawingml/2006/main" name="(INSTRUCTIES)">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Deltare_New</Template>
  <TotalTime>1</TotalTime>
  <Words>136</Words>
  <Application>Microsoft Office PowerPoint</Application>
  <PresentationFormat>Widescreen</PresentationFormat>
  <Paragraphs>30</Paragraphs>
  <Slides>4</Slides>
  <Notes>1</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4</vt:i4>
      </vt:variant>
    </vt:vector>
  </HeadingPairs>
  <TitlesOfParts>
    <vt:vector size="10" baseType="lpstr">
      <vt:lpstr>Arial</vt:lpstr>
      <vt:lpstr>Calibri</vt:lpstr>
      <vt:lpstr>Open Sans</vt:lpstr>
      <vt:lpstr>Segoe UI Light</vt:lpstr>
      <vt:lpstr>Deltare_New</vt:lpstr>
      <vt:lpstr>(INSTRUCTIES)</vt:lpstr>
      <vt:lpstr>PowerPoint Presentation</vt:lpstr>
      <vt:lpstr>Introduction</vt:lpstr>
      <vt:lpstr>Schedule</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Maarten Pronk</dc:creator>
  <cp:lastModifiedBy>Martijn Visser</cp:lastModifiedBy>
  <cp:revision>1</cp:revision>
  <dcterms:created xsi:type="dcterms:W3CDTF">2019-06-10T14:43:11Z</dcterms:created>
  <dcterms:modified xsi:type="dcterms:W3CDTF">2019-09-03T13:15:43Z</dcterms:modified>
</cp:coreProperties>
</file>